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38619-AD29-44AC-8232-813C3E40C2E2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D139D-C03B-49FA-A55E-F734313D7E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42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139D-C03B-49FA-A55E-F734313D7E5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94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139D-C03B-49FA-A55E-F734313D7E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87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28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62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63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4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65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64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1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7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34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6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8EEC-A2AB-4C8C-8EC7-9E379FE5A9D1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DBFA-540E-401D-9D88-4BE0708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625475"/>
            <a:ext cx="10453511" cy="5880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87428" y="1643708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 vis hexa M3 L5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398290" y="1176804"/>
            <a:ext cx="205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Boitier et couvercle </a:t>
            </a:r>
          </a:p>
          <a:p>
            <a:r>
              <a:rPr lang="fr-FR" dirty="0" smtClean="0"/>
              <a:t>Imprimés en 3D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22977" y="2811651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capteur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62735" y="3689092"/>
            <a:ext cx="20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Nappe 4 fils</a:t>
            </a:r>
          </a:p>
          <a:p>
            <a:r>
              <a:rPr lang="fr-FR" dirty="0" smtClean="0"/>
              <a:t> connecteur femelle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5422901" y="3350354"/>
            <a:ext cx="210649" cy="446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3"/>
          </p:cNvCxnSpPr>
          <p:nvPr/>
        </p:nvCxnSpPr>
        <p:spPr>
          <a:xfrm flipV="1">
            <a:off x="7620734" y="3334782"/>
            <a:ext cx="431066" cy="677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8228257" y="3180983"/>
            <a:ext cx="2096843" cy="2432308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Carte électronique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116560" y="4863713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Module </a:t>
            </a:r>
          </a:p>
          <a:p>
            <a:r>
              <a:rPr lang="fr-FR" dirty="0" smtClean="0"/>
              <a:t>Wi-Fi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371717" y="5081935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Module </a:t>
            </a:r>
          </a:p>
          <a:p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713902" y="5638477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broches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494676" y="5131444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broches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2" idx="1"/>
          </p:cNvCxnSpPr>
          <p:nvPr/>
        </p:nvCxnSpPr>
        <p:spPr>
          <a:xfrm flipH="1" flipV="1">
            <a:off x="6019800" y="5186878"/>
            <a:ext cx="351917" cy="21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1" t="36172" r="19630"/>
          <a:stretch/>
        </p:blipFill>
        <p:spPr>
          <a:xfrm rot="5400000">
            <a:off x="5798345" y="2153448"/>
            <a:ext cx="3060698" cy="24622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t="21358" r="28334" b="8189"/>
          <a:stretch/>
        </p:blipFill>
        <p:spPr>
          <a:xfrm rot="5400000">
            <a:off x="1310085" y="2063755"/>
            <a:ext cx="3136900" cy="27178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966200" y="2514600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Bouton poussoir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6" idx="1"/>
          </p:cNvCxnSpPr>
          <p:nvPr/>
        </p:nvCxnSpPr>
        <p:spPr>
          <a:xfrm flipH="1">
            <a:off x="8102600" y="2699266"/>
            <a:ext cx="863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2" idx="0"/>
          </p:cNvCxnSpPr>
          <p:nvPr/>
        </p:nvCxnSpPr>
        <p:spPr>
          <a:xfrm flipH="1" flipV="1">
            <a:off x="3234136" y="4775204"/>
            <a:ext cx="101599" cy="812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230835" y="5588002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Selecteur</a:t>
            </a:r>
            <a:r>
              <a:rPr lang="fr-FR" dirty="0" smtClean="0"/>
              <a:t> on/off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8" idx="1"/>
          </p:cNvCxnSpPr>
          <p:nvPr/>
        </p:nvCxnSpPr>
        <p:spPr>
          <a:xfrm flipH="1" flipV="1">
            <a:off x="3717529" y="2292356"/>
            <a:ext cx="723106" cy="107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440635" y="3049032"/>
            <a:ext cx="151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Connecteurs mâle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8" idx="1"/>
          </p:cNvCxnSpPr>
          <p:nvPr/>
        </p:nvCxnSpPr>
        <p:spPr>
          <a:xfrm flipH="1">
            <a:off x="3977483" y="3372198"/>
            <a:ext cx="463152" cy="72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7" idx="0"/>
          </p:cNvCxnSpPr>
          <p:nvPr/>
        </p:nvCxnSpPr>
        <p:spPr>
          <a:xfrm flipV="1">
            <a:off x="1100468" y="4660900"/>
            <a:ext cx="965245" cy="647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85876" y="5308600"/>
            <a:ext cx="122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Socket H13</a:t>
            </a:r>
            <a:endParaRPr lang="fr-FR" dirty="0"/>
          </a:p>
        </p:txBody>
      </p:sp>
      <p:cxnSp>
        <p:nvCxnSpPr>
          <p:cNvPr id="31" name="Connecteur droit avec flèche 30"/>
          <p:cNvCxnSpPr>
            <a:stCxn id="27" idx="0"/>
          </p:cNvCxnSpPr>
          <p:nvPr/>
        </p:nvCxnSpPr>
        <p:spPr>
          <a:xfrm flipV="1">
            <a:off x="1100468" y="3784600"/>
            <a:ext cx="822569" cy="152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7" idx="0"/>
          </p:cNvCxnSpPr>
          <p:nvPr/>
        </p:nvCxnSpPr>
        <p:spPr>
          <a:xfrm flipV="1">
            <a:off x="1100468" y="3372198"/>
            <a:ext cx="787518" cy="1936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7" idx="0"/>
          </p:cNvCxnSpPr>
          <p:nvPr/>
        </p:nvCxnSpPr>
        <p:spPr>
          <a:xfrm flipV="1">
            <a:off x="1100468" y="2514600"/>
            <a:ext cx="671682" cy="279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235200" y="548244"/>
            <a:ext cx="3286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Carte électronique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125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Grand écran</PresentationFormat>
  <Paragraphs>20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IPHC IN2P3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lafoux</dc:creator>
  <cp:lastModifiedBy>lafoux</cp:lastModifiedBy>
  <cp:revision>3</cp:revision>
  <dcterms:created xsi:type="dcterms:W3CDTF">2020-03-11T13:17:02Z</dcterms:created>
  <dcterms:modified xsi:type="dcterms:W3CDTF">2020-03-11T13:32:21Z</dcterms:modified>
</cp:coreProperties>
</file>