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E02FC-3526-43C0-BAFF-1135415DD49E}" v="6" dt="2023-10-14T08:33:43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9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진형" userId="e9e03a76-9a93-49f1-9ac1-9bf332e189a5" providerId="ADAL" clId="{015E02FC-3526-43C0-BAFF-1135415DD49E}"/>
    <pc:docChg chg="modSld">
      <pc:chgData name="최진형" userId="e9e03a76-9a93-49f1-9ac1-9bf332e189a5" providerId="ADAL" clId="{015E02FC-3526-43C0-BAFF-1135415DD49E}" dt="2023-10-14T08:33:43.364" v="11"/>
      <pc:docMkLst>
        <pc:docMk/>
      </pc:docMkLst>
      <pc:sldChg chg="modSp mod modAnim">
        <pc:chgData name="최진형" userId="e9e03a76-9a93-49f1-9ac1-9bf332e189a5" providerId="ADAL" clId="{015E02FC-3526-43C0-BAFF-1135415DD49E}" dt="2023-10-14T08:33:11.644" v="8" actId="1076"/>
        <pc:sldMkLst>
          <pc:docMk/>
          <pc:sldMk cId="0" sldId="257"/>
        </pc:sldMkLst>
        <pc:grpChg chg="mod">
          <ac:chgData name="최진형" userId="e9e03a76-9a93-49f1-9ac1-9bf332e189a5" providerId="ADAL" clId="{015E02FC-3526-43C0-BAFF-1135415DD49E}" dt="2023-10-14T08:33:01.559" v="4" actId="1076"/>
          <ac:grpSpMkLst>
            <pc:docMk/>
            <pc:sldMk cId="0" sldId="257"/>
            <ac:grpSpMk id="1003" creationId="{00000000-0000-0000-0000-000000000000}"/>
          </ac:grpSpMkLst>
        </pc:grpChg>
        <pc:grpChg chg="mod ord">
          <ac:chgData name="최진형" userId="e9e03a76-9a93-49f1-9ac1-9bf332e189a5" providerId="ADAL" clId="{015E02FC-3526-43C0-BAFF-1135415DD49E}" dt="2023-10-14T08:33:11.644" v="8" actId="1076"/>
          <ac:grpSpMkLst>
            <pc:docMk/>
            <pc:sldMk cId="0" sldId="257"/>
            <ac:grpSpMk id="1004" creationId="{00000000-0000-0000-0000-000000000000}"/>
          </ac:grpSpMkLst>
        </pc:grpChg>
      </pc:sldChg>
      <pc:sldChg chg="modAnim">
        <pc:chgData name="최진형" userId="e9e03a76-9a93-49f1-9ac1-9bf332e189a5" providerId="ADAL" clId="{015E02FC-3526-43C0-BAFF-1135415DD49E}" dt="2023-10-14T08:33:37.513" v="10"/>
        <pc:sldMkLst>
          <pc:docMk/>
          <pc:sldMk cId="0" sldId="258"/>
        </pc:sldMkLst>
      </pc:sldChg>
      <pc:sldChg chg="modAnim">
        <pc:chgData name="최진형" userId="e9e03a76-9a93-49f1-9ac1-9bf332e189a5" providerId="ADAL" clId="{015E02FC-3526-43C0-BAFF-1135415DD49E}" dt="2023-10-14T08:33:43.364" v="11"/>
        <pc:sldMkLst>
          <pc:docMk/>
          <pc:sldMk cId="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306931"/>
            <a:ext cx="17333333" cy="9333333"/>
            <a:chOff x="476190" y="306931"/>
            <a:chExt cx="17333333" cy="9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306931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585250" y="4666188"/>
            <a:ext cx="8450694" cy="19854"/>
            <a:chOff x="-2585250" y="4666188"/>
            <a:chExt cx="8450694" cy="198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2585250" y="4666188"/>
              <a:ext cx="8450694" cy="198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5220" y="4340734"/>
            <a:ext cx="17620370" cy="19048"/>
            <a:chOff x="1655220" y="4340734"/>
            <a:chExt cx="17620370" cy="190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5220" y="4340734"/>
              <a:ext cx="17620370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8887611"/>
            <a:ext cx="18343027" cy="19048"/>
            <a:chOff x="0" y="8887611"/>
            <a:chExt cx="18343027" cy="190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887611"/>
              <a:ext cx="18343027" cy="190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4190" y="566562"/>
            <a:ext cx="14191865" cy="33992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8535" y="9023992"/>
            <a:ext cx="4465631" cy="73747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4108" y="5029352"/>
            <a:ext cx="10348357" cy="12201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83632" y="4329765"/>
            <a:ext cx="7239872" cy="12201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5400000">
            <a:off x="-1882627" y="2704682"/>
            <a:ext cx="6198240" cy="8535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18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7930" y="664491"/>
            <a:ext cx="17115861" cy="26303"/>
            <a:chOff x="557930" y="664491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930" y="664491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78733" y="3607615"/>
            <a:ext cx="10865036" cy="2350826"/>
            <a:chOff x="6697780" y="1198045"/>
            <a:chExt cx="10865036" cy="23508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7780" y="1198045"/>
              <a:ext cx="10865036" cy="23508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66734" y="5837677"/>
            <a:ext cx="1135532" cy="1135532"/>
            <a:chOff x="11466734" y="5837677"/>
            <a:chExt cx="1135532" cy="11355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40000">
              <a:off x="11466734" y="5837677"/>
              <a:ext cx="1135532" cy="11355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59685" y="2099746"/>
            <a:ext cx="10865036" cy="5410932"/>
            <a:chOff x="6659685" y="2099746"/>
            <a:chExt cx="10865036" cy="54109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9685" y="2099746"/>
              <a:ext cx="10865036" cy="541093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888" y="2196716"/>
            <a:ext cx="5145554" cy="49723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10615" y="2099746"/>
            <a:ext cx="11033154" cy="5410932"/>
            <a:chOff x="6697780" y="3971129"/>
            <a:chExt cx="10865036" cy="49754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7780" y="3971129"/>
              <a:ext cx="10865036" cy="497543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18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7930" y="664491"/>
            <a:ext cx="17115861" cy="26303"/>
            <a:chOff x="557930" y="664491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930" y="664491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1142555"/>
            <a:ext cx="6171429" cy="2476190"/>
            <a:chOff x="9142857" y="1142555"/>
            <a:chExt cx="6171429" cy="24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1142555"/>
              <a:ext cx="6171429" cy="24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80952" y="3893747"/>
            <a:ext cx="6171429" cy="4088246"/>
            <a:chOff x="9180952" y="3893747"/>
            <a:chExt cx="6171429" cy="40882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0952" y="3893747"/>
              <a:ext cx="6171429" cy="40882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3458" y="5671204"/>
            <a:ext cx="6171429" cy="2381749"/>
            <a:chOff x="1233458" y="5671204"/>
            <a:chExt cx="6171429" cy="23817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3458" y="5671204"/>
              <a:ext cx="6171429" cy="23817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0135" y="1188678"/>
            <a:ext cx="6321173" cy="12790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0135" y="2625285"/>
            <a:ext cx="6311220" cy="12790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0135" y="4149393"/>
            <a:ext cx="6326392" cy="1279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7930" y="664491"/>
            <a:ext cx="17115861" cy="26303"/>
            <a:chOff x="557930" y="664491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930" y="664491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7200" y="850121"/>
            <a:ext cx="12547472" cy="8179023"/>
            <a:chOff x="4937200" y="850121"/>
            <a:chExt cx="12547472" cy="81790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200" y="850121"/>
              <a:ext cx="12547472" cy="81790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4481" y="2654209"/>
            <a:ext cx="2575781" cy="13126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5434" y="1092520"/>
            <a:ext cx="4342091" cy="19739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4481" y="4405719"/>
            <a:ext cx="2863733" cy="178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7930" y="664491"/>
            <a:ext cx="17115861" cy="26303"/>
            <a:chOff x="557930" y="664491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930" y="664491"/>
              <a:ext cx="17115861" cy="2630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5434" y="1092520"/>
            <a:ext cx="4342091" cy="19739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37200" y="3409340"/>
            <a:ext cx="12547472" cy="5619804"/>
            <a:chOff x="4937200" y="3409340"/>
            <a:chExt cx="12547472" cy="56198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200" y="3409340"/>
              <a:ext cx="12547472" cy="56198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31338" y="1297691"/>
            <a:ext cx="4053334" cy="2111649"/>
            <a:chOff x="13431338" y="1297691"/>
            <a:chExt cx="4053334" cy="21116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1338" y="1297691"/>
              <a:ext cx="4053334" cy="2111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최진형</cp:lastModifiedBy>
  <cp:revision>1</cp:revision>
  <dcterms:created xsi:type="dcterms:W3CDTF">2023-10-14T17:31:52Z</dcterms:created>
  <dcterms:modified xsi:type="dcterms:W3CDTF">2023-10-14T08:33:43Z</dcterms:modified>
</cp:coreProperties>
</file>