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13" r:id="rId3"/>
    <p:sldId id="324" r:id="rId4"/>
    <p:sldId id="327" r:id="rId5"/>
    <p:sldId id="329" r:id="rId6"/>
    <p:sldId id="325" r:id="rId7"/>
    <p:sldId id="326" r:id="rId8"/>
    <p:sldId id="328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>
        <p:scale>
          <a:sx n="111" d="100"/>
          <a:sy n="111" d="100"/>
        </p:scale>
        <p:origin x="4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A6C8B-F76F-834C-B3FA-D8B3FFE9E23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D1CA2-873F-E64B-9302-3FC3C8AE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D1CA2-873F-E64B-9302-3FC3C8AEA9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7491-BAC6-D844-87AF-8AB53B62ADFC}" type="datetime1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7771-59C8-5044-B890-75858F568993}" type="datetime1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F855-8B32-6F40-BD28-3265E5A6B971}" type="datetime1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1D05-0F9D-0F4F-988C-286842DDC2AB}" type="datetime1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E20-06BC-3F47-813E-681798249E22}" type="datetime1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F984-EA04-B042-9EC6-F416119DBE98}" type="datetime1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80D5-F22D-DF4E-9941-41B575F898F8}" type="datetime1">
              <a:rPr lang="en-US" smtClean="0"/>
              <a:t>3/17/17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B2E8-60C6-FA45-B12D-C7D395C15753}" type="datetime1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833B-ED46-CC49-AA59-61B1D96101B7}" type="datetime1">
              <a:rPr lang="en-US" smtClean="0"/>
              <a:t>3/17/17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47CE-274A-124F-AEDD-E819981F205C}" type="datetime1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015-4587-DB4E-9E06-CBA0500CFE99}" type="datetime1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1FEB9-423D-F848-AE38-92C8AA0321DF}" type="datetime1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youtu.be/jgl8JEmA-WU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youtu.be/jgl8JEmA-WU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Human Walking Styles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325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Nguyen THANH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10 Mar 2017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AniAge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Skeleton support </a:t>
            </a:r>
            <a:r>
              <a:rPr lang="en-US" dirty="0" smtClean="0"/>
              <a:t>region (1 region ~ 1 joint)</a:t>
            </a:r>
            <a:endParaRPr lang="en-US" dirty="0" smtClean="0"/>
          </a:p>
          <a:p>
            <a:r>
              <a:rPr lang="en-US" dirty="0" smtClean="0"/>
              <a:t>Motion rotation data</a:t>
            </a:r>
          </a:p>
          <a:p>
            <a:r>
              <a:rPr lang="en-US" dirty="0" smtClean="0"/>
              <a:t>Motion </a:t>
            </a:r>
            <a:r>
              <a:rPr lang="en-US" dirty="0" smtClean="0"/>
              <a:t>blending, retargeting</a:t>
            </a:r>
          </a:p>
          <a:p>
            <a:r>
              <a:rPr lang="en-US" dirty="0" smtClean="0"/>
              <a:t>Distortion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sparsity</a:t>
            </a:r>
            <a:r>
              <a:rPr lang="en-US" dirty="0" smtClean="0"/>
              <a:t> of component C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30477"/>
            <a:ext cx="6087455" cy="30022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Support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Skeleton support region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855" y="2808272"/>
            <a:ext cx="3448945" cy="3429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616" y="3035818"/>
            <a:ext cx="3305239" cy="32764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99322" y="187672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Support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Force one joint into one support region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22 joints</a:t>
            </a:r>
          </a:p>
          <a:p>
            <a:pPr lvl="1"/>
            <a:r>
              <a:rPr lang="en-US" dirty="0" smtClean="0"/>
              <a:t>22 support regions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654" y="2256201"/>
            <a:ext cx="3305239" cy="327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rotation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week</a:t>
            </a:r>
          </a:p>
          <a:p>
            <a:pPr lvl="1"/>
            <a:r>
              <a:rPr lang="en-US" dirty="0" smtClean="0"/>
              <a:t>BVH -&gt;Position data (</a:t>
            </a:r>
            <a:r>
              <a:rPr lang="en-US" dirty="0" err="1" smtClean="0"/>
              <a:t>x,y,z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week</a:t>
            </a:r>
          </a:p>
          <a:p>
            <a:pPr lvl="1"/>
            <a:r>
              <a:rPr lang="en-US" dirty="0" smtClean="0"/>
              <a:t>BVH -&gt; Translation + Rotation data (angle)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6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blending, </a:t>
            </a:r>
            <a:r>
              <a:rPr lang="en-US" dirty="0" smtClean="0"/>
              <a:t>retargeting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53"/>
          <a:stretch/>
        </p:blipFill>
        <p:spPr>
          <a:xfrm>
            <a:off x="961135" y="1690687"/>
            <a:ext cx="7592955" cy="36683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blending, </a:t>
            </a:r>
            <a:r>
              <a:rPr lang="en-US" dirty="0" smtClean="0"/>
              <a:t>retargeting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12"/>
          <a:stretch/>
        </p:blipFill>
        <p:spPr>
          <a:xfrm>
            <a:off x="962317" y="1805651"/>
            <a:ext cx="7814714" cy="221786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2317" y="4635936"/>
            <a:ext cx="169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1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sparsity</a:t>
            </a:r>
            <a:r>
              <a:rPr lang="en-US" dirty="0"/>
              <a:t> of component </a:t>
            </a:r>
            <a:r>
              <a:rPr lang="en-US" dirty="0" smtClean="0"/>
              <a:t>C using SPLOC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495" y="4094399"/>
            <a:ext cx="986951" cy="25770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961" y="4005654"/>
            <a:ext cx="1060239" cy="2678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21" y="4034368"/>
            <a:ext cx="1134643" cy="27405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64" y="4034368"/>
            <a:ext cx="992037" cy="26971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54770" y="1505968"/>
            <a:ext cx="858140" cy="24050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88004" y="1486208"/>
            <a:ext cx="835558" cy="24106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1961" y="1452334"/>
            <a:ext cx="869432" cy="24445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8999" y="4094399"/>
            <a:ext cx="1043360" cy="25899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58521" y="1529407"/>
            <a:ext cx="948471" cy="24332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0064" y="1529407"/>
            <a:ext cx="959762" cy="241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for listening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</TotalTime>
  <Words>110</Words>
  <Application>Microsoft Macintosh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Human Walking Styles</vt:lpstr>
      <vt:lpstr>Outline</vt:lpstr>
      <vt:lpstr>1. Support region</vt:lpstr>
      <vt:lpstr>1. Support region</vt:lpstr>
      <vt:lpstr>Motion rotation data</vt:lpstr>
      <vt:lpstr>Motion blending, retargeting</vt:lpstr>
      <vt:lpstr>Motion blending, retargeting</vt:lpstr>
      <vt:lpstr>The sparsity of component C using SPLOC</vt:lpstr>
      <vt:lpstr>Thanks for listening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het pin</dc:creator>
  <cp:lastModifiedBy>het pin</cp:lastModifiedBy>
  <cp:revision>1620</cp:revision>
  <dcterms:created xsi:type="dcterms:W3CDTF">2016-03-23T04:58:01Z</dcterms:created>
  <dcterms:modified xsi:type="dcterms:W3CDTF">2017-03-17T12:04:25Z</dcterms:modified>
</cp:coreProperties>
</file>