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3" r:id="rId3"/>
    <p:sldId id="328" r:id="rId4"/>
    <p:sldId id="331" r:id="rId5"/>
    <p:sldId id="333" r:id="rId6"/>
    <p:sldId id="332" r:id="rId7"/>
    <p:sldId id="334" r:id="rId8"/>
    <p:sldId id="329" r:id="rId9"/>
    <p:sldId id="33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7"/>
    <p:restoredTop sz="95673"/>
  </p:normalViewPr>
  <p:slideViewPr>
    <p:cSldViewPr snapToGrid="0" snapToObjects="1">
      <p:cViewPr>
        <p:scale>
          <a:sx n="400" d="100"/>
          <a:sy n="400" d="100"/>
        </p:scale>
        <p:origin x="-11016" y="-12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Walking Styles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3</a:t>
            </a:r>
            <a:r>
              <a:rPr lang="en-US" dirty="0" smtClean="0"/>
              <a:t>0 Mar 2017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motions decomposition </a:t>
            </a:r>
          </a:p>
          <a:p>
            <a:pPr lvl="1"/>
            <a:r>
              <a:rPr lang="en-US" dirty="0" smtClean="0"/>
              <a:t>Idea using sparse coding + SPLOC</a:t>
            </a:r>
          </a:p>
          <a:p>
            <a:pPr lvl="1"/>
            <a:r>
              <a:rPr lang="en-US" dirty="0" smtClean="0"/>
              <a:t>How to extract one basic motion</a:t>
            </a:r>
          </a:p>
          <a:p>
            <a:pPr lvl="1"/>
            <a:r>
              <a:rPr lang="en-US" dirty="0" smtClean="0"/>
              <a:t>Synthesis based on basic motion</a:t>
            </a:r>
          </a:p>
          <a:p>
            <a:pPr lvl="1"/>
            <a:r>
              <a:rPr lang="en-US" dirty="0" smtClean="0"/>
              <a:t>Retargeting based on basic motion  ??</a:t>
            </a:r>
          </a:p>
          <a:p>
            <a:r>
              <a:rPr lang="en-US" dirty="0" smtClean="0"/>
              <a:t>Motion distortion</a:t>
            </a:r>
          </a:p>
          <a:p>
            <a:pPr lvl="1"/>
            <a:r>
              <a:rPr lang="en-US" dirty="0" smtClean="0"/>
              <a:t>Remove distortion using limb length constraints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motion -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basic motion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𝑊𝐶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:r>
                  <a:rPr lang="en-US" i="1" dirty="0"/>
                  <a:t>X</a:t>
                </a:r>
                <a:r>
                  <a:rPr lang="en-US" dirty="0" smtClean="0"/>
                  <a:t>, </a:t>
                </a:r>
                <a:r>
                  <a:rPr lang="en-US" dirty="0"/>
                  <a:t>residual </a:t>
                </a:r>
                <a:r>
                  <a:rPr lang="en-US" dirty="0" smtClean="0"/>
                  <a:t>motion: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basic motion</a:t>
                </a:r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𝑊𝐶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:r>
                  <a:rPr lang="en-US" i="1" dirty="0"/>
                  <a:t>X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so on</a:t>
                </a:r>
                <a:r>
                  <a:rPr lang="en-US" dirty="0" smtClean="0"/>
                  <a:t>……</a:t>
                </a:r>
              </a:p>
              <a:p>
                <a:r>
                  <a:rPr lang="en-US" dirty="0" smtClean="0"/>
                  <a:t>(m+1)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basic motion,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𝑊𝐶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Finally: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  <m:r>
                          <a:rPr lang="en-US" b="1" i="1">
                            <a:latin typeface="Cambria Math" charset="0"/>
                          </a:rPr>
                          <m:t>=</m:t>
                        </m:r>
                        <m:r>
                          <a:rPr lang="en-US" b="1" i="1">
                            <a:latin typeface="Cambria Math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sup>
                      <m:e>
                        <m:r>
                          <a:rPr lang="en-US" b="1" i="1">
                            <a:latin typeface="Cambria Math" charset="0"/>
                          </a:rPr>
                          <m:t>𝑿</m:t>
                        </m:r>
                        <m:r>
                          <a:rPr lang="en-US" b="1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One basic motion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 motion </a:t>
            </a:r>
            <a:r>
              <a:rPr lang="en-US" dirty="0" err="1"/>
              <a:t>X</a:t>
            </a:r>
            <a:r>
              <a:rPr lang="en-US" baseline="-25000" dirty="0" err="1"/>
              <a:t>FxN</a:t>
            </a:r>
            <a:r>
              <a:rPr lang="en-US" dirty="0"/>
              <a:t>, we want to decompose into </a:t>
            </a:r>
            <a:r>
              <a:rPr lang="en-US" dirty="0" err="1"/>
              <a:t>W</a:t>
            </a:r>
            <a:r>
              <a:rPr lang="en-US" baseline="-25000" dirty="0" err="1"/>
              <a:t>Fxk</a:t>
            </a:r>
            <a:r>
              <a:rPr lang="en-US" dirty="0" err="1"/>
              <a:t>C</a:t>
            </a:r>
            <a:r>
              <a:rPr lang="en-US" baseline="-25000" dirty="0" err="1"/>
              <a:t>kxN</a:t>
            </a:r>
            <a:r>
              <a:rPr lang="en-US" baseline="-25000" dirty="0"/>
              <a:t>.</a:t>
            </a:r>
            <a:r>
              <a:rPr lang="en-US" dirty="0"/>
              <a:t> Three main steps of decomposition.</a:t>
            </a:r>
          </a:p>
          <a:p>
            <a:r>
              <a:rPr lang="en-US" dirty="0" smtClean="0"/>
              <a:t>Step </a:t>
            </a:r>
            <a:r>
              <a:rPr lang="en-US" dirty="0"/>
              <a:t>1: 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Reuse SPLOC </a:t>
            </a:r>
            <a:r>
              <a:rPr lang="en-US" dirty="0"/>
              <a:t>initialization</a:t>
            </a:r>
          </a:p>
          <a:p>
            <a:r>
              <a:rPr lang="en-US" dirty="0" smtClean="0"/>
              <a:t>Step </a:t>
            </a:r>
            <a:r>
              <a:rPr lang="en-US" dirty="0"/>
              <a:t>2: Optimizing weight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Reuse </a:t>
            </a:r>
            <a:r>
              <a:rPr lang="en-US" dirty="0"/>
              <a:t>SPLOC source code. Fixing the initial component C, optimize W.</a:t>
            </a:r>
          </a:p>
          <a:p>
            <a:r>
              <a:rPr lang="en-US" dirty="0" smtClean="0"/>
              <a:t>Step </a:t>
            </a:r>
            <a:r>
              <a:rPr lang="en-US" dirty="0"/>
              <a:t>3: Optimizing component C	</a:t>
            </a:r>
          </a:p>
          <a:p>
            <a:pPr lvl="1"/>
            <a:r>
              <a:rPr lang="en-US" dirty="0"/>
              <a:t>Fix optimized W above, using sparse coding to find sparse components. I reuse your provided </a:t>
            </a:r>
            <a:r>
              <a:rPr lang="en-US" dirty="0" err="1"/>
              <a:t>Matlab</a:t>
            </a:r>
            <a:r>
              <a:rPr lang="en-US" dirty="0"/>
              <a:t> function (calling </a:t>
            </a:r>
            <a:r>
              <a:rPr lang="en-US" dirty="0" err="1"/>
              <a:t>matlab</a:t>
            </a:r>
            <a:r>
              <a:rPr lang="en-US" dirty="0"/>
              <a:t> function from python). Input: </a:t>
            </a:r>
            <a:r>
              <a:rPr lang="en-US" dirty="0" err="1"/>
              <a:t>sparsity</a:t>
            </a:r>
            <a:r>
              <a:rPr lang="en-US" dirty="0"/>
              <a:t> coefficient (% of non zero), weight W and motion X. Output sparse component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basic motion decomposition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68" y="1690688"/>
            <a:ext cx="6728433" cy="50259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Synthesize based on basic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M1(normal </a:t>
                </a:r>
                <a:r>
                  <a:rPr lang="en-US" dirty="0"/>
                  <a:t>walking) </a:t>
                </a:r>
                <a:endParaRPr lang="en-US" dirty="0" smtClean="0"/>
              </a:p>
              <a:p>
                <a:r>
                  <a:rPr lang="en-US" dirty="0" smtClean="0"/>
                  <a:t>M2 </a:t>
                </a:r>
                <a:r>
                  <a:rPr lang="en-US" dirty="0"/>
                  <a:t>(sad walking). </a:t>
                </a:r>
              </a:p>
              <a:p>
                <a:r>
                  <a:rPr lang="en-US" dirty="0"/>
                  <a:t>I decompose each motion into 3 basic motion</a:t>
                </a:r>
              </a:p>
              <a:p>
                <a:pPr lvl="1"/>
                <a:r>
                  <a:rPr lang="en-US" dirty="0"/>
                  <a:t>M1 = M11 + M12 + M13</a:t>
                </a:r>
              </a:p>
              <a:p>
                <a:pPr lvl="1"/>
                <a:r>
                  <a:rPr lang="en-US" dirty="0"/>
                  <a:t>M2 = M21 + M22 + M23</a:t>
                </a:r>
              </a:p>
              <a:p>
                <a:r>
                  <a:rPr lang="en-US" dirty="0"/>
                  <a:t>Then replace the M12 by M22 following this formula.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Retargeting based </a:t>
            </a:r>
            <a:r>
              <a:rPr lang="en-US" dirty="0"/>
              <a:t>on basic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M</a:t>
                </a:r>
                <a:r>
                  <a:rPr lang="en-GB" dirty="0" smtClean="0"/>
                  <a:t>otion </a:t>
                </a:r>
                <a:r>
                  <a:rPr lang="en-GB" dirty="0"/>
                  <a:t>retargeting,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I wonder if such retargeting really results in any distortion. ????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Motion distortion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43" y="2219665"/>
            <a:ext cx="4354318" cy="47598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Pre-calculate limb lengths</a:t>
            </a:r>
          </a:p>
          <a:p>
            <a:r>
              <a:rPr lang="en-US" dirty="0" smtClean="0"/>
              <a:t>Apply pre-calculate limbs constraints into synthesized motion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8925" y="5226050"/>
            <a:ext cx="1101322" cy="4686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5230" y="6488668"/>
            <a:ext cx="238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constraint of D(J3, J4)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684772" y="5775987"/>
            <a:ext cx="159036" cy="3263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03034 -0.012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Motion 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9" y="1768254"/>
            <a:ext cx="398059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1" y="2158035"/>
            <a:ext cx="3510184" cy="386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6120" y="5586370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697" y="5588731"/>
            <a:ext cx="6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216</Words>
  <Application>Microsoft Macintosh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Human Walking Styles</vt:lpstr>
      <vt:lpstr>Outline</vt:lpstr>
      <vt:lpstr>1. Basic motion - idea</vt:lpstr>
      <vt:lpstr>1. One basic motion decomposition</vt:lpstr>
      <vt:lpstr>1. One basic motion decomposition</vt:lpstr>
      <vt:lpstr>1. Synthesize based on basic motion</vt:lpstr>
      <vt:lpstr>1. Retargeting based on basic motion</vt:lpstr>
      <vt:lpstr>2. Motion distortion</vt:lpstr>
      <vt:lpstr>2. Motion distortion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1719</cp:revision>
  <dcterms:created xsi:type="dcterms:W3CDTF">2016-03-23T04:58:01Z</dcterms:created>
  <dcterms:modified xsi:type="dcterms:W3CDTF">2017-04-24T15:29:31Z</dcterms:modified>
</cp:coreProperties>
</file>