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313" r:id="rId3"/>
    <p:sldId id="335" r:id="rId4"/>
    <p:sldId id="352" r:id="rId5"/>
    <p:sldId id="353" r:id="rId6"/>
    <p:sldId id="330" r:id="rId7"/>
    <p:sldId id="30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1"/>
    <p:restoredTop sz="95673"/>
  </p:normalViewPr>
  <p:slideViewPr>
    <p:cSldViewPr snapToGrid="0" snapToObjects="1">
      <p:cViewPr>
        <p:scale>
          <a:sx n="96" d="100"/>
          <a:sy n="96" d="100"/>
        </p:scale>
        <p:origin x="376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A6C8B-F76F-834C-B3FA-D8B3FFE9E23B}" type="datetimeFigureOut">
              <a:rPr lang="en-US" smtClean="0"/>
              <a:t>5/12/17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D1CA2-873F-E64B-9302-3FC3C8AE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6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D1CA2-873F-E64B-9302-3FC3C8AEA9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34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7491-BAC6-D844-87AF-8AB53B62ADFC}" type="datetime1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7771-59C8-5044-B890-75858F568993}" type="datetime1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F855-8B32-6F40-BD28-3265E5A6B971}" type="datetime1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1D05-0F9D-0F4F-988C-286842DDC2AB}" type="datetime1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4E20-06BC-3F47-813E-681798249E22}" type="datetime1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F984-EA04-B042-9EC6-F416119DBE98}" type="datetime1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80D5-F22D-DF4E-9941-41B575F898F8}" type="datetime1">
              <a:rPr lang="en-US" smtClean="0"/>
              <a:t>5/12/17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B2E8-60C6-FA45-B12D-C7D395C15753}" type="datetime1">
              <a:rPr lang="en-US" smtClean="0"/>
              <a:t>5/12/17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833B-ED46-CC49-AA59-61B1D96101B7}" type="datetime1">
              <a:rPr lang="en-US" smtClean="0"/>
              <a:t>5/12/17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47CE-274A-124F-AEDD-E819981F205C}" type="datetime1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2015-4587-DB4E-9E06-CBA0500CFE99}" type="datetime1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1FEB9-423D-F848-AE38-92C8AA0321DF}" type="datetime1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Emotion Decomposition using Dynamic Time Warping 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3250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Nguyen THANH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/>
              <a:t>07 </a:t>
            </a:r>
            <a:r>
              <a:rPr lang="vi-VN" smtClean="0"/>
              <a:t>April</a:t>
            </a:r>
            <a:r>
              <a:rPr lang="en-US" smtClean="0"/>
              <a:t> </a:t>
            </a:r>
            <a:r>
              <a:rPr lang="en-US" dirty="0" smtClean="0"/>
              <a:t>2017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AniAge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Our framework</a:t>
            </a:r>
          </a:p>
          <a:p>
            <a:r>
              <a:rPr lang="en-US" dirty="0" smtClean="0"/>
              <a:t>Dynamic Time Warping</a:t>
            </a:r>
          </a:p>
          <a:p>
            <a:r>
              <a:rPr lang="en-US" dirty="0" smtClean="0"/>
              <a:t>Decomposition Algorithm</a:t>
            </a:r>
          </a:p>
          <a:p>
            <a:r>
              <a:rPr lang="en-US" dirty="0" smtClean="0"/>
              <a:t>Motion post-processing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Our 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4</a:t>
            </a:fld>
            <a:endParaRPr lang="en-US"/>
          </a:p>
        </p:txBody>
      </p:sp>
      <p:sp>
        <p:nvSpPr>
          <p:cNvPr id="5" name="Alternate Process 4"/>
          <p:cNvSpPr/>
          <p:nvPr/>
        </p:nvSpPr>
        <p:spPr>
          <a:xfrm>
            <a:off x="2160104" y="2729948"/>
            <a:ext cx="2133600" cy="9541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Pre-processing</a:t>
            </a:r>
          </a:p>
          <a:p>
            <a:pPr algn="ctr"/>
            <a:r>
              <a:rPr lang="en-US" dirty="0" smtClean="0"/>
              <a:t>DTW</a:t>
            </a:r>
            <a:endParaRPr lang="en-US" dirty="0"/>
          </a:p>
        </p:txBody>
      </p:sp>
      <p:sp>
        <p:nvSpPr>
          <p:cNvPr id="6" name="Alternate Process 5"/>
          <p:cNvSpPr/>
          <p:nvPr/>
        </p:nvSpPr>
        <p:spPr>
          <a:xfrm>
            <a:off x="7699512" y="2729948"/>
            <a:ext cx="2133600" cy="9541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Post-processing</a:t>
            </a:r>
          </a:p>
          <a:p>
            <a:pPr algn="ctr"/>
            <a:r>
              <a:rPr lang="en-US" dirty="0" smtClean="0"/>
              <a:t>Distortion Removal</a:t>
            </a:r>
            <a:endParaRPr lang="en-US" dirty="0"/>
          </a:p>
        </p:txBody>
      </p:sp>
      <p:sp>
        <p:nvSpPr>
          <p:cNvPr id="7" name="Alternate Process 6"/>
          <p:cNvSpPr/>
          <p:nvPr/>
        </p:nvSpPr>
        <p:spPr>
          <a:xfrm>
            <a:off x="4929808" y="2729948"/>
            <a:ext cx="2133600" cy="9541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Decomposition </a:t>
            </a:r>
            <a:r>
              <a:rPr lang="en-US" dirty="0" err="1" smtClean="0"/>
              <a:t>Algorithmn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7" idx="1"/>
          </p:cNvCxnSpPr>
          <p:nvPr/>
        </p:nvCxnSpPr>
        <p:spPr>
          <a:xfrm>
            <a:off x="4293704" y="3207026"/>
            <a:ext cx="6361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063408" y="3207026"/>
            <a:ext cx="6361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833112" y="3207026"/>
            <a:ext cx="6361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524000" y="3147391"/>
            <a:ext cx="6361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6384" y="2962725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Input motion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0469216" y="3022360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 motion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4161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Pre-</a:t>
            </a:r>
            <a:r>
              <a:rPr lang="en-US" dirty="0" err="1" smtClean="0"/>
              <a:t>pocessing</a:t>
            </a:r>
            <a:r>
              <a:rPr lang="en-US" dirty="0" smtClean="0"/>
              <a:t>: Dynamic Time Warping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../Desktop/Screen%20Shot%202017-05-01%20at%205.44.23%20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332" y="1816300"/>
            <a:ext cx="7922868" cy="4369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903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Decomposition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9348094"/>
                  </p:ext>
                </p:extLst>
              </p:nvPr>
            </p:nvGraphicFramePr>
            <p:xfrm>
              <a:off x="985077" y="1726829"/>
              <a:ext cx="10067235" cy="412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1932"/>
                    <a:gridCol w="6119558"/>
                    <a:gridCol w="335574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Method (</a:t>
                          </a:r>
                          <a:r>
                            <a:rPr lang="en-US" baseline="0" dirty="0" smtClean="0"/>
                            <a:t>DTW. Distortion Removal are used in all methods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Result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SPLOC decomposition</a:t>
                          </a:r>
                          <a:r>
                            <a:rPr lang="en-US" baseline="0" dirty="0" smtClean="0"/>
                            <a:t> X = WC; Combine SVD(C) with alpha coefficient [0,1].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If</a:t>
                          </a:r>
                          <a:r>
                            <a:rPr lang="en-US" baseline="0" dirty="0" smtClean="0"/>
                            <a:t> we use DTW as pre-processing, output motion is </a:t>
                          </a:r>
                          <a:r>
                            <a:rPr lang="en-US" b="1" baseline="0" dirty="0" smtClean="0"/>
                            <a:t>normal</a:t>
                          </a:r>
                          <a:r>
                            <a:rPr lang="en-US" baseline="0" dirty="0" smtClean="0"/>
                            <a:t>. Otherwise, it’s foot-skating.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SPLOC decomposition</a:t>
                          </a:r>
                          <a:r>
                            <a:rPr lang="en-US" baseline="0" dirty="0" smtClean="0"/>
                            <a:t> X = WC; Consider each row of C as one Simple motion. Do SVD, then combine Simple motion.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Each simple</a:t>
                          </a:r>
                          <a:r>
                            <a:rPr lang="en-US" baseline="0" dirty="0" smtClean="0"/>
                            <a:t> motion is abnormal. Combined motion is </a:t>
                          </a:r>
                          <a:r>
                            <a:rPr lang="en-US" b="1" baseline="0" dirty="0" smtClean="0"/>
                            <a:t>abnormal</a:t>
                          </a:r>
                          <a:r>
                            <a:rPr lang="en-US" baseline="0" dirty="0" smtClean="0"/>
                            <a:t>, too.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Only combine</a:t>
                          </a:r>
                          <a:r>
                            <a:rPr lang="en-US" baseline="0" dirty="0" smtClean="0"/>
                            <a:t> first Simple motion (contain almost information)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Abnormal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Using Sparse</a:t>
                          </a:r>
                          <a:r>
                            <a:rPr lang="en-US" baseline="0" dirty="0" smtClean="0"/>
                            <a:t> coding to decompose a motion as a chain of Basic motion.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𝑋</m:t>
                                  </m:r>
                                </m:e>
                                <m:sub/>
                              </m:sSub>
                              <m:r>
                                <a:rPr lang="en-US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charset="0"/>
                                          <a:ea typeface="+mn-ea"/>
                                          <a:cs typeface="+mn-cs"/>
                                        </a:rPr>
                                        <m:t>𝑋</m:t>
                                      </m:r>
                                    </m:e>
                                    <m:sub/>
                                  </m:sSub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charset="0"/>
                                          <a:ea typeface="+mn-ea"/>
                                          <a:cs typeface="+mn-cs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charset="0"/>
                                          <a:ea typeface="+mn-ea"/>
                                          <a:cs typeface="+mn-cs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 Then synthesize.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Synthesized</a:t>
                          </a:r>
                          <a:r>
                            <a:rPr lang="en-US" baseline="0" dirty="0" smtClean="0"/>
                            <a:t> motion looks ok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Similar</a:t>
                          </a:r>
                          <a:r>
                            <a:rPr lang="en-US" baseline="0" dirty="0" smtClean="0"/>
                            <a:t> to </a:t>
                          </a:r>
                          <a:r>
                            <a:rPr lang="en-US" baseline="0" dirty="0" err="1" smtClean="0"/>
                            <a:t>fouth</a:t>
                          </a:r>
                          <a:r>
                            <a:rPr lang="en-US" baseline="0" dirty="0" smtClean="0"/>
                            <a:t> method. Instead of using Sparse coding, we ADMM to optimize </a:t>
                          </a:r>
                          <a:r>
                            <a:rPr lang="en-US" dirty="0" smtClean="0"/>
                            <a:t>first row of C</a:t>
                          </a:r>
                          <a:r>
                            <a:rPr lang="en-US" baseline="0" dirty="0" smtClean="0"/>
                            <a:t> and first column to find the best basic motion( = W</a:t>
                          </a:r>
                          <a:r>
                            <a:rPr lang="en-US" baseline="-25000" dirty="0" smtClean="0"/>
                            <a:t>1</a:t>
                          </a:r>
                          <a:r>
                            <a:rPr lang="en-US" baseline="0" dirty="0" smtClean="0"/>
                            <a:t>C</a:t>
                          </a:r>
                          <a:r>
                            <a:rPr lang="en-US" baseline="-25000" dirty="0" smtClean="0"/>
                            <a:t>1</a:t>
                          </a:r>
                          <a:r>
                            <a:rPr lang="en-US" baseline="0" dirty="0" smtClean="0"/>
                            <a:t>). Then synthesize.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Most result look fine, using DTW doesn’t lead</a:t>
                          </a:r>
                          <a:r>
                            <a:rPr lang="en-US" baseline="0" dirty="0" smtClean="0"/>
                            <a:t> distinct change.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9348094"/>
                  </p:ext>
                </p:extLst>
              </p:nvPr>
            </p:nvGraphicFramePr>
            <p:xfrm>
              <a:off x="985077" y="1726829"/>
              <a:ext cx="10067235" cy="412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1932"/>
                    <a:gridCol w="6119558"/>
                    <a:gridCol w="335574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Method (</a:t>
                          </a:r>
                          <a:r>
                            <a:rPr lang="en-US" baseline="0" dirty="0" smtClean="0"/>
                            <a:t>DTW. Distortion Removal are used in all methods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Result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SPLOC decomposition</a:t>
                          </a:r>
                          <a:r>
                            <a:rPr lang="en-US" baseline="0" dirty="0" smtClean="0"/>
                            <a:t> X = WC; Combine SVD(C) with alpha coefficient [0,1].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If</a:t>
                          </a:r>
                          <a:r>
                            <a:rPr lang="en-US" baseline="0" dirty="0" smtClean="0"/>
                            <a:t> we use DTW as pre-processing, output motion is </a:t>
                          </a:r>
                          <a:r>
                            <a:rPr lang="en-US" b="1" baseline="0" dirty="0" smtClean="0"/>
                            <a:t>normal</a:t>
                          </a:r>
                          <a:r>
                            <a:rPr lang="en-US" baseline="0" dirty="0" smtClean="0"/>
                            <a:t>. Otherwise, it’s foot-skating.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SPLOC decomposition</a:t>
                          </a:r>
                          <a:r>
                            <a:rPr lang="en-US" baseline="0" dirty="0" smtClean="0"/>
                            <a:t> X = WC; Consider each row of C as one Simple motion. Do SVD, then combine Simple motion.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Each simple</a:t>
                          </a:r>
                          <a:r>
                            <a:rPr lang="en-US" baseline="0" dirty="0" smtClean="0"/>
                            <a:t> motion is abnormal. Combined motion is </a:t>
                          </a:r>
                          <a:r>
                            <a:rPr lang="en-US" b="1" baseline="0" dirty="0" smtClean="0"/>
                            <a:t>abnormal</a:t>
                          </a:r>
                          <a:r>
                            <a:rPr lang="en-US" baseline="0" dirty="0" smtClean="0"/>
                            <a:t>, too.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Only combine</a:t>
                          </a:r>
                          <a:r>
                            <a:rPr lang="en-US" baseline="0" dirty="0" smtClean="0"/>
                            <a:t> first Simple motion (contain almost information)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Abnormal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9751" t="-406667" r="-55224" b="-15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Synthesized</a:t>
                          </a:r>
                          <a:r>
                            <a:rPr lang="en-US" baseline="0" dirty="0" smtClean="0"/>
                            <a:t> motion looks ok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Similar</a:t>
                          </a:r>
                          <a:r>
                            <a:rPr lang="en-US" baseline="0" dirty="0" smtClean="0"/>
                            <a:t> to </a:t>
                          </a:r>
                          <a:r>
                            <a:rPr lang="en-US" baseline="0" dirty="0" err="1" smtClean="0"/>
                            <a:t>fouth</a:t>
                          </a:r>
                          <a:r>
                            <a:rPr lang="en-US" baseline="0" dirty="0" smtClean="0"/>
                            <a:t> method. Instead of using Sparse coding, we ADMM to optimize </a:t>
                          </a:r>
                          <a:r>
                            <a:rPr lang="en-US" dirty="0" smtClean="0"/>
                            <a:t>first row of C</a:t>
                          </a:r>
                          <a:r>
                            <a:rPr lang="en-US" baseline="0" dirty="0" smtClean="0"/>
                            <a:t> and first column to find the best basic motion( = W</a:t>
                          </a:r>
                          <a:r>
                            <a:rPr lang="en-US" baseline="-25000" dirty="0" smtClean="0"/>
                            <a:t>1</a:t>
                          </a:r>
                          <a:r>
                            <a:rPr lang="en-US" baseline="0" dirty="0" smtClean="0"/>
                            <a:t>C</a:t>
                          </a:r>
                          <a:r>
                            <a:rPr lang="en-US" baseline="-25000" dirty="0" smtClean="0"/>
                            <a:t>1</a:t>
                          </a:r>
                          <a:r>
                            <a:rPr lang="en-US" baseline="0" dirty="0" smtClean="0"/>
                            <a:t>). Then synthesize.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Most result look fine, using DTW doesn’t lead</a:t>
                          </a:r>
                          <a:r>
                            <a:rPr lang="en-US" baseline="0" dirty="0" smtClean="0"/>
                            <a:t> distinct change.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2118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Motion post-processing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7</a:t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599" y="1768254"/>
            <a:ext cx="3980596" cy="4351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041" y="2158035"/>
            <a:ext cx="3510184" cy="38689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76120" y="5586370"/>
            <a:ext cx="803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91697" y="5588731"/>
            <a:ext cx="658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25320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Thanks for listening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5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2645</TotalTime>
  <Words>230</Words>
  <Application>Microsoft Macintosh PowerPoint</Application>
  <PresentationFormat>Widescreen</PresentationFormat>
  <Paragraphs>53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Emotion Decomposition using Dynamic Time Warping </vt:lpstr>
      <vt:lpstr>Outline</vt:lpstr>
      <vt:lpstr>1. Our framework</vt:lpstr>
      <vt:lpstr>2. Pre-pocessing: Dynamic Time Warping</vt:lpstr>
      <vt:lpstr>3. Decomposition Algorithm</vt:lpstr>
      <vt:lpstr>4. Motion post-processing</vt:lpstr>
      <vt:lpstr>Thanks for listening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het pin</dc:creator>
  <cp:lastModifiedBy>het pin</cp:lastModifiedBy>
  <cp:revision>2002</cp:revision>
  <dcterms:created xsi:type="dcterms:W3CDTF">2016-03-23T04:58:01Z</dcterms:created>
  <dcterms:modified xsi:type="dcterms:W3CDTF">2017-05-12T14:05:42Z</dcterms:modified>
</cp:coreProperties>
</file>