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313" r:id="rId3"/>
    <p:sldId id="323" r:id="rId4"/>
    <p:sldId id="324" r:id="rId5"/>
    <p:sldId id="321" r:id="rId6"/>
    <p:sldId id="317" r:id="rId7"/>
    <p:sldId id="30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5673"/>
  </p:normalViewPr>
  <p:slideViewPr>
    <p:cSldViewPr snapToGrid="0" snapToObjects="1">
      <p:cViewPr>
        <p:scale>
          <a:sx n="111" d="100"/>
          <a:sy n="111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AA6C8B-F76F-834C-B3FA-D8B3FFE9E23B}" type="datetimeFigureOut">
              <a:rPr lang="en-US" smtClean="0"/>
              <a:t>12/5/16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D1CA2-873F-E64B-9302-3FC3C8AEA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69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D1CA2-873F-E64B-9302-3FC3C8AEA9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34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7491-BAC6-D844-87AF-8AB53B62ADFC}" type="datetime1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7771-59C8-5044-B890-75858F568993}" type="datetime1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9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F855-8B32-6F40-BD28-3265E5A6B971}" type="datetime1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55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A1D05-0F9D-0F4F-988C-286842DDC2AB}" type="datetime1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4E20-06BC-3F47-813E-681798249E22}" type="datetime1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F984-EA04-B042-9EC6-F416119DBE98}" type="datetime1">
              <a:rPr lang="en-US" smtClean="0"/>
              <a:t>12/5/16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F80D5-F22D-DF4E-9941-41B575F898F8}" type="datetime1">
              <a:rPr lang="en-US" smtClean="0"/>
              <a:t>12/5/16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4B2E8-60C6-FA45-B12D-C7D395C15753}" type="datetime1">
              <a:rPr lang="en-US" smtClean="0"/>
              <a:t>12/5/16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97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A833B-ED46-CC49-AA59-61B1D96101B7}" type="datetime1">
              <a:rPr lang="en-US" smtClean="0"/>
              <a:t>12/5/16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13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847CE-274A-124F-AEDD-E819981F205C}" type="datetime1">
              <a:rPr lang="en-US" smtClean="0"/>
              <a:t>12/5/16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80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2015-4587-DB4E-9E06-CBA0500CFE99}" type="datetime1">
              <a:rPr lang="en-US" smtClean="0"/>
              <a:t>12/5/16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83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1FEB9-423D-F848-AE38-92C8AA0321DF}" type="datetime1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2.2%20Holden2016Ori.pdf" TargetMode="External"/><Relationship Id="rId4" Type="http://schemas.openxmlformats.org/officeDocument/2006/relationships/hyperlink" Target="2.2%20Holden2016Detail.pptx" TargetMode="External"/><Relationship Id="rId5" Type="http://schemas.openxmlformats.org/officeDocument/2006/relationships/hyperlink" Target="2.3%20PCA_CNN.pptx" TargetMode="External"/><Relationship Id="rId6" Type="http://schemas.openxmlformats.org/officeDocument/2006/relationships/hyperlink" Target="2.4%20CNN%20style%20classification.pptx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2.1%20ReviewStyleTransfer.pptx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_UWDKiJDXEg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Human Motion Style</a:t>
            </a:r>
            <a:br>
              <a:rPr lang="en-US" b="1" dirty="0" smtClean="0"/>
            </a:br>
            <a:r>
              <a:rPr lang="en-US" b="1" dirty="0" smtClean="0"/>
              <a:t>Summary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3250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Nguyen THANH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/>
              <a:t>2</a:t>
            </a:r>
            <a:r>
              <a:rPr lang="en-US" dirty="0" smtClean="0"/>
              <a:t> </a:t>
            </a:r>
            <a:r>
              <a:rPr lang="vi-VN" dirty="0" smtClean="0"/>
              <a:t>Dec</a:t>
            </a:r>
            <a:r>
              <a:rPr lang="en-US" dirty="0" smtClean="0"/>
              <a:t> 2016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AniAge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Human walking style classification in frequency domain</a:t>
            </a:r>
          </a:p>
          <a:p>
            <a:pPr marL="0" indent="0">
              <a:buNone/>
            </a:pPr>
            <a:r>
              <a:rPr lang="en-US" dirty="0" smtClean="0"/>
              <a:t>2. Review style learning</a:t>
            </a:r>
          </a:p>
          <a:p>
            <a:pPr marL="457200" lvl="1" indent="0">
              <a:buNone/>
            </a:pPr>
            <a:r>
              <a:rPr lang="en-US" dirty="0" smtClean="0"/>
              <a:t>2.1 Existing methods</a:t>
            </a:r>
          </a:p>
          <a:p>
            <a:pPr lvl="2"/>
            <a:r>
              <a:rPr lang="en-US" dirty="0" smtClean="0"/>
              <a:t>Xia 2015(KNN search), Holden 2016(CNN), </a:t>
            </a:r>
            <a:r>
              <a:rPr lang="en-US" dirty="0" err="1" smtClean="0"/>
              <a:t>Yumer</a:t>
            </a:r>
            <a:r>
              <a:rPr lang="en-US" dirty="0" smtClean="0"/>
              <a:t> 2016(Fourier)</a:t>
            </a:r>
          </a:p>
          <a:p>
            <a:pPr marL="457200" lvl="1" indent="0">
              <a:buNone/>
            </a:pPr>
            <a:r>
              <a:rPr lang="en-US" dirty="0" smtClean="0"/>
              <a:t>2.2 More detail on deep learning style (Holden 2016)</a:t>
            </a:r>
          </a:p>
          <a:p>
            <a:pPr marL="457200" lvl="1" indent="0">
              <a:buNone/>
            </a:pPr>
            <a:r>
              <a:rPr lang="en-US" dirty="0" smtClean="0"/>
              <a:t>2.3 PCA-CNN, PCA1-CNN</a:t>
            </a:r>
          </a:p>
          <a:p>
            <a:pPr marL="457200" lvl="1" indent="0">
              <a:buNone/>
            </a:pPr>
            <a:r>
              <a:rPr lang="en-US" dirty="0" smtClean="0"/>
              <a:t>2.4 Walking style classification using CNN</a:t>
            </a:r>
          </a:p>
          <a:p>
            <a:pPr marL="0" indent="0">
              <a:buNone/>
            </a:pPr>
            <a:r>
              <a:rPr lang="en-US" dirty="0" smtClean="0"/>
              <a:t>3. Extracting skeleton from 2D video</a:t>
            </a:r>
          </a:p>
          <a:p>
            <a:pPr lvl="1"/>
            <a:r>
              <a:rPr lang="en-US" dirty="0" smtClean="0"/>
              <a:t>Automatically extraction</a:t>
            </a:r>
          </a:p>
          <a:p>
            <a:pPr lvl="1"/>
            <a:r>
              <a:rPr lang="en-US" dirty="0" smtClean="0"/>
              <a:t>Manually editing tool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9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 smtClean="0"/>
              <a:t>1. Human </a:t>
            </a:r>
            <a:r>
              <a:rPr lang="en-US" sz="3500" dirty="0"/>
              <a:t>walking style classification in frequency domain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31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vi-VN" dirty="0" smtClean="0"/>
              <a:t>Review style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 smtClean="0">
                <a:hlinkClick r:id="rId2" action="ppaction://hlinkpres?slideindex=1&amp;slidetitle="/>
              </a:rPr>
              <a:t>2.1 </a:t>
            </a:r>
            <a:r>
              <a:rPr lang="en-US" dirty="0">
                <a:hlinkClick r:id="rId2" action="ppaction://hlinkpres?slideindex=1&amp;slidetitle="/>
              </a:rPr>
              <a:t>Existing </a:t>
            </a:r>
            <a:r>
              <a:rPr lang="en-US" dirty="0" smtClean="0">
                <a:hlinkClick r:id="rId2" action="ppaction://hlinkpres?slideindex=1&amp;slidetitle="/>
              </a:rPr>
              <a:t>methods</a:t>
            </a:r>
            <a:endParaRPr lang="en-US" dirty="0"/>
          </a:p>
          <a:p>
            <a:pPr lvl="2"/>
            <a:r>
              <a:rPr lang="en-US" dirty="0"/>
              <a:t>Xia 2015(KNN search), Holden 2016(CNN), </a:t>
            </a:r>
            <a:r>
              <a:rPr lang="en-US" dirty="0" err="1"/>
              <a:t>Yumer</a:t>
            </a:r>
            <a:r>
              <a:rPr lang="en-US" dirty="0"/>
              <a:t> 2016(Fourier)</a:t>
            </a:r>
          </a:p>
          <a:p>
            <a:pPr marL="457200" lvl="1" indent="0">
              <a:buNone/>
            </a:pPr>
            <a:r>
              <a:rPr lang="en-US" dirty="0">
                <a:hlinkClick r:id="rId3" action="ppaction://hlinkfile"/>
              </a:rPr>
              <a:t>2.2 D</a:t>
            </a:r>
            <a:r>
              <a:rPr lang="en-US" dirty="0" smtClean="0">
                <a:hlinkClick r:id="rId3" action="ppaction://hlinkfile"/>
              </a:rPr>
              <a:t>etail </a:t>
            </a:r>
            <a:r>
              <a:rPr lang="en-US" dirty="0">
                <a:hlinkClick r:id="rId3" action="ppaction://hlinkfile"/>
              </a:rPr>
              <a:t>on deep learning style (Holden 2016</a:t>
            </a:r>
            <a:r>
              <a:rPr lang="en-US" dirty="0" smtClean="0">
                <a:hlinkClick r:id="rId3" action="ppaction://hlinkfile"/>
              </a:rPr>
              <a:t>)</a:t>
            </a:r>
            <a:r>
              <a:rPr lang="en-US" dirty="0" smtClean="0"/>
              <a:t> </a:t>
            </a:r>
            <a:r>
              <a:rPr lang="en-US" dirty="0" smtClean="0">
                <a:hlinkClick r:id="rId4" action="ppaction://hlinkpres?slideindex=1&amp;slidetitle="/>
              </a:rPr>
              <a:t>More detail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hlinkClick r:id="rId5" action="ppaction://hlinkpres?slideindex=1&amp;slidetitle="/>
              </a:rPr>
              <a:t>2.3 PCA-CNN, PCA1-CNN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hlinkClick r:id="rId6" action="ppaction://hlinkpres?slideindex=1&amp;slidetitle="/>
              </a:rPr>
              <a:t>2.4 </a:t>
            </a:r>
            <a:r>
              <a:rPr lang="en-US" dirty="0" smtClean="0">
                <a:hlinkClick r:id="rId6" action="ppaction://hlinkpres?slideindex=1&amp;slidetitle="/>
              </a:rPr>
              <a:t>CNN-based walking </a:t>
            </a:r>
            <a:r>
              <a:rPr lang="en-US" dirty="0">
                <a:hlinkClick r:id="rId6" action="ppaction://hlinkpres?slideindex=1&amp;slidetitle="/>
              </a:rPr>
              <a:t>style </a:t>
            </a:r>
            <a:r>
              <a:rPr lang="en-US" dirty="0" smtClean="0">
                <a:hlinkClick r:id="rId6" action="ppaction://hlinkpres?slideindex=1&amp;slidetitle="/>
              </a:rPr>
              <a:t>classification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Extracting </a:t>
            </a:r>
            <a:r>
              <a:rPr lang="en-US" dirty="0"/>
              <a:t>skeleton from 2D </a:t>
            </a:r>
            <a:r>
              <a:rPr lang="en-US" dirty="0" smtClean="0"/>
              <a:t>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Automatically extraction</a:t>
            </a:r>
          </a:p>
          <a:p>
            <a:pPr lvl="1"/>
            <a:r>
              <a:rPr lang="en-US" dirty="0" smtClean="0"/>
              <a:t>2D video -&gt; 2D skeleton</a:t>
            </a:r>
          </a:p>
          <a:p>
            <a:pPr lvl="1"/>
            <a:r>
              <a:rPr lang="en-US" dirty="0" err="1"/>
              <a:t>Insafutdinov</a:t>
            </a:r>
            <a:r>
              <a:rPr lang="en-US" dirty="0"/>
              <a:t>, </a:t>
            </a:r>
            <a:r>
              <a:rPr lang="en-US" dirty="0" err="1"/>
              <a:t>Eldar</a:t>
            </a:r>
            <a:r>
              <a:rPr lang="en-US" dirty="0"/>
              <a:t>, et al. "</a:t>
            </a:r>
            <a:r>
              <a:rPr lang="en-US" dirty="0" err="1"/>
              <a:t>DeeperCut</a:t>
            </a:r>
            <a:r>
              <a:rPr lang="en-US" dirty="0"/>
              <a:t>: A Deeper, Stronger, and Faster Multi-Person Pose Estimation Model</a:t>
            </a:r>
            <a:r>
              <a:rPr lang="en-US" dirty="0" smtClean="0"/>
              <a:t>.”</a:t>
            </a:r>
            <a:r>
              <a:rPr lang="en-US" dirty="0"/>
              <a:t> </a:t>
            </a:r>
            <a:r>
              <a:rPr lang="en-US" dirty="0" smtClean="0"/>
              <a:t>(</a:t>
            </a:r>
            <a:r>
              <a:rPr lang="en-US" dirty="0"/>
              <a:t>ECCV</a:t>
            </a:r>
            <a:r>
              <a:rPr lang="en-US" dirty="0" smtClean="0"/>
              <a:t>2016</a:t>
            </a:r>
            <a:r>
              <a:rPr lang="en-US" dirty="0"/>
              <a:t>).</a:t>
            </a:r>
            <a:endParaRPr lang="en-US" dirty="0" smtClean="0">
              <a:hlinkClick r:id="rId2"/>
            </a:endParaRP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://www.youtube.com/watch?v=_</a:t>
            </a:r>
            <a:r>
              <a:rPr lang="en-US" dirty="0" smtClean="0">
                <a:hlinkClick r:id="rId2"/>
              </a:rPr>
              <a:t>UWDKiJDXEg</a:t>
            </a:r>
            <a:endParaRPr lang="en-US" dirty="0"/>
          </a:p>
          <a:p>
            <a:r>
              <a:rPr lang="en-US" dirty="0"/>
              <a:t>Manually </a:t>
            </a:r>
            <a:r>
              <a:rPr lang="en-US" dirty="0" smtClean="0"/>
              <a:t>2D editing tool</a:t>
            </a:r>
          </a:p>
          <a:p>
            <a:pPr lvl="1"/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=On7xLBb_G58</a:t>
            </a:r>
          </a:p>
          <a:p>
            <a:r>
              <a:rPr lang="en-US" dirty="0" smtClean="0"/>
              <a:t>2D skeleton -&gt; 3D skeleton</a:t>
            </a:r>
          </a:p>
          <a:p>
            <a:pPr lvl="1"/>
            <a:r>
              <a:rPr lang="en-US" dirty="0"/>
              <a:t>Akhter, </a:t>
            </a:r>
            <a:r>
              <a:rPr lang="en-US" dirty="0" err="1"/>
              <a:t>Ijaz</a:t>
            </a:r>
            <a:r>
              <a:rPr lang="en-US" dirty="0"/>
              <a:t>, and Michael J. Black. "Pose-conditioned joint angle limits for 3D human pose reconstruction." </a:t>
            </a:r>
            <a:r>
              <a:rPr lang="en-US" i="1" dirty="0" smtClean="0"/>
              <a:t>CVPR</a:t>
            </a:r>
            <a:r>
              <a:rPr lang="en-US" dirty="0" smtClean="0"/>
              <a:t>2015.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youtu.be</a:t>
            </a:r>
            <a:r>
              <a:rPr lang="en-US" dirty="0"/>
              <a:t>/dz2Mq9L54pQ?t=243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7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Thanks for listening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5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2505</TotalTime>
  <Words>167</Words>
  <Application>Microsoft Macintosh PowerPoint</Application>
  <PresentationFormat>Widescreen</PresentationFormat>
  <Paragraphs>46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Human Motion Style Summary</vt:lpstr>
      <vt:lpstr>Outline</vt:lpstr>
      <vt:lpstr>1. Human walking style classification in frequency domain</vt:lpstr>
      <vt:lpstr>2. Review style learning</vt:lpstr>
      <vt:lpstr>3. Extracting skeleton from 2D video</vt:lpstr>
      <vt:lpstr>Discussion</vt:lpstr>
      <vt:lpstr>Thanks for listening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het pin</dc:creator>
  <cp:lastModifiedBy>het pin</cp:lastModifiedBy>
  <cp:revision>1554</cp:revision>
  <dcterms:created xsi:type="dcterms:W3CDTF">2016-03-23T04:58:01Z</dcterms:created>
  <dcterms:modified xsi:type="dcterms:W3CDTF">2016-12-05T14:17:34Z</dcterms:modified>
</cp:coreProperties>
</file>