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13" r:id="rId3"/>
    <p:sldId id="317" r:id="rId4"/>
    <p:sldId id="324" r:id="rId5"/>
    <p:sldId id="325" r:id="rId6"/>
    <p:sldId id="326" r:id="rId7"/>
    <p:sldId id="32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youtu.be/jgl8JEmA-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youtu.be/jgl8JEmA-W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Walking Styles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Nguyen THANH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mtClean="0"/>
              <a:t>17 </a:t>
            </a:r>
            <a:r>
              <a:rPr lang="en-US" dirty="0" smtClean="0"/>
              <a:t>Mar 2017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support region</a:t>
            </a:r>
          </a:p>
          <a:p>
            <a:r>
              <a:rPr lang="en-US" dirty="0" smtClean="0"/>
              <a:t>Motion blending, retargeting</a:t>
            </a:r>
          </a:p>
          <a:p>
            <a:r>
              <a:rPr lang="en-US" smtClean="0"/>
              <a:t>Distortion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Support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support region vs Skeleton support region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29" y="2300147"/>
            <a:ext cx="5143576" cy="3383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6" y="3702111"/>
            <a:ext cx="4853308" cy="11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30477"/>
            <a:ext cx="6087455" cy="3002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Support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support region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55" y="2808272"/>
            <a:ext cx="3448945" cy="3429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16" y="3035818"/>
            <a:ext cx="3305239" cy="32764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9322" y="187672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blending, </a:t>
            </a:r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53"/>
          <a:stretch/>
        </p:blipFill>
        <p:spPr>
          <a:xfrm>
            <a:off x="961135" y="1690687"/>
            <a:ext cx="7592955" cy="3668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blending, </a:t>
            </a:r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12"/>
          <a:stretch/>
        </p:blipFill>
        <p:spPr>
          <a:xfrm>
            <a:off x="962317" y="1805651"/>
            <a:ext cx="7814714" cy="22178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317" y="4635936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Distortion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Observation of limb length between some joints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../Desktop/Screen%20Shot%202017-03-09%20at%2011.44.13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3" y="2714077"/>
            <a:ext cx="4167966" cy="304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Desktop/Screen%20Shot%202017-03-09%20at%2011.44.02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3412"/>
            <a:ext cx="4167966" cy="3071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55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67</Words>
  <Application>Microsoft Macintosh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Human Walking Styles</vt:lpstr>
      <vt:lpstr>Outline</vt:lpstr>
      <vt:lpstr>1. Support region</vt:lpstr>
      <vt:lpstr>1. Support region</vt:lpstr>
      <vt:lpstr>Motion blending, retargeting</vt:lpstr>
      <vt:lpstr>Motion blending, retargeting</vt:lpstr>
      <vt:lpstr>Distortion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1599</cp:revision>
  <dcterms:created xsi:type="dcterms:W3CDTF">2016-03-23T04:58:01Z</dcterms:created>
  <dcterms:modified xsi:type="dcterms:W3CDTF">2017-03-17T14:34:20Z</dcterms:modified>
</cp:coreProperties>
</file>