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13" r:id="rId3"/>
    <p:sldId id="335" r:id="rId4"/>
    <p:sldId id="336" r:id="rId5"/>
    <p:sldId id="337" r:id="rId6"/>
    <p:sldId id="338" r:id="rId7"/>
    <p:sldId id="341" r:id="rId8"/>
    <p:sldId id="346" r:id="rId9"/>
    <p:sldId id="342" r:id="rId10"/>
    <p:sldId id="349" r:id="rId11"/>
    <p:sldId id="351" r:id="rId12"/>
    <p:sldId id="339" r:id="rId13"/>
    <p:sldId id="344" r:id="rId14"/>
    <p:sldId id="340" r:id="rId15"/>
    <p:sldId id="328" r:id="rId16"/>
    <p:sldId id="331" r:id="rId17"/>
    <p:sldId id="329" r:id="rId18"/>
    <p:sldId id="330" r:id="rId19"/>
    <p:sldId id="333" r:id="rId20"/>
    <p:sldId id="347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5673"/>
  </p:normalViewPr>
  <p:slideViewPr>
    <p:cSldViewPr snapToGrid="0" snapToObjects="1">
      <p:cViewPr>
        <p:scale>
          <a:sx n="96" d="100"/>
          <a:sy n="96" d="100"/>
        </p:scale>
        <p:origin x="37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Spare Representation based Emotion Synthesis and Retargeting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07 </a:t>
            </a:r>
            <a:r>
              <a:rPr lang="vi-VN" smtClean="0"/>
              <a:t>April</a:t>
            </a:r>
            <a:r>
              <a:rPr lang="en-US" smtClean="0"/>
              <a:t> </a:t>
            </a:r>
            <a:r>
              <a:rPr lang="en-US" dirty="0" smtClean="0"/>
              <a:t>2017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65" y="2281238"/>
            <a:ext cx="7289800" cy="132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21" y="3797301"/>
            <a:ext cx="2438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sparsity</a:t>
            </a:r>
            <a:r>
              <a:rPr lang="en-US" dirty="0" smtClean="0"/>
              <a:t> coefficient (% non-zero)</a:t>
            </a:r>
          </a:p>
          <a:p>
            <a:r>
              <a:rPr lang="en-US" dirty="0" smtClean="0"/>
              <a:t>Fix optimized W, using sparse coding to estimate C sparsely.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Motion Synthesis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basic motion, we </a:t>
            </a:r>
            <a:r>
              <a:rPr lang="en-US" dirty="0" smtClean="0"/>
              <a:t>firstly apply SVD on a </a:t>
            </a:r>
            <a:r>
              <a:rPr lang="en-US" dirty="0"/>
              <a:t>component as </a:t>
            </a:r>
            <a:r>
              <a:rPr lang="en-US" dirty="0" smtClean="0"/>
              <a:t>below,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03" y="2341217"/>
            <a:ext cx="5968554" cy="21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Motion Synthesis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emotion synthesis is </a:t>
            </a:r>
            <a:r>
              <a:rPr lang="en-US" b="1" dirty="0" smtClean="0"/>
              <a:t>replacing </a:t>
            </a:r>
            <a:r>
              <a:rPr lang="en-US" b="1" dirty="0"/>
              <a:t>core component </a:t>
            </a:r>
            <a:r>
              <a:rPr lang="en-US" b="1" dirty="0" err="1"/>
              <a:t>K</a:t>
            </a:r>
            <a:r>
              <a:rPr lang="en-US" b="1" baseline="-25000" dirty="0" err="1"/>
              <a:t>fi</a:t>
            </a:r>
            <a:r>
              <a:rPr lang="en-US" dirty="0"/>
              <a:t> of one motion to </a:t>
            </a:r>
            <a:r>
              <a:rPr lang="en-US" dirty="0" smtClean="0"/>
              <a:t>another</a:t>
            </a:r>
            <a:r>
              <a:rPr lang="en-US" dirty="0"/>
              <a:t> </a:t>
            </a:r>
            <a:r>
              <a:rPr lang="en-US" dirty="0" smtClean="0"/>
              <a:t>as below,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39" y="2817705"/>
            <a:ext cx="7396922" cy="28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Motion Retargeting (On-going)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Emotion synthesis </a:t>
            </a:r>
            <a:r>
              <a:rPr lang="en-US" dirty="0" smtClean="0"/>
              <a:t>formula</a:t>
            </a:r>
            <a:endParaRPr lang="en-US" dirty="0"/>
          </a:p>
          <a:p>
            <a:r>
              <a:rPr lang="en-US" dirty="0" smtClean="0"/>
              <a:t>Emotion </a:t>
            </a:r>
            <a:r>
              <a:rPr lang="en-US" dirty="0"/>
              <a:t>retargeting formula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motion -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basic motion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𝑊𝐶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Update </a:t>
                </a:r>
                <a:r>
                  <a:rPr lang="en-US" i="1" dirty="0"/>
                  <a:t>X</a:t>
                </a:r>
                <a:r>
                  <a:rPr lang="en-US" dirty="0" smtClean="0"/>
                  <a:t>, </a:t>
                </a:r>
                <a:r>
                  <a:rPr lang="en-US" dirty="0"/>
                  <a:t>residual </a:t>
                </a:r>
                <a:r>
                  <a:rPr lang="en-US" dirty="0" smtClean="0"/>
                  <a:t>motion: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basic motion</a:t>
                </a:r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𝑊𝐶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Update </a:t>
                </a:r>
                <a:r>
                  <a:rPr lang="en-US" i="1" dirty="0"/>
                  <a:t>X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←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so on</a:t>
                </a:r>
                <a:r>
                  <a:rPr lang="en-US" dirty="0" smtClean="0"/>
                  <a:t>……</a:t>
                </a:r>
              </a:p>
              <a:p>
                <a:r>
                  <a:rPr lang="en-US" dirty="0" smtClean="0"/>
                  <a:t>(m+1)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basic motion,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𝑊𝐶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Finally: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𝑿</m:t>
                    </m:r>
                    <m:r>
                      <a:rPr lang="en-US" b="1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  <m:r>
                          <a:rPr lang="en-US" b="1" i="1">
                            <a:latin typeface="Cambria Math" charset="0"/>
                          </a:rPr>
                          <m:t>=</m:t>
                        </m:r>
                        <m:r>
                          <a:rPr lang="en-US" b="1" i="1">
                            <a:latin typeface="Cambria Math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sup>
                      <m:e>
                        <m:r>
                          <a:rPr lang="en-US" b="1" i="1">
                            <a:latin typeface="Cambria Math" charset="0"/>
                          </a:rPr>
                          <m:t>𝑿</m:t>
                        </m:r>
                        <m:r>
                          <a:rPr lang="en-US" b="1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One basic motion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 motion </a:t>
            </a:r>
            <a:r>
              <a:rPr lang="en-US" dirty="0" err="1"/>
              <a:t>X</a:t>
            </a:r>
            <a:r>
              <a:rPr lang="en-US" baseline="-25000" dirty="0" err="1"/>
              <a:t>FxN</a:t>
            </a:r>
            <a:r>
              <a:rPr lang="en-US" dirty="0"/>
              <a:t>, we want to decompose into </a:t>
            </a:r>
            <a:r>
              <a:rPr lang="en-US" dirty="0" err="1"/>
              <a:t>W</a:t>
            </a:r>
            <a:r>
              <a:rPr lang="en-US" baseline="-25000" dirty="0" err="1"/>
              <a:t>Fxk</a:t>
            </a:r>
            <a:r>
              <a:rPr lang="en-US" dirty="0" err="1"/>
              <a:t>C</a:t>
            </a:r>
            <a:r>
              <a:rPr lang="en-US" baseline="-25000" dirty="0" err="1"/>
              <a:t>kxN</a:t>
            </a:r>
            <a:r>
              <a:rPr lang="en-US" baseline="-25000" dirty="0"/>
              <a:t>.</a:t>
            </a:r>
            <a:r>
              <a:rPr lang="en-US" dirty="0"/>
              <a:t> Three main steps of decomposition.</a:t>
            </a:r>
          </a:p>
          <a:p>
            <a:r>
              <a:rPr lang="en-US" dirty="0" smtClean="0"/>
              <a:t>Step </a:t>
            </a:r>
            <a:r>
              <a:rPr lang="en-US" dirty="0"/>
              <a:t>1: </a:t>
            </a:r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Reuse SPLOC </a:t>
            </a:r>
            <a:r>
              <a:rPr lang="en-US" dirty="0"/>
              <a:t>initialization</a:t>
            </a:r>
          </a:p>
          <a:p>
            <a:r>
              <a:rPr lang="en-US" dirty="0" smtClean="0"/>
              <a:t>Step </a:t>
            </a:r>
            <a:r>
              <a:rPr lang="en-US" dirty="0"/>
              <a:t>2: Optimizing weight </a:t>
            </a:r>
            <a:r>
              <a:rPr lang="en-US" dirty="0" smtClean="0"/>
              <a:t>W</a:t>
            </a:r>
          </a:p>
          <a:p>
            <a:pPr lvl="1"/>
            <a:r>
              <a:rPr lang="en-US" dirty="0" smtClean="0"/>
              <a:t>Reuse </a:t>
            </a:r>
            <a:r>
              <a:rPr lang="en-US" dirty="0"/>
              <a:t>SPLOC source code. Fixing the initial component C, optimize W.</a:t>
            </a:r>
          </a:p>
          <a:p>
            <a:r>
              <a:rPr lang="en-US" dirty="0" smtClean="0"/>
              <a:t>Step </a:t>
            </a:r>
            <a:r>
              <a:rPr lang="en-US" dirty="0"/>
              <a:t>3: Optimizing component C	</a:t>
            </a:r>
          </a:p>
          <a:p>
            <a:pPr lvl="1"/>
            <a:r>
              <a:rPr lang="en-US" dirty="0"/>
              <a:t>Fix optimized W above, using sparse coding to find sparse components. I reuse your provided </a:t>
            </a:r>
            <a:r>
              <a:rPr lang="en-US" dirty="0" err="1"/>
              <a:t>Matlab</a:t>
            </a:r>
            <a:r>
              <a:rPr lang="en-US" dirty="0"/>
              <a:t> function (calling </a:t>
            </a:r>
            <a:r>
              <a:rPr lang="en-US" dirty="0" err="1"/>
              <a:t>matlab</a:t>
            </a:r>
            <a:r>
              <a:rPr lang="en-US" dirty="0"/>
              <a:t> function from python). Input: </a:t>
            </a:r>
            <a:r>
              <a:rPr lang="en-US" dirty="0" err="1"/>
              <a:t>sparsity</a:t>
            </a:r>
            <a:r>
              <a:rPr lang="en-US" dirty="0"/>
              <a:t> coefficient (% of non zero), weight W and motion X. Output sparse component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Motion distortion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43" y="2219665"/>
            <a:ext cx="4354318" cy="47598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Pre-calculate limb lengths</a:t>
            </a:r>
          </a:p>
          <a:p>
            <a:r>
              <a:rPr lang="en-US" dirty="0" smtClean="0"/>
              <a:t>Apply pre-calculate limbs constraints into synthesized motion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5928" y="5254908"/>
            <a:ext cx="1134319" cy="4398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5230" y="6488668"/>
            <a:ext cx="238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constraint of D(J3, J4)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684772" y="5775987"/>
            <a:ext cx="159036" cy="3263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0375 -0.016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Motion 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99" y="1768254"/>
            <a:ext cx="3980596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41" y="2158035"/>
            <a:ext cx="3510184" cy="386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6120" y="5586370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1697" y="5588731"/>
            <a:ext cx="65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Result: </a:t>
            </a:r>
            <a:r>
              <a:rPr lang="en-US" dirty="0"/>
              <a:t>One basic motion decomposition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68" y="1690688"/>
            <a:ext cx="6728433" cy="50259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Motivation</a:t>
            </a:r>
          </a:p>
          <a:p>
            <a:r>
              <a:rPr lang="vi-VN" dirty="0" smtClean="0"/>
              <a:t>Related Work</a:t>
            </a:r>
            <a:endParaRPr lang="en-US" dirty="0" smtClean="0"/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Sparse representation of basic motion</a:t>
            </a:r>
          </a:p>
          <a:p>
            <a:pPr lvl="1"/>
            <a:r>
              <a:rPr lang="en-US" dirty="0" smtClean="0"/>
              <a:t>Motion synthesis</a:t>
            </a:r>
          </a:p>
          <a:p>
            <a:pPr lvl="1"/>
            <a:r>
              <a:rPr lang="en-US" dirty="0" smtClean="0"/>
              <a:t>Motion retargeting</a:t>
            </a:r>
          </a:p>
          <a:p>
            <a:r>
              <a:rPr lang="en-US" dirty="0" smtClean="0"/>
              <a:t>Motion distortion</a:t>
            </a:r>
          </a:p>
          <a:p>
            <a:pPr lvl="1"/>
            <a:r>
              <a:rPr lang="en-US" dirty="0" smtClean="0"/>
              <a:t>Remove distortion using limb length constraints</a:t>
            </a:r>
          </a:p>
          <a:p>
            <a:r>
              <a:rPr lang="en-US" dirty="0" smtClean="0"/>
              <a:t>Experimental results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Result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sychological </a:t>
            </a:r>
            <a:r>
              <a:rPr lang="en-US" dirty="0"/>
              <a:t>researches </a:t>
            </a:r>
            <a:r>
              <a:rPr lang="en-US" dirty="0" smtClean="0"/>
              <a:t>show </a:t>
            </a:r>
            <a:r>
              <a:rPr lang="en-US" dirty="0"/>
              <a:t>that </a:t>
            </a:r>
            <a:r>
              <a:rPr lang="en-US" b="1" dirty="0"/>
              <a:t>bodily expression</a:t>
            </a:r>
            <a:r>
              <a:rPr lang="en-US" dirty="0"/>
              <a:t> conveys a significant source of </a:t>
            </a:r>
            <a:r>
              <a:rPr lang="en-US" dirty="0" smtClean="0"/>
              <a:t>emotion information.</a:t>
            </a:r>
          </a:p>
          <a:p>
            <a:r>
              <a:rPr lang="en-US" dirty="0" smtClean="0"/>
              <a:t>Most </a:t>
            </a:r>
            <a:r>
              <a:rPr lang="en-US" dirty="0"/>
              <a:t>of researches mainly focus on </a:t>
            </a:r>
            <a:r>
              <a:rPr lang="en-US" b="1" dirty="0"/>
              <a:t>facial </a:t>
            </a:r>
            <a:r>
              <a:rPr lang="en-US" b="1" dirty="0" smtClean="0"/>
              <a:t>expression </a:t>
            </a:r>
            <a:r>
              <a:rPr lang="en-US" dirty="0" smtClean="0"/>
              <a:t>(95%) </a:t>
            </a:r>
            <a:r>
              <a:rPr lang="en-US" dirty="0"/>
              <a:t>and </a:t>
            </a:r>
            <a:r>
              <a:rPr lang="en-US" b="1" dirty="0"/>
              <a:t>voice </a:t>
            </a:r>
            <a:r>
              <a:rPr lang="en-US" b="1" dirty="0" smtClean="0"/>
              <a:t>analysis </a:t>
            </a:r>
            <a:r>
              <a:rPr lang="en-US" dirty="0" smtClean="0"/>
              <a:t>(~5%)</a:t>
            </a:r>
          </a:p>
          <a:p>
            <a:r>
              <a:rPr lang="en-US" dirty="0"/>
              <a:t>C</a:t>
            </a:r>
            <a:r>
              <a:rPr lang="en-US" dirty="0" smtClean="0"/>
              <a:t>apturing </a:t>
            </a:r>
            <a:r>
              <a:rPr lang="en-US" dirty="0"/>
              <a:t>high quality </a:t>
            </a:r>
            <a:r>
              <a:rPr lang="en-US" dirty="0" smtClean="0"/>
              <a:t>emotion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consuming</a:t>
            </a:r>
          </a:p>
          <a:p>
            <a:pPr lvl="1"/>
            <a:r>
              <a:rPr lang="en-US" dirty="0" smtClean="0"/>
              <a:t>Requiring </a:t>
            </a:r>
            <a:r>
              <a:rPr lang="en-US" dirty="0"/>
              <a:t>professional </a:t>
            </a:r>
            <a:r>
              <a:rPr lang="en-US" dirty="0" err="1" smtClean="0"/>
              <a:t>MoCap</a:t>
            </a:r>
            <a:r>
              <a:rPr lang="en-US" dirty="0" smtClean="0"/>
              <a:t> </a:t>
            </a:r>
            <a:r>
              <a:rPr lang="en-US" dirty="0"/>
              <a:t>system and </a:t>
            </a:r>
            <a:r>
              <a:rPr lang="en-US" dirty="0" smtClean="0"/>
              <a:t>actors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Synthesizing </a:t>
            </a:r>
            <a:r>
              <a:rPr lang="en-US" dirty="0"/>
              <a:t>and </a:t>
            </a:r>
            <a:r>
              <a:rPr lang="en-US" dirty="0" smtClean="0"/>
              <a:t>retargeting: Reproduce </a:t>
            </a:r>
            <a:r>
              <a:rPr lang="en-US" dirty="0"/>
              <a:t>emotion  through extracting data from real </a:t>
            </a:r>
            <a:r>
              <a:rPr lang="en-US" dirty="0" smtClean="0"/>
              <a:t>motion.</a:t>
            </a:r>
          </a:p>
          <a:p>
            <a:r>
              <a:rPr lang="en-US" dirty="0"/>
              <a:t>Human-computer interaction: understanding emotion helps computer interpret human behaviors to respond it </a:t>
            </a:r>
            <a:r>
              <a:rPr lang="en-US" dirty="0" smtClean="0"/>
              <a:t>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Bodily expression variables</a:t>
            </a:r>
          </a:p>
          <a:p>
            <a:pPr lvl="1"/>
            <a:r>
              <a:rPr lang="en-US" dirty="0" smtClean="0"/>
              <a:t>2006 </a:t>
            </a:r>
            <a:r>
              <a:rPr lang="en-US" dirty="0" err="1" smtClean="0"/>
              <a:t>Kleinsmith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 </a:t>
            </a:r>
            <a:r>
              <a:rPr lang="en-US" dirty="0"/>
              <a:t>used 24 low-level upper body static </a:t>
            </a:r>
            <a:r>
              <a:rPr lang="en-US" dirty="0" smtClean="0"/>
              <a:t>features.</a:t>
            </a:r>
          </a:p>
          <a:p>
            <a:pPr lvl="1"/>
            <a:r>
              <a:rPr lang="en-US" dirty="0" smtClean="0"/>
              <a:t>2011 </a:t>
            </a:r>
            <a:r>
              <a:rPr lang="en-US" dirty="0" err="1" smtClean="0"/>
              <a:t>Baltrusaitis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 </a:t>
            </a:r>
            <a:r>
              <a:rPr lang="en-US" dirty="0"/>
              <a:t>introduced angle of </a:t>
            </a:r>
            <a:r>
              <a:rPr lang="en-US" dirty="0" smtClean="0"/>
              <a:t>shoulder.</a:t>
            </a:r>
          </a:p>
          <a:p>
            <a:pPr lvl="1"/>
            <a:r>
              <a:rPr lang="en-US" dirty="0" smtClean="0"/>
              <a:t>2013 Min</a:t>
            </a:r>
            <a:r>
              <a:rPr lang="en-US" dirty="0"/>
              <a:t>, max, slope, peak </a:t>
            </a:r>
            <a:r>
              <a:rPr lang="en-US" dirty="0" smtClean="0"/>
              <a:t>duration</a:t>
            </a:r>
            <a:r>
              <a:rPr lang="en-US" dirty="0"/>
              <a:t>, etc., were also used </a:t>
            </a:r>
            <a:r>
              <a:rPr lang="en-US" dirty="0" smtClean="0"/>
              <a:t>by </a:t>
            </a:r>
            <a:r>
              <a:rPr lang="en-US" dirty="0" err="1" smtClean="0"/>
              <a:t>Savva</a:t>
            </a:r>
            <a:r>
              <a:rPr lang="en-US" dirty="0" smtClean="0"/>
              <a:t> et al.</a:t>
            </a:r>
            <a:endParaRPr lang="en-US" dirty="0"/>
          </a:p>
          <a:p>
            <a:r>
              <a:rPr lang="en-US" dirty="0" smtClean="0"/>
              <a:t>Based on huge motion dataset</a:t>
            </a:r>
          </a:p>
          <a:p>
            <a:pPr lvl="1"/>
            <a:r>
              <a:rPr lang="en-US" dirty="0" smtClean="0"/>
              <a:t>2005 Hsu et al. proposes LTI model, perform a search.</a:t>
            </a:r>
          </a:p>
          <a:p>
            <a:pPr lvl="1"/>
            <a:r>
              <a:rPr lang="en-US" dirty="0" smtClean="0"/>
              <a:t>2015 Xia et al. use mixture autoregressive model, perform a search.</a:t>
            </a:r>
          </a:p>
          <a:p>
            <a:pPr lvl="1"/>
            <a:r>
              <a:rPr lang="en-US" dirty="0" smtClean="0"/>
              <a:t>2016 Holden et al. use neural network to find styles, perform an optimization.</a:t>
            </a:r>
          </a:p>
          <a:p>
            <a:pPr lvl="1"/>
            <a:r>
              <a:rPr lang="en-US" dirty="0" smtClean="0"/>
              <a:t>2016 </a:t>
            </a:r>
            <a:r>
              <a:rPr lang="en-US" dirty="0" err="1" smtClean="0"/>
              <a:t>Yumer</a:t>
            </a:r>
            <a:r>
              <a:rPr lang="en-US" dirty="0" smtClean="0"/>
              <a:t> et al. transfer style in frequency domain.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motion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Suppose that X can be decomposed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39" y="1891886"/>
            <a:ext cx="50927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39" y="5258318"/>
            <a:ext cx="3086100" cy="59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0971" y="53406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(*)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xtracting </a:t>
            </a:r>
            <a:r>
              <a:rPr lang="en-US" dirty="0"/>
              <a:t>a basic motion from X by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 err="1" smtClean="0"/>
              <a:t>sparsity</a:t>
            </a:r>
            <a:r>
              <a:rPr lang="en-US" dirty="0" smtClean="0"/>
              <a:t> </a:t>
            </a:r>
            <a:r>
              <a:rPr lang="en-US" dirty="0"/>
              <a:t>coefficient </a:t>
            </a:r>
            <a:r>
              <a:rPr lang="en-US" dirty="0" smtClean="0"/>
              <a:t>fi ~ % of non-zero weight in sparse coding.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components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fi</a:t>
            </a:r>
            <a:r>
              <a:rPr lang="en-US" baseline="-25000" dirty="0" smtClean="0"/>
              <a:t> </a:t>
            </a:r>
            <a:r>
              <a:rPr lang="en-US" dirty="0" smtClean="0"/>
              <a:t>using decomposition 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residual </a:t>
            </a:r>
            <a:r>
              <a:rPr lang="en-US" dirty="0" smtClean="0"/>
              <a:t>motion:  </a:t>
            </a:r>
            <a:endParaRPr lang="en-US" dirty="0"/>
          </a:p>
          <a:p>
            <a:r>
              <a:rPr lang="en-US" dirty="0"/>
              <a:t>The idea </a:t>
            </a:r>
            <a:r>
              <a:rPr lang="en-US" dirty="0" smtClean="0"/>
              <a:t>is representing motion X </a:t>
            </a:r>
            <a:r>
              <a:rPr lang="en-US" dirty="0"/>
              <a:t>by a chain of m basic </a:t>
            </a:r>
            <a:r>
              <a:rPr lang="en-US" dirty="0" smtClean="0"/>
              <a:t>motions</a:t>
            </a:r>
            <a:r>
              <a:rPr lang="en-US" dirty="0"/>
              <a:t> </a:t>
            </a:r>
            <a:r>
              <a:rPr lang="en-US" dirty="0" smtClean="0"/>
              <a:t>iteratively.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96" y="2671677"/>
            <a:ext cx="2094395" cy="423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68" y="3068430"/>
            <a:ext cx="1990587" cy="436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8" y="4248639"/>
            <a:ext cx="3552721" cy="9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One basic motion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motion </a:t>
            </a:r>
            <a:r>
              <a:rPr lang="en-US" dirty="0" err="1"/>
              <a:t>X</a:t>
            </a:r>
            <a:r>
              <a:rPr lang="en-US" baseline="-25000" dirty="0" err="1"/>
              <a:t>FxN</a:t>
            </a:r>
            <a:r>
              <a:rPr lang="en-US" dirty="0"/>
              <a:t>, we want to decompose into </a:t>
            </a:r>
            <a:r>
              <a:rPr lang="en-US" dirty="0" err="1"/>
              <a:t>W</a:t>
            </a:r>
            <a:r>
              <a:rPr lang="en-US" baseline="-25000" dirty="0" err="1"/>
              <a:t>Fxk</a:t>
            </a:r>
            <a:r>
              <a:rPr lang="en-US" dirty="0" err="1"/>
              <a:t>C</a:t>
            </a:r>
            <a:r>
              <a:rPr lang="en-US" baseline="-25000" dirty="0" err="1"/>
              <a:t>kxN</a:t>
            </a:r>
            <a:r>
              <a:rPr lang="en-US" baseline="-25000" dirty="0"/>
              <a:t>.</a:t>
            </a:r>
            <a:r>
              <a:rPr lang="en-US" dirty="0"/>
              <a:t> </a:t>
            </a:r>
          </a:p>
          <a:p>
            <a:r>
              <a:rPr lang="en-US" dirty="0" smtClean="0"/>
              <a:t>Step </a:t>
            </a:r>
            <a:r>
              <a:rPr lang="en-US" dirty="0"/>
              <a:t>1: </a:t>
            </a:r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Initialize weights and components</a:t>
            </a:r>
            <a:endParaRPr lang="en-US" dirty="0"/>
          </a:p>
          <a:p>
            <a:r>
              <a:rPr lang="en-US" dirty="0" smtClean="0"/>
              <a:t>Step </a:t>
            </a:r>
            <a:r>
              <a:rPr lang="en-US" dirty="0"/>
              <a:t>2: Optimizing weight </a:t>
            </a:r>
            <a:r>
              <a:rPr lang="en-US" dirty="0" smtClean="0"/>
              <a:t>W</a:t>
            </a:r>
          </a:p>
          <a:p>
            <a:pPr lvl="1"/>
            <a:r>
              <a:rPr lang="en-US" dirty="0" smtClean="0"/>
              <a:t>Fixing </a:t>
            </a:r>
            <a:r>
              <a:rPr lang="en-US" dirty="0"/>
              <a:t>the initial component C, optimize W.</a:t>
            </a:r>
          </a:p>
          <a:p>
            <a:r>
              <a:rPr lang="en-US" dirty="0" smtClean="0"/>
              <a:t>Step </a:t>
            </a:r>
            <a:r>
              <a:rPr lang="en-US" dirty="0"/>
              <a:t>3: Optimizing component C	</a:t>
            </a:r>
          </a:p>
          <a:p>
            <a:pPr lvl="1"/>
            <a:r>
              <a:rPr lang="en-US" dirty="0" smtClean="0"/>
              <a:t>Fix </a:t>
            </a:r>
            <a:r>
              <a:rPr lang="en-US" dirty="0"/>
              <a:t>optimized W above, using sparse coding to find sparse components.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Sparse Representation of basic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</a:t>
            </a:r>
          </a:p>
          <a:p>
            <a:r>
              <a:rPr lang="en-US" dirty="0" smtClean="0"/>
              <a:t>Calculate Variation matrix</a:t>
            </a:r>
          </a:p>
          <a:p>
            <a:endParaRPr lang="en-US" dirty="0" smtClean="0"/>
          </a:p>
          <a:p>
            <a:r>
              <a:rPr lang="en-US" dirty="0" smtClean="0"/>
              <a:t>Choose best vertex, then update residual motion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Continues </a:t>
            </a:r>
            <a:r>
              <a:rPr lang="en-US" dirty="0"/>
              <a:t>until we obtain K pairs of </a:t>
            </a:r>
            <a:r>
              <a:rPr lang="en-US" dirty="0" smtClean="0"/>
              <a:t>components </a:t>
            </a:r>
            <a:r>
              <a:rPr lang="en-US" dirty="0"/>
              <a:t>and weights.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optimal solution, but the components were initialized sparsely.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84" y="2797021"/>
            <a:ext cx="2854738" cy="638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48" y="3811898"/>
            <a:ext cx="1803400" cy="43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43" y="4323328"/>
            <a:ext cx="1752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8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599</Words>
  <Application>Microsoft Macintosh PowerPoint</Application>
  <PresentationFormat>Widescreen</PresentationFormat>
  <Paragraphs>134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Spare Representation based Emotion Synthesis and Retargeting </vt:lpstr>
      <vt:lpstr>Outline</vt:lpstr>
      <vt:lpstr>1. Motivation</vt:lpstr>
      <vt:lpstr>1. Motivation</vt:lpstr>
      <vt:lpstr>2. Related works</vt:lpstr>
      <vt:lpstr>3.1 Sparse Representation of basic motion </vt:lpstr>
      <vt:lpstr>3.1 Sparse Representation of basic motion </vt:lpstr>
      <vt:lpstr>3.1 One basic motion decomposition</vt:lpstr>
      <vt:lpstr>3.1 Sparse Representation of basic motion </vt:lpstr>
      <vt:lpstr>3.1 Sparse Representation of basic motion </vt:lpstr>
      <vt:lpstr>3.1 Sparse Representation of basic motion </vt:lpstr>
      <vt:lpstr>3.2 Motion Synthesis </vt:lpstr>
      <vt:lpstr>3.2 Motion Synthesis </vt:lpstr>
      <vt:lpstr>3.3 Motion Retargeting (On-going)</vt:lpstr>
      <vt:lpstr>1. Basic motion - idea</vt:lpstr>
      <vt:lpstr>1. One basic motion decomposition</vt:lpstr>
      <vt:lpstr>4. Motion distortion</vt:lpstr>
      <vt:lpstr>4. Motion distortion</vt:lpstr>
      <vt:lpstr>5. Result: One basic motion decomposition</vt:lpstr>
      <vt:lpstr>5. Result Demo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1929</cp:revision>
  <dcterms:created xsi:type="dcterms:W3CDTF">2016-03-23T04:58:01Z</dcterms:created>
  <dcterms:modified xsi:type="dcterms:W3CDTF">2017-04-07T12:49:43Z</dcterms:modified>
</cp:coreProperties>
</file>