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14" r:id="rId4"/>
    <p:sldId id="317" r:id="rId5"/>
    <p:sldId id="315" r:id="rId6"/>
    <p:sldId id="319" r:id="rId7"/>
    <p:sldId id="320" r:id="rId8"/>
    <p:sldId id="316" r:id="rId9"/>
    <p:sldId id="318" r:id="rId10"/>
    <p:sldId id="321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82" d="100"/>
          <a:sy n="82" d="100"/>
        </p:scale>
        <p:origin x="11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FFT</a:t>
            </a:r>
            <a:r>
              <a:rPr lang="en-US" b="1" dirty="0" smtClean="0"/>
              <a:t>-CNN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16 Dec </a:t>
            </a:r>
            <a:r>
              <a:rPr lang="en-US" dirty="0" smtClean="0"/>
              <a:t>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Band pass filter</a:t>
            </a:r>
          </a:p>
          <a:p>
            <a:r>
              <a:rPr lang="en-US" dirty="0" smtClean="0"/>
              <a:t>FFT-CNN</a:t>
            </a:r>
          </a:p>
          <a:p>
            <a:r>
              <a:rPr lang="en-US" dirty="0" smtClean="0"/>
              <a:t>Human motion extraction from image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Band pass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fft2: forward transform</a:t>
            </a:r>
          </a:p>
          <a:p>
            <a:r>
              <a:rPr lang="en-US" dirty="0" smtClean="0"/>
              <a:t>Shift zero frequency to center</a:t>
            </a:r>
          </a:p>
          <a:p>
            <a:r>
              <a:rPr lang="en-US" dirty="0" smtClean="0"/>
              <a:t>Select band pass filter by defining range (f1, f2)</a:t>
            </a:r>
          </a:p>
          <a:p>
            <a:r>
              <a:rPr lang="en-US" dirty="0" smtClean="0"/>
              <a:t>Ifft2: Inverse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Band pass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04" y="2099265"/>
            <a:ext cx="2731291" cy="27101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08" y="2099265"/>
            <a:ext cx="2731292" cy="271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92" y="2099265"/>
            <a:ext cx="2710119" cy="27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FFT-CNN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7357"/>
            <a:ext cx="10515600" cy="1859606"/>
          </a:xfrm>
        </p:spPr>
        <p:txBody>
          <a:bodyPr/>
          <a:lstStyle/>
          <a:p>
            <a:r>
              <a:rPr lang="en-US" dirty="0" smtClean="0"/>
              <a:t>FFT replaces CNN layers: avoid training </a:t>
            </a:r>
          </a:p>
          <a:p>
            <a:r>
              <a:rPr lang="en-US" dirty="0" smtClean="0"/>
              <a:t>FFT output feature, then classified by fully connected 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" y="1491147"/>
            <a:ext cx="10739437" cy="25101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861" y="1311760"/>
            <a:ext cx="9606987" cy="23111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94502" y="1401453"/>
            <a:ext cx="2659298" cy="21317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FFT-CNN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7357"/>
            <a:ext cx="10515600" cy="18596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Mr. Sam</a:t>
            </a:r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Theano’s</a:t>
            </a:r>
            <a:r>
              <a:rPr lang="en-US" dirty="0" smtClean="0"/>
              <a:t> convolutional layer</a:t>
            </a:r>
          </a:p>
          <a:p>
            <a:pPr lvl="1"/>
            <a:r>
              <a:rPr lang="en-US" dirty="0" smtClean="0"/>
              <a:t>Avoid updating filter’s parameter</a:t>
            </a:r>
          </a:p>
          <a:p>
            <a:pPr lvl="1"/>
            <a:r>
              <a:rPr lang="en-US" dirty="0" smtClean="0"/>
              <a:t>Error ~4% after 1000 iteration</a:t>
            </a:r>
          </a:p>
          <a:p>
            <a:pPr lvl="1"/>
            <a:r>
              <a:rPr lang="en-US" dirty="0" smtClean="0"/>
              <a:t>Original CNN ~2% after 1000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" y="1491147"/>
            <a:ext cx="10739437" cy="25101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861" y="1311760"/>
            <a:ext cx="9606987" cy="23111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94502" y="1401453"/>
            <a:ext cx="2659298" cy="21317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FFT-CNN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7357"/>
            <a:ext cx="10515600" cy="1859606"/>
          </a:xfrm>
        </p:spPr>
        <p:txBody>
          <a:bodyPr/>
          <a:lstStyle/>
          <a:p>
            <a:r>
              <a:rPr lang="en-US" dirty="0" smtClean="0"/>
              <a:t>Mine</a:t>
            </a:r>
          </a:p>
          <a:p>
            <a:pPr lvl="1"/>
            <a:r>
              <a:rPr lang="en-US" dirty="0" smtClean="0"/>
              <a:t>Implement FFT independently</a:t>
            </a:r>
          </a:p>
          <a:p>
            <a:pPr lvl="1"/>
            <a:r>
              <a:rPr lang="en-US" dirty="0" smtClean="0"/>
              <a:t>Extracting feature using FFT, then push to MLP layers.</a:t>
            </a:r>
          </a:p>
          <a:p>
            <a:pPr lvl="1"/>
            <a:r>
              <a:rPr lang="en-US" dirty="0" smtClean="0"/>
              <a:t>Error ~15% after 1000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" y="1491147"/>
            <a:ext cx="10739437" cy="25101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861" y="1311760"/>
            <a:ext cx="9606987" cy="23111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94502" y="1401453"/>
            <a:ext cx="2659298" cy="21317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CNN + MLP: ~2% after 1000 </a:t>
            </a:r>
            <a:r>
              <a:rPr lang="en-US" dirty="0" err="1" smtClean="0"/>
              <a:t>iter</a:t>
            </a:r>
            <a:r>
              <a:rPr lang="en-US" dirty="0" smtClean="0"/>
              <a:t>, 0.9% after 16 000 </a:t>
            </a:r>
            <a:r>
              <a:rPr lang="en-US" dirty="0" err="1" smtClean="0"/>
              <a:t>iter</a:t>
            </a:r>
            <a:endParaRPr lang="en-US" dirty="0" smtClean="0"/>
          </a:p>
          <a:p>
            <a:r>
              <a:rPr lang="en-US" dirty="0" smtClean="0"/>
              <a:t>Raw image + MLP : ~ 6% error after 1000 </a:t>
            </a:r>
            <a:r>
              <a:rPr lang="en-US" dirty="0" err="1" smtClean="0"/>
              <a:t>iter</a:t>
            </a:r>
            <a:r>
              <a:rPr lang="en-US" dirty="0" smtClean="0"/>
              <a:t>. 1.69% after 2*10^6 </a:t>
            </a:r>
            <a:r>
              <a:rPr lang="en-US" dirty="0" err="1" smtClean="0"/>
              <a:t>iter</a:t>
            </a:r>
            <a:endParaRPr lang="en-US" dirty="0" smtClean="0"/>
          </a:p>
          <a:p>
            <a:r>
              <a:rPr lang="en-US" dirty="0" smtClean="0"/>
              <a:t>Mr. Sam FFT-MLP: ~</a:t>
            </a:r>
            <a:r>
              <a:rPr lang="en-US" smtClean="0"/>
              <a:t>4%</a:t>
            </a:r>
            <a:endParaRPr lang="en-US" dirty="0" smtClean="0"/>
          </a:p>
          <a:p>
            <a:r>
              <a:rPr lang="en-US" dirty="0" smtClean="0"/>
              <a:t>Mine: FFT-MLP ~15%</a:t>
            </a:r>
          </a:p>
          <a:p>
            <a:endParaRPr lang="en-US" dirty="0" smtClean="0"/>
          </a:p>
          <a:p>
            <a:r>
              <a:rPr lang="en-US" dirty="0" smtClean="0"/>
              <a:t>Checking both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motion extraction from image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3012"/>
            <a:ext cx="10515600" cy="32814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9043" y="5161080"/>
            <a:ext cx="503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Replacing CNN layers by FFT, avoid training</a:t>
            </a:r>
          </a:p>
          <a:p>
            <a:r>
              <a:rPr lang="en-US" dirty="0" smtClean="0"/>
              <a:t>- Graphical model, no parameter, no training as well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30278" y="1423012"/>
            <a:ext cx="3229338" cy="3281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218</Words>
  <Application>Microsoft Macintosh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FFT-CNN</vt:lpstr>
      <vt:lpstr>Outline</vt:lpstr>
      <vt:lpstr>FFT Band pass filter</vt:lpstr>
      <vt:lpstr>FFT Band pass filter</vt:lpstr>
      <vt:lpstr>FFT-CNN Idea</vt:lpstr>
      <vt:lpstr>FFT-CNN Implementation</vt:lpstr>
      <vt:lpstr>FFT-CNN Implementation</vt:lpstr>
      <vt:lpstr>Implementation result</vt:lpstr>
      <vt:lpstr>Human motion extraction from image</vt:lpstr>
      <vt:lpstr>PowerPoint Presentation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1193</cp:revision>
  <dcterms:created xsi:type="dcterms:W3CDTF">2016-03-23T04:58:01Z</dcterms:created>
  <dcterms:modified xsi:type="dcterms:W3CDTF">2016-12-16T00:36:00Z</dcterms:modified>
</cp:coreProperties>
</file>