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17" r:id="rId4"/>
    <p:sldId id="318" r:id="rId5"/>
    <p:sldId id="320" r:id="rId6"/>
    <p:sldId id="321" r:id="rId7"/>
    <p:sldId id="314" r:id="rId8"/>
    <p:sldId id="322" r:id="rId9"/>
    <p:sldId id="319" r:id="rId10"/>
    <p:sldId id="316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Walking Styles Classification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17 Nov 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3.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Small dataset: Likely over fitting</a:t>
            </a:r>
          </a:p>
          <a:p>
            <a:pPr lvl="1"/>
            <a:r>
              <a:rPr lang="en-US" dirty="0" smtClean="0"/>
              <a:t>How to obtain/capture new style dataset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Human walking styles classification</a:t>
            </a:r>
          </a:p>
          <a:p>
            <a:r>
              <a:rPr lang="en-US" dirty="0" smtClean="0"/>
              <a:t>My approach: CNN + MLP</a:t>
            </a:r>
          </a:p>
          <a:p>
            <a:r>
              <a:rPr lang="en-US" dirty="0" smtClean="0"/>
              <a:t>Result and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err="1"/>
              <a:t>mocap</a:t>
            </a:r>
            <a:r>
              <a:rPr lang="en-US" dirty="0"/>
              <a:t>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</a:t>
            </a:r>
            <a:r>
              <a:rPr lang="en-US" dirty="0" err="1" smtClean="0"/>
              <a:t>mocap</a:t>
            </a:r>
            <a:r>
              <a:rPr lang="en-US" dirty="0" smtClean="0"/>
              <a:t> motion (.</a:t>
            </a:r>
            <a:r>
              <a:rPr lang="en-US" dirty="0" err="1" smtClean="0"/>
              <a:t>bvh</a:t>
            </a:r>
            <a:r>
              <a:rPr lang="en-US" dirty="0" smtClean="0"/>
              <a:t>, </a:t>
            </a:r>
            <a:r>
              <a:rPr lang="en-US" dirty="0" err="1" smtClean="0"/>
              <a:t>fbx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mocap</a:t>
            </a:r>
            <a:r>
              <a:rPr lang="en-US" dirty="0" smtClean="0"/>
              <a:t> styles (happy, sad, sexy, </a:t>
            </a:r>
            <a:r>
              <a:rPr lang="en-US" dirty="0" err="1" smtClean="0"/>
              <a:t>crumssy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model</a:t>
            </a:r>
          </a:p>
          <a:p>
            <a:pPr lvl="1"/>
            <a:r>
              <a:rPr lang="en-US" dirty="0" smtClean="0"/>
              <a:t>Two CNN layers (1 layer = 1 Convolution + 1 Pooling)-&gt;Extract features</a:t>
            </a:r>
          </a:p>
          <a:p>
            <a:pPr lvl="1"/>
            <a:r>
              <a:rPr lang="en-US" dirty="0" smtClean="0"/>
              <a:t>One fully connected MLP -&gt; Actual classifier</a:t>
            </a:r>
          </a:p>
          <a:p>
            <a:r>
              <a:rPr lang="en-US" dirty="0"/>
              <a:t>A small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13 walking styles</a:t>
            </a:r>
          </a:p>
          <a:p>
            <a:pPr lvl="1"/>
            <a:r>
              <a:rPr lang="en-US" dirty="0" smtClean="0"/>
              <a:t>1200 </a:t>
            </a:r>
            <a:r>
              <a:rPr lang="en-US" dirty="0"/>
              <a:t>motion clips with theirs labels: </a:t>
            </a:r>
            <a:r>
              <a:rPr lang="en-US" dirty="0" smtClean="0"/>
              <a:t>800 training</a:t>
            </a:r>
            <a:r>
              <a:rPr lang="en-US" dirty="0"/>
              <a:t>, </a:t>
            </a:r>
            <a:r>
              <a:rPr lang="en-US" dirty="0" smtClean="0"/>
              <a:t>200 validating</a:t>
            </a:r>
            <a:r>
              <a:rPr lang="en-US" dirty="0"/>
              <a:t>; </a:t>
            </a:r>
            <a:r>
              <a:rPr lang="en-US" dirty="0" smtClean="0"/>
              <a:t>200 testing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My Approach: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Retarget motion to one skeleton.</a:t>
            </a:r>
          </a:p>
          <a:p>
            <a:pPr lvl="1"/>
            <a:r>
              <a:rPr lang="en-US" dirty="0" smtClean="0"/>
              <a:t>Convert joints position to global position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Remove translation between frame, then add translation vector</a:t>
            </a:r>
          </a:p>
          <a:p>
            <a:pPr lvl="1"/>
            <a:r>
              <a:rPr lang="en-US" dirty="0" smtClean="0"/>
              <a:t>Convert to zero mean, variance 1:  X = (X-mean)/standard deviation</a:t>
            </a:r>
          </a:p>
          <a:p>
            <a:pPr lvl="1"/>
            <a:r>
              <a:rPr lang="en-US" dirty="0" smtClean="0"/>
              <a:t>After all, 1 frame = 96 variable of global positions and translation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My Approach: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Observation: local joint rotation (Rx, Ry, </a:t>
            </a:r>
            <a:r>
              <a:rPr lang="en-US" dirty="0" err="1" smtClean="0"/>
              <a:t>Rz</a:t>
            </a:r>
            <a:r>
              <a:rPr lang="en-US" dirty="0" smtClean="0"/>
              <a:t>) are independent with skeleton</a:t>
            </a:r>
          </a:p>
          <a:p>
            <a:pPr lvl="1"/>
            <a:r>
              <a:rPr lang="en-US" dirty="0"/>
              <a:t>CNN is well known at image classification, then I </a:t>
            </a:r>
            <a:r>
              <a:rPr lang="en-US" b="1" dirty="0"/>
              <a:t>treat one motion clip as one image</a:t>
            </a:r>
            <a:r>
              <a:rPr lang="en-US" dirty="0"/>
              <a:t>. In details, I cut motion files into clips of 96 frame, each frame contains 96 variables (includes 16 joints, each joint </a:t>
            </a:r>
            <a:r>
              <a:rPr lang="en-US" dirty="0" smtClean="0"/>
              <a:t>has </a:t>
            </a:r>
            <a:r>
              <a:rPr lang="en-US" dirty="0" err="1"/>
              <a:t>Rx,Ry,Rz</a:t>
            </a:r>
            <a:r>
              <a:rPr lang="en-US" dirty="0"/>
              <a:t>). Then one motion clip = one 96*96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My </a:t>
            </a:r>
            <a:r>
              <a:rPr lang="en-US" dirty="0" smtClean="0"/>
              <a:t>Approach: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4434" y="4081392"/>
            <a:ext cx="13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Motion clips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*96*96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28" y="4081392"/>
            <a:ext cx="16183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Shape (5*5)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*20 feature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500*20*92*92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2208" y="4081392"/>
            <a:ext cx="1350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0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Shape (5*5)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*50 maps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*50*19*19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804" y="4081392"/>
            <a:ext cx="14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Pooling (4*4)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*20 maps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*20*23*23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385" y="4081392"/>
            <a:ext cx="1443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Pooling (4*4)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*50 </a:t>
            </a:r>
            <a:r>
              <a:rPr lang="en-US" dirty="0">
                <a:solidFill>
                  <a:srgbClr val="FF0000"/>
                </a:solidFill>
              </a:rPr>
              <a:t>maps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*50*4*4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5891514"/>
            <a:ext cx="10515600" cy="470644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Output: Trained model (Layer1, Layer2, MLP)</a:t>
            </a:r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614363" y="1386580"/>
            <a:ext cx="10739437" cy="2694813"/>
            <a:chOff x="614363" y="1386580"/>
            <a:chExt cx="10739437" cy="2694813"/>
          </a:xfrm>
        </p:grpSpPr>
        <p:pic>
          <p:nvPicPr>
            <p:cNvPr id="5" name="Content Placeholder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3" y="1571246"/>
              <a:ext cx="10739437" cy="251014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930815" y="1685681"/>
              <a:ext cx="5405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434" y="1386580"/>
              <a:ext cx="5405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My Approach: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model</a:t>
            </a:r>
          </a:p>
          <a:p>
            <a:pPr lvl="1"/>
            <a:r>
              <a:rPr lang="en-US" dirty="0" smtClean="0"/>
              <a:t>Two CNN layers (1 layer = 1 Convolution + 1 Pooling)-&gt;Extract features</a:t>
            </a:r>
          </a:p>
          <a:p>
            <a:pPr lvl="1"/>
            <a:r>
              <a:rPr lang="en-US" dirty="0" smtClean="0"/>
              <a:t>One fully connected MLP -&gt; Actual classifier</a:t>
            </a:r>
          </a:p>
          <a:p>
            <a:r>
              <a:rPr lang="en-US" dirty="0" smtClean="0"/>
              <a:t>Data pre-processing</a:t>
            </a:r>
          </a:p>
          <a:p>
            <a:pPr lvl="1"/>
            <a:r>
              <a:rPr lang="en-US" dirty="0" smtClean="0"/>
              <a:t>CNN </a:t>
            </a:r>
            <a:r>
              <a:rPr lang="en-US" dirty="0"/>
              <a:t>is </a:t>
            </a:r>
            <a:r>
              <a:rPr lang="en-US" dirty="0" smtClean="0"/>
              <a:t>well known at image </a:t>
            </a:r>
            <a:r>
              <a:rPr lang="en-US" dirty="0"/>
              <a:t>classification, then I </a:t>
            </a:r>
            <a:r>
              <a:rPr lang="en-US" b="1" dirty="0" smtClean="0"/>
              <a:t>treat </a:t>
            </a:r>
            <a:r>
              <a:rPr lang="en-US" b="1" dirty="0"/>
              <a:t>one motion clip as one image</a:t>
            </a:r>
            <a:r>
              <a:rPr lang="en-US" dirty="0"/>
              <a:t>. In details, I cut motion files into clips of 96 frame, each frame contains 96 variables (includes 16 joints, each joint has </a:t>
            </a:r>
            <a:r>
              <a:rPr lang="en-US" dirty="0" err="1"/>
              <a:t>x,y,z</a:t>
            </a:r>
            <a:r>
              <a:rPr lang="en-US" dirty="0"/>
              <a:t>, </a:t>
            </a:r>
            <a:r>
              <a:rPr lang="en-US" dirty="0" err="1"/>
              <a:t>Rx,Ry,Rz</a:t>
            </a:r>
            <a:r>
              <a:rPr lang="en-US" dirty="0"/>
              <a:t>). Then one motion clip = one 96*96 matrix</a:t>
            </a:r>
            <a:r>
              <a:rPr lang="en-US" dirty="0" smtClean="0"/>
              <a:t>.</a:t>
            </a:r>
          </a:p>
          <a:p>
            <a:r>
              <a:rPr lang="en-US" dirty="0"/>
              <a:t>A small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Two classes </a:t>
            </a:r>
            <a:r>
              <a:rPr lang="en-US" dirty="0"/>
              <a:t>(run, walk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600 </a:t>
            </a:r>
            <a:r>
              <a:rPr lang="en-US" dirty="0"/>
              <a:t>motion clips with theirs labels: 500 </a:t>
            </a:r>
            <a:r>
              <a:rPr lang="en-US" dirty="0" smtClean="0"/>
              <a:t>training</a:t>
            </a:r>
            <a:r>
              <a:rPr lang="en-US" dirty="0"/>
              <a:t>, 50 </a:t>
            </a:r>
            <a:r>
              <a:rPr lang="en-US" dirty="0" smtClean="0"/>
              <a:t>validating</a:t>
            </a:r>
            <a:r>
              <a:rPr lang="en-US" dirty="0"/>
              <a:t>; 50 </a:t>
            </a:r>
            <a:r>
              <a:rPr lang="en-US" dirty="0" smtClean="0"/>
              <a:t>testing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/>
              <a:t>My </a:t>
            </a:r>
            <a:r>
              <a:rPr lang="en-US" smtClean="0"/>
              <a:t>Approach: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Passing 200 </a:t>
            </a:r>
            <a:r>
              <a:rPr lang="en-US" dirty="0"/>
              <a:t>samples of test set to trained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Output detected classes (styles) an check</a:t>
            </a:r>
            <a:endParaRPr lang="en-US" dirty="0"/>
          </a:p>
          <a:p>
            <a:r>
              <a:rPr lang="en-US" dirty="0" smtClean="0"/>
              <a:t>Solution 1</a:t>
            </a:r>
          </a:p>
          <a:p>
            <a:pPr lvl="1"/>
            <a:r>
              <a:rPr lang="en-US" dirty="0" smtClean="0"/>
              <a:t>Clip size 96 frames: error 26%</a:t>
            </a:r>
          </a:p>
          <a:p>
            <a:r>
              <a:rPr lang="en-US" dirty="0" smtClean="0"/>
              <a:t>Solution 2: 5-folds cross validation</a:t>
            </a:r>
          </a:p>
          <a:p>
            <a:pPr lvl="1"/>
            <a:r>
              <a:rPr lang="en-US" dirty="0" smtClean="0"/>
              <a:t>Clip size 96 frames: error = 5.5%</a:t>
            </a:r>
          </a:p>
          <a:p>
            <a:pPr lvl="1"/>
            <a:r>
              <a:rPr lang="en-US" dirty="0" smtClean="0"/>
              <a:t>Clip size 32 frames: error </a:t>
            </a:r>
            <a:r>
              <a:rPr lang="en-US" smtClean="0"/>
              <a:t>= </a:t>
            </a:r>
            <a:r>
              <a:rPr lang="en-US" smtClean="0"/>
              <a:t>2.28%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504</Words>
  <Application>Microsoft Macintosh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Human Walking Styles Classification</vt:lpstr>
      <vt:lpstr>Outline</vt:lpstr>
      <vt:lpstr>1. Problem</vt:lpstr>
      <vt:lpstr>2. My Approach</vt:lpstr>
      <vt:lpstr>2. My Approach: Normalization</vt:lpstr>
      <vt:lpstr>2. My Approach: Normalization</vt:lpstr>
      <vt:lpstr>2. My Approach: Model</vt:lpstr>
      <vt:lpstr>2. My Approach: Model</vt:lpstr>
      <vt:lpstr>2. My Approach: Testing</vt:lpstr>
      <vt:lpstr>3. Discussion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1436</cp:revision>
  <dcterms:created xsi:type="dcterms:W3CDTF">2016-03-23T04:58:01Z</dcterms:created>
  <dcterms:modified xsi:type="dcterms:W3CDTF">2016-11-18T15:28:13Z</dcterms:modified>
</cp:coreProperties>
</file>