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70" r:id="rId3"/>
    <p:sldId id="371" r:id="rId4"/>
    <p:sldId id="373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8" r:id="rId13"/>
    <p:sldId id="369" r:id="rId14"/>
    <p:sldId id="353" r:id="rId15"/>
    <p:sldId id="362" r:id="rId16"/>
    <p:sldId id="363" r:id="rId17"/>
    <p:sldId id="374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5611"/>
  </p:normalViewPr>
  <p:slideViewPr>
    <p:cSldViewPr snapToGrid="0" snapToObjects="1">
      <p:cViewPr>
        <p:scale>
          <a:sx n="96" d="100"/>
          <a:sy n="96" d="100"/>
        </p:scale>
        <p:origin x="376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/>
              <a:t>Motion Synthesis based on </a:t>
            </a:r>
            <a:br>
              <a:rPr lang="en-US" sz="5000" b="1" dirty="0" smtClean="0"/>
            </a:br>
            <a:r>
              <a:rPr lang="en-US" sz="5000" b="1" dirty="0" smtClean="0"/>
              <a:t>Motion Decomposition</a:t>
            </a:r>
            <a:endParaRPr lang="en-US"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smtClean="0"/>
              <a:t>N</a:t>
            </a:r>
            <a:r>
              <a:rPr lang="en-US" dirty="0" smtClean="0"/>
              <a:t>guyen &amp; H. Yu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vi-VN" dirty="0" smtClean="0"/>
              <a:t>June</a:t>
            </a:r>
            <a:r>
              <a:rPr lang="en-US" dirty="0" smtClean="0"/>
              <a:t> </a:t>
            </a:r>
            <a:r>
              <a:rPr lang="en-US" dirty="0" smtClean="0"/>
              <a:t>2017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AniAge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Sparse Representation of basic motion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65" y="2281238"/>
            <a:ext cx="7289800" cy="132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21" y="3797301"/>
            <a:ext cx="2438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Sparse Representation of basic motion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sparsity</a:t>
            </a:r>
            <a:r>
              <a:rPr lang="en-US" dirty="0" smtClean="0"/>
              <a:t> coefficient (% non-zero)</a:t>
            </a:r>
          </a:p>
          <a:p>
            <a:r>
              <a:rPr lang="en-US" dirty="0" smtClean="0"/>
              <a:t>Fix optimized W, using sparse coding to estimate C sparsely.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Motion Synthesis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basic motion, we </a:t>
            </a:r>
            <a:r>
              <a:rPr lang="en-US" dirty="0" smtClean="0"/>
              <a:t>firstly apply SVD on a </a:t>
            </a:r>
            <a:r>
              <a:rPr lang="en-US" dirty="0"/>
              <a:t>component as </a:t>
            </a:r>
            <a:r>
              <a:rPr lang="en-US" dirty="0" smtClean="0"/>
              <a:t>below,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03" y="2341217"/>
            <a:ext cx="5968554" cy="21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Motion Synthesis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emotion synthesis is </a:t>
            </a:r>
            <a:r>
              <a:rPr lang="en-US" b="1" dirty="0" smtClean="0"/>
              <a:t>replacing </a:t>
            </a:r>
            <a:r>
              <a:rPr lang="en-US" b="1" dirty="0"/>
              <a:t>core component </a:t>
            </a:r>
            <a:r>
              <a:rPr lang="en-US" b="1" dirty="0" err="1"/>
              <a:t>K</a:t>
            </a:r>
            <a:r>
              <a:rPr lang="en-US" b="1" baseline="-25000" dirty="0" err="1"/>
              <a:t>fi</a:t>
            </a:r>
            <a:r>
              <a:rPr lang="en-US" dirty="0"/>
              <a:t> of one motion to </a:t>
            </a:r>
            <a:r>
              <a:rPr lang="en-US" dirty="0" smtClean="0"/>
              <a:t>another</a:t>
            </a:r>
            <a:r>
              <a:rPr lang="en-US" dirty="0"/>
              <a:t> </a:t>
            </a:r>
            <a:r>
              <a:rPr lang="en-US" dirty="0" smtClean="0"/>
              <a:t>as below,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39" y="2817705"/>
            <a:ext cx="7396922" cy="28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 </a:t>
            </a:r>
            <a:r>
              <a:rPr lang="en-US" dirty="0" smtClean="0"/>
              <a:t>Decomposition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9348094"/>
                  </p:ext>
                </p:extLst>
              </p:nvPr>
            </p:nvGraphicFramePr>
            <p:xfrm>
              <a:off x="985077" y="1726829"/>
              <a:ext cx="10067235" cy="412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32"/>
                    <a:gridCol w="6119558"/>
                    <a:gridCol w="33557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Method (</a:t>
                          </a:r>
                          <a:r>
                            <a:rPr lang="en-US" baseline="0" dirty="0" smtClean="0"/>
                            <a:t>DTW. Distortion Removal are used in all methods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Result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SPLOC decomposition</a:t>
                          </a:r>
                          <a:r>
                            <a:rPr lang="en-US" baseline="0" dirty="0" smtClean="0"/>
                            <a:t> X = WC; Combine SVD(C) with alpha coefficient [0,1].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If</a:t>
                          </a:r>
                          <a:r>
                            <a:rPr lang="en-US" baseline="0" dirty="0" smtClean="0"/>
                            <a:t> we use DTW as pre-processing, output motion is </a:t>
                          </a:r>
                          <a:r>
                            <a:rPr lang="en-US" b="1" baseline="0" dirty="0" smtClean="0"/>
                            <a:t>normal</a:t>
                          </a:r>
                          <a:r>
                            <a:rPr lang="en-US" baseline="0" dirty="0" smtClean="0"/>
                            <a:t>. Otherwise, it’s foot-skating.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SPLOC decomposition</a:t>
                          </a:r>
                          <a:r>
                            <a:rPr lang="en-US" baseline="0" dirty="0" smtClean="0"/>
                            <a:t> X = WC; Consider each row of C as one Simple motion. Do SVD, then combine Simple motion.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Each simple</a:t>
                          </a:r>
                          <a:r>
                            <a:rPr lang="en-US" baseline="0" dirty="0" smtClean="0"/>
                            <a:t> motion is abnormal. Combined motion is </a:t>
                          </a:r>
                          <a:r>
                            <a:rPr lang="en-US" b="1" baseline="0" dirty="0" smtClean="0"/>
                            <a:t>abnormal</a:t>
                          </a:r>
                          <a:r>
                            <a:rPr lang="en-US" baseline="0" dirty="0" smtClean="0"/>
                            <a:t>, too.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Only combine</a:t>
                          </a:r>
                          <a:r>
                            <a:rPr lang="en-US" baseline="0" dirty="0" smtClean="0"/>
                            <a:t> first Simple motion (contain almost information)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Abnormal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Using Sparse</a:t>
                          </a:r>
                          <a:r>
                            <a:rPr lang="en-US" baseline="0" dirty="0" smtClean="0"/>
                            <a:t> coding to decompose a motion as a chain of Basic motion.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/>
                              </m:sSub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/>
                                  </m:s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charset="0"/>
                                          <a:ea typeface="+mn-ea"/>
                                          <a:cs typeface="+mn-cs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 Then synthesize.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Synthesized</a:t>
                          </a:r>
                          <a:r>
                            <a:rPr lang="en-US" baseline="0" dirty="0" smtClean="0"/>
                            <a:t> motion looks ok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Similar</a:t>
                          </a:r>
                          <a:r>
                            <a:rPr lang="en-US" baseline="0" dirty="0" smtClean="0"/>
                            <a:t> to </a:t>
                          </a:r>
                          <a:r>
                            <a:rPr lang="en-US" baseline="0" dirty="0" err="1" smtClean="0"/>
                            <a:t>fouth</a:t>
                          </a:r>
                          <a:r>
                            <a:rPr lang="en-US" baseline="0" dirty="0" smtClean="0"/>
                            <a:t> method. Instead of using Sparse coding, we ADMM to optimize </a:t>
                          </a:r>
                          <a:r>
                            <a:rPr lang="en-US" dirty="0" smtClean="0"/>
                            <a:t>first row of C</a:t>
                          </a:r>
                          <a:r>
                            <a:rPr lang="en-US" baseline="0" dirty="0" smtClean="0"/>
                            <a:t> and first column to find the best basic motion( = W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baseline="0" dirty="0" smtClean="0"/>
                            <a:t>C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baseline="0" dirty="0" smtClean="0"/>
                            <a:t>). Then synthesize.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Most result look fine, using DTW doesn’t lead</a:t>
                          </a:r>
                          <a:r>
                            <a:rPr lang="en-US" baseline="0" dirty="0" smtClean="0"/>
                            <a:t> distinct change.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9348094"/>
                  </p:ext>
                </p:extLst>
              </p:nvPr>
            </p:nvGraphicFramePr>
            <p:xfrm>
              <a:off x="985077" y="1726829"/>
              <a:ext cx="10067235" cy="412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32"/>
                    <a:gridCol w="6119558"/>
                    <a:gridCol w="33557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Method (</a:t>
                          </a:r>
                          <a:r>
                            <a:rPr lang="en-US" baseline="0" dirty="0" smtClean="0"/>
                            <a:t>DTW. Distortion Removal are used in all methods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Result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SPLOC decomposition</a:t>
                          </a:r>
                          <a:r>
                            <a:rPr lang="en-US" baseline="0" dirty="0" smtClean="0"/>
                            <a:t> X = WC; Combine SVD(C) with alpha coefficient [0,1].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If</a:t>
                          </a:r>
                          <a:r>
                            <a:rPr lang="en-US" baseline="0" dirty="0" smtClean="0"/>
                            <a:t> we use DTW as pre-processing, output motion is </a:t>
                          </a:r>
                          <a:r>
                            <a:rPr lang="en-US" b="1" baseline="0" dirty="0" smtClean="0"/>
                            <a:t>normal</a:t>
                          </a:r>
                          <a:r>
                            <a:rPr lang="en-US" baseline="0" dirty="0" smtClean="0"/>
                            <a:t>. Otherwise, it’s foot-skating.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SPLOC decomposition</a:t>
                          </a:r>
                          <a:r>
                            <a:rPr lang="en-US" baseline="0" dirty="0" smtClean="0"/>
                            <a:t> X = WC; Consider each row of C as one Simple motion. Do SVD, then combine Simple motion.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Each simple</a:t>
                          </a:r>
                          <a:r>
                            <a:rPr lang="en-US" baseline="0" dirty="0" smtClean="0"/>
                            <a:t> motion is abnormal. Combined motion is </a:t>
                          </a:r>
                          <a:r>
                            <a:rPr lang="en-US" b="1" baseline="0" dirty="0" smtClean="0"/>
                            <a:t>abnormal</a:t>
                          </a:r>
                          <a:r>
                            <a:rPr lang="en-US" baseline="0" dirty="0" smtClean="0"/>
                            <a:t>, too.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Only combine</a:t>
                          </a:r>
                          <a:r>
                            <a:rPr lang="en-US" baseline="0" dirty="0" smtClean="0"/>
                            <a:t> first Simple motion (contain almost information)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Abnormal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751" t="-406667" r="-55224" b="-1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Synthesized</a:t>
                          </a:r>
                          <a:r>
                            <a:rPr lang="en-US" baseline="0" dirty="0" smtClean="0"/>
                            <a:t> motion looks ok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Similar</a:t>
                          </a:r>
                          <a:r>
                            <a:rPr lang="en-US" baseline="0" dirty="0" smtClean="0"/>
                            <a:t> to </a:t>
                          </a:r>
                          <a:r>
                            <a:rPr lang="en-US" baseline="0" dirty="0" err="1" smtClean="0"/>
                            <a:t>fouth</a:t>
                          </a:r>
                          <a:r>
                            <a:rPr lang="en-US" baseline="0" dirty="0" smtClean="0"/>
                            <a:t> method. Instead of using Sparse coding, we ADMM to optimize </a:t>
                          </a:r>
                          <a:r>
                            <a:rPr lang="en-US" dirty="0" smtClean="0"/>
                            <a:t>first row of C</a:t>
                          </a:r>
                          <a:r>
                            <a:rPr lang="en-US" baseline="0" dirty="0" smtClean="0"/>
                            <a:t> and first column to find the best basic motion( = W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baseline="0" dirty="0" smtClean="0"/>
                            <a:t>C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baseline="0" dirty="0" smtClean="0"/>
                            <a:t>). Then synthesize.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Most result look fine, using DTW doesn’t lead</a:t>
                          </a:r>
                          <a:r>
                            <a:rPr lang="en-US" baseline="0" dirty="0" smtClean="0"/>
                            <a:t> distinct change.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Motion </a:t>
            </a:r>
            <a:r>
              <a:rPr lang="en-US" dirty="0" smtClean="0"/>
              <a:t>distortion clean-up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43" y="2219665"/>
            <a:ext cx="4354318" cy="47598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16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Pre-calculate limb lengths</a:t>
            </a:r>
          </a:p>
          <a:p>
            <a:r>
              <a:rPr lang="en-US" dirty="0" smtClean="0"/>
              <a:t>Apply pre-calculate limbs constraints into synthesized motion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5928" y="5254908"/>
            <a:ext cx="1134319" cy="4398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75230" y="6488668"/>
            <a:ext cx="238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constraint of D(J3, J4)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684772" y="5775987"/>
            <a:ext cx="159036" cy="3263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-0.0375 -0.016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Motion distortion clean-up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99" y="1768254"/>
            <a:ext cx="3980596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41" y="2158035"/>
            <a:ext cx="3510184" cy="386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76120" y="5586370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1697" y="5588731"/>
            <a:ext cx="65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some demo videos.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System overview</a:t>
            </a:r>
            <a:endParaRPr lang="vi-VN" dirty="0" smtClean="0"/>
          </a:p>
          <a:p>
            <a:r>
              <a:rPr lang="vi-VN" dirty="0" smtClean="0"/>
              <a:t>Dynamic Time Warping for Motion</a:t>
            </a:r>
            <a:endParaRPr lang="en-US" dirty="0" smtClean="0"/>
          </a:p>
          <a:p>
            <a:r>
              <a:rPr lang="en-US" dirty="0" smtClean="0"/>
              <a:t>Motion Decomposition</a:t>
            </a:r>
            <a:endParaRPr lang="en-US" dirty="0" smtClean="0"/>
          </a:p>
          <a:p>
            <a:pPr lvl="1"/>
            <a:r>
              <a:rPr lang="en-US" dirty="0" smtClean="0"/>
              <a:t>Sparse representation of basic motion</a:t>
            </a:r>
          </a:p>
          <a:p>
            <a:pPr lvl="1"/>
            <a:r>
              <a:rPr lang="en-US" dirty="0" smtClean="0"/>
              <a:t>Motion synthesis</a:t>
            </a:r>
          </a:p>
          <a:p>
            <a:r>
              <a:rPr lang="en-US" dirty="0" smtClean="0"/>
              <a:t>Motion </a:t>
            </a:r>
            <a:r>
              <a:rPr lang="en-US" dirty="0" smtClean="0"/>
              <a:t>D</a:t>
            </a:r>
            <a:r>
              <a:rPr lang="en-US" dirty="0" smtClean="0"/>
              <a:t>istortion Clean-up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 smtClean="0"/>
              <a:t>results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System overview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5" y="1600340"/>
            <a:ext cx="9885229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DTW for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Synchronize two motions by warping their foot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../Desktop/Screen%20Shot%202017-05-01%20at%205.44.23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3" y="2524195"/>
            <a:ext cx="7278757" cy="4014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Motion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Sparse Representation of basic motion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Given motion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Suppose that X can be decomposed 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39" y="1891886"/>
            <a:ext cx="509270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39" y="5258318"/>
            <a:ext cx="3086100" cy="59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0971" y="53406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(*)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Sparse Representation of basic motion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xtracting </a:t>
            </a:r>
            <a:r>
              <a:rPr lang="en-US" dirty="0"/>
              <a:t>a basic motion from X by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 err="1" smtClean="0"/>
              <a:t>sparsity</a:t>
            </a:r>
            <a:r>
              <a:rPr lang="en-US" dirty="0" smtClean="0"/>
              <a:t> </a:t>
            </a:r>
            <a:r>
              <a:rPr lang="en-US" dirty="0"/>
              <a:t>coefficient </a:t>
            </a:r>
            <a:r>
              <a:rPr lang="en-US" dirty="0" smtClean="0"/>
              <a:t>fi ~ % of non-zero weight in sparse coding.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components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fi</a:t>
            </a:r>
            <a:r>
              <a:rPr lang="en-US" baseline="-25000" dirty="0" smtClean="0"/>
              <a:t> </a:t>
            </a:r>
            <a:r>
              <a:rPr lang="en-US" dirty="0" smtClean="0"/>
              <a:t>using decomposition 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Update </a:t>
            </a:r>
            <a:r>
              <a:rPr lang="en-US" dirty="0"/>
              <a:t>residual </a:t>
            </a:r>
            <a:r>
              <a:rPr lang="en-US" dirty="0" smtClean="0"/>
              <a:t>motion:  </a:t>
            </a:r>
            <a:endParaRPr lang="en-US" dirty="0"/>
          </a:p>
          <a:p>
            <a:r>
              <a:rPr lang="en-US" dirty="0"/>
              <a:t>The idea </a:t>
            </a:r>
            <a:r>
              <a:rPr lang="en-US" dirty="0" smtClean="0"/>
              <a:t>is representing motion X </a:t>
            </a:r>
            <a:r>
              <a:rPr lang="en-US" dirty="0"/>
              <a:t>by a chain of m basic </a:t>
            </a:r>
            <a:r>
              <a:rPr lang="en-US" dirty="0" smtClean="0"/>
              <a:t>motions</a:t>
            </a:r>
            <a:r>
              <a:rPr lang="en-US" dirty="0"/>
              <a:t> </a:t>
            </a:r>
            <a:r>
              <a:rPr lang="en-US" dirty="0" smtClean="0"/>
              <a:t>iteratively.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96" y="2671677"/>
            <a:ext cx="2094395" cy="423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68" y="3068430"/>
            <a:ext cx="1990587" cy="436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8" y="4248639"/>
            <a:ext cx="3552721" cy="9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One basic motion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motion </a:t>
            </a:r>
            <a:r>
              <a:rPr lang="en-US" dirty="0" err="1"/>
              <a:t>X</a:t>
            </a:r>
            <a:r>
              <a:rPr lang="en-US" baseline="-25000" dirty="0" err="1"/>
              <a:t>FxN</a:t>
            </a:r>
            <a:r>
              <a:rPr lang="en-US" dirty="0"/>
              <a:t>, we want to decompose into </a:t>
            </a:r>
            <a:r>
              <a:rPr lang="en-US" dirty="0" err="1"/>
              <a:t>W</a:t>
            </a:r>
            <a:r>
              <a:rPr lang="en-US" baseline="-25000" dirty="0" err="1"/>
              <a:t>Fxk</a:t>
            </a:r>
            <a:r>
              <a:rPr lang="en-US" dirty="0" err="1"/>
              <a:t>C</a:t>
            </a:r>
            <a:r>
              <a:rPr lang="en-US" baseline="-25000" dirty="0" err="1"/>
              <a:t>kxN</a:t>
            </a:r>
            <a:r>
              <a:rPr lang="en-US" baseline="-25000" dirty="0"/>
              <a:t>.</a:t>
            </a:r>
            <a:r>
              <a:rPr lang="en-US" dirty="0"/>
              <a:t> </a:t>
            </a:r>
          </a:p>
          <a:p>
            <a:r>
              <a:rPr lang="en-US" dirty="0" smtClean="0"/>
              <a:t>Step </a:t>
            </a:r>
            <a:r>
              <a:rPr lang="en-US" dirty="0"/>
              <a:t>1: </a:t>
            </a:r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Initialize weights and components</a:t>
            </a:r>
            <a:endParaRPr lang="en-US" dirty="0"/>
          </a:p>
          <a:p>
            <a:r>
              <a:rPr lang="en-US" dirty="0" smtClean="0"/>
              <a:t>Step </a:t>
            </a:r>
            <a:r>
              <a:rPr lang="en-US" dirty="0"/>
              <a:t>2: Optimizing weight </a:t>
            </a:r>
            <a:r>
              <a:rPr lang="en-US" dirty="0" smtClean="0"/>
              <a:t>W</a:t>
            </a:r>
          </a:p>
          <a:p>
            <a:pPr lvl="1"/>
            <a:r>
              <a:rPr lang="en-US" dirty="0" smtClean="0"/>
              <a:t>Fixing </a:t>
            </a:r>
            <a:r>
              <a:rPr lang="en-US" dirty="0"/>
              <a:t>the initial component C, optimize W.</a:t>
            </a:r>
          </a:p>
          <a:p>
            <a:r>
              <a:rPr lang="en-US" dirty="0" smtClean="0"/>
              <a:t>Step </a:t>
            </a:r>
            <a:r>
              <a:rPr lang="en-US" dirty="0"/>
              <a:t>3: Optimizing component C	</a:t>
            </a:r>
          </a:p>
          <a:p>
            <a:pPr lvl="1"/>
            <a:r>
              <a:rPr lang="en-US" dirty="0" smtClean="0"/>
              <a:t>Fix </a:t>
            </a:r>
            <a:r>
              <a:rPr lang="en-US" dirty="0"/>
              <a:t>optimized W above, using sparse coding to find sparse components.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Sparse Representation of basic motion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</a:t>
            </a:r>
          </a:p>
          <a:p>
            <a:r>
              <a:rPr lang="en-US" dirty="0" smtClean="0"/>
              <a:t>Calculate Variation matrix</a:t>
            </a:r>
          </a:p>
          <a:p>
            <a:endParaRPr lang="en-US" dirty="0" smtClean="0"/>
          </a:p>
          <a:p>
            <a:r>
              <a:rPr lang="en-US" dirty="0" smtClean="0"/>
              <a:t>Choose best vertex, then update residual motion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Continues </a:t>
            </a:r>
            <a:r>
              <a:rPr lang="en-US" dirty="0"/>
              <a:t>until we obtain K pairs of </a:t>
            </a:r>
            <a:r>
              <a:rPr lang="en-US" dirty="0" smtClean="0"/>
              <a:t>components </a:t>
            </a:r>
            <a:r>
              <a:rPr lang="en-US" dirty="0"/>
              <a:t>and weights.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optimal solution, but the components were initialized sparsely.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84" y="2797021"/>
            <a:ext cx="2854738" cy="638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48" y="3811898"/>
            <a:ext cx="1803400" cy="43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43" y="4323328"/>
            <a:ext cx="1752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514</Words>
  <Application>Microsoft Macintosh PowerPoint</Application>
  <PresentationFormat>Widescreen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Cambria Math</vt:lpstr>
      <vt:lpstr>Arial</vt:lpstr>
      <vt:lpstr>Office Theme</vt:lpstr>
      <vt:lpstr>Motion Synthesis based on  Motion Decomposition</vt:lpstr>
      <vt:lpstr>Outline</vt:lpstr>
      <vt:lpstr>1. System overview</vt:lpstr>
      <vt:lpstr>2. DTW for motion</vt:lpstr>
      <vt:lpstr>3. Motion Decomposition</vt:lpstr>
      <vt:lpstr>3.1 Sparse Representation of basic motion </vt:lpstr>
      <vt:lpstr>3.1 Sparse Representation of basic motion </vt:lpstr>
      <vt:lpstr>3.1 One basic motion decomposition</vt:lpstr>
      <vt:lpstr>3.1 Sparse Representation of basic motion </vt:lpstr>
      <vt:lpstr>3.1 Sparse Representation of basic motion </vt:lpstr>
      <vt:lpstr>3.1 Sparse Representation of basic motion </vt:lpstr>
      <vt:lpstr>3.2 Motion Synthesis </vt:lpstr>
      <vt:lpstr>3.2 Motion Synthesis </vt:lpstr>
      <vt:lpstr>3.3. Decomposition Algorithm</vt:lpstr>
      <vt:lpstr>4. Motion distortion clean-up</vt:lpstr>
      <vt:lpstr>4. Motion distortion clean-up</vt:lpstr>
      <vt:lpstr>5. Results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2055</cp:revision>
  <dcterms:created xsi:type="dcterms:W3CDTF">2016-03-23T04:58:01Z</dcterms:created>
  <dcterms:modified xsi:type="dcterms:W3CDTF">2017-06-23T23:26:44Z</dcterms:modified>
</cp:coreProperties>
</file>