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3" r:id="rId3"/>
    <p:sldId id="317" r:id="rId4"/>
    <p:sldId id="318" r:id="rId5"/>
    <p:sldId id="314" r:id="rId6"/>
    <p:sldId id="319" r:id="rId7"/>
    <p:sldId id="315" r:id="rId8"/>
    <p:sldId id="316" r:id="rId9"/>
    <p:sldId id="32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673"/>
  </p:normalViewPr>
  <p:slideViewPr>
    <p:cSldViewPr snapToGrid="0" snapToObjects="1">
      <p:cViewPr>
        <p:scale>
          <a:sx n="111" d="100"/>
          <a:sy n="111" d="100"/>
        </p:scale>
        <p:origin x="1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CNN-based </a:t>
            </a:r>
            <a:br>
              <a:rPr lang="en-US" b="1" dirty="0" smtClean="0"/>
            </a:br>
            <a:r>
              <a:rPr lang="en-US" b="1" dirty="0" smtClean="0"/>
              <a:t>Human </a:t>
            </a:r>
            <a:r>
              <a:rPr lang="en-US" b="1" dirty="0" err="1"/>
              <a:t>M</a:t>
            </a:r>
            <a:r>
              <a:rPr lang="en-US" b="1" dirty="0" err="1" smtClean="0"/>
              <a:t>ocap</a:t>
            </a:r>
            <a:r>
              <a:rPr lang="en-US" b="1" dirty="0" smtClean="0"/>
              <a:t> Classification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10 Nov </a:t>
            </a:r>
            <a:r>
              <a:rPr lang="en-US" dirty="0" smtClean="0"/>
              <a:t>2016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Human </a:t>
            </a:r>
            <a:r>
              <a:rPr lang="en-US" dirty="0" err="1" smtClean="0"/>
              <a:t>mocap</a:t>
            </a:r>
            <a:r>
              <a:rPr lang="en-US" dirty="0" smtClean="0"/>
              <a:t> classification</a:t>
            </a:r>
            <a:endParaRPr lang="en-US" dirty="0" smtClean="0"/>
          </a:p>
          <a:p>
            <a:r>
              <a:rPr lang="en-US" dirty="0" smtClean="0"/>
              <a:t>My approach: CNN + MLP</a:t>
            </a:r>
          </a:p>
          <a:p>
            <a:r>
              <a:rPr lang="en-US" dirty="0" smtClean="0"/>
              <a:t>Existing methods</a:t>
            </a:r>
            <a:endParaRPr lang="en-US" dirty="0"/>
          </a:p>
          <a:p>
            <a:r>
              <a:rPr lang="en-US" dirty="0" smtClean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</a:t>
            </a:r>
            <a:r>
              <a:rPr lang="en-US" dirty="0" err="1"/>
              <a:t>mocap</a:t>
            </a:r>
            <a:r>
              <a:rPr lang="en-US" dirty="0"/>
              <a:t>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Input </a:t>
            </a:r>
            <a:r>
              <a:rPr lang="en-US" dirty="0" err="1" smtClean="0"/>
              <a:t>mocap</a:t>
            </a:r>
            <a:r>
              <a:rPr lang="en-US" dirty="0" smtClean="0"/>
              <a:t> motion (.</a:t>
            </a:r>
            <a:r>
              <a:rPr lang="en-US" dirty="0" err="1" smtClean="0"/>
              <a:t>bvh</a:t>
            </a:r>
            <a:r>
              <a:rPr lang="en-US" dirty="0" smtClean="0"/>
              <a:t>, </a:t>
            </a:r>
            <a:r>
              <a:rPr lang="en-US" dirty="0" err="1" smtClean="0"/>
              <a:t>fbx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mocap</a:t>
            </a:r>
            <a:r>
              <a:rPr lang="en-US" dirty="0" smtClean="0"/>
              <a:t> action type (walking, running, kicking,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 model</a:t>
            </a:r>
          </a:p>
          <a:p>
            <a:pPr lvl="1"/>
            <a:r>
              <a:rPr lang="en-US" dirty="0" smtClean="0"/>
              <a:t>Two CNN layers (1 layer = 1 Convolution + 1 Pooling)-&gt;Extract features</a:t>
            </a:r>
          </a:p>
          <a:p>
            <a:pPr lvl="1"/>
            <a:r>
              <a:rPr lang="en-US" dirty="0" smtClean="0"/>
              <a:t>One fully connected MLP -&gt; Actual classifier</a:t>
            </a:r>
          </a:p>
          <a:p>
            <a:r>
              <a:rPr lang="en-US" dirty="0" smtClean="0"/>
              <a:t>Data pre-processing</a:t>
            </a:r>
          </a:p>
          <a:p>
            <a:pPr lvl="1"/>
            <a:r>
              <a:rPr lang="en-US" dirty="0" smtClean="0"/>
              <a:t>CNN </a:t>
            </a:r>
            <a:r>
              <a:rPr lang="en-US" dirty="0"/>
              <a:t>is </a:t>
            </a:r>
            <a:r>
              <a:rPr lang="en-US" dirty="0" smtClean="0"/>
              <a:t>well known at image </a:t>
            </a:r>
            <a:r>
              <a:rPr lang="en-US" dirty="0"/>
              <a:t>classification, then I </a:t>
            </a:r>
            <a:r>
              <a:rPr lang="en-US" b="1" dirty="0" smtClean="0"/>
              <a:t>treat </a:t>
            </a:r>
            <a:r>
              <a:rPr lang="en-US" b="1" dirty="0"/>
              <a:t>one motion clip as one image</a:t>
            </a:r>
            <a:r>
              <a:rPr lang="en-US" dirty="0"/>
              <a:t>. In details, I cut motion files into clips of 96 frame, each frame contains 96 variables (includes 16 joints, each joint has </a:t>
            </a:r>
            <a:r>
              <a:rPr lang="en-US" dirty="0" err="1"/>
              <a:t>x,y,z</a:t>
            </a:r>
            <a:r>
              <a:rPr lang="en-US" dirty="0"/>
              <a:t>, </a:t>
            </a:r>
            <a:r>
              <a:rPr lang="en-US" dirty="0" err="1"/>
              <a:t>Rx,Ry,Rz</a:t>
            </a:r>
            <a:r>
              <a:rPr lang="en-US" dirty="0"/>
              <a:t>). Then one motion clip = one 96*96 matrix</a:t>
            </a:r>
            <a:r>
              <a:rPr lang="en-US" dirty="0" smtClean="0"/>
              <a:t>.</a:t>
            </a:r>
          </a:p>
          <a:p>
            <a:r>
              <a:rPr lang="en-US" dirty="0"/>
              <a:t>A small </a:t>
            </a:r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Two classes </a:t>
            </a:r>
            <a:r>
              <a:rPr lang="en-US" dirty="0"/>
              <a:t>(run, walk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600 </a:t>
            </a:r>
            <a:r>
              <a:rPr lang="en-US" dirty="0"/>
              <a:t>motion clips with theirs labels: 500 </a:t>
            </a:r>
            <a:r>
              <a:rPr lang="en-US" dirty="0" smtClean="0"/>
              <a:t>training</a:t>
            </a:r>
            <a:r>
              <a:rPr lang="en-US" dirty="0"/>
              <a:t>, 50 </a:t>
            </a:r>
            <a:r>
              <a:rPr lang="en-US" dirty="0" smtClean="0"/>
              <a:t>validating</a:t>
            </a:r>
            <a:r>
              <a:rPr lang="en-US" dirty="0"/>
              <a:t>; 50 </a:t>
            </a:r>
            <a:r>
              <a:rPr lang="en-US" dirty="0" smtClean="0"/>
              <a:t>testing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My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4434" y="4081392"/>
            <a:ext cx="134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Motion clips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500*96*96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728" y="4081392"/>
            <a:ext cx="16183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 filters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Shape (5*5)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500*20 feature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500*20*92*92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2208" y="4081392"/>
            <a:ext cx="1584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0 filters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Shape (5*5)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500*50 maps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500*50*19*19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6804" y="4081392"/>
            <a:ext cx="1584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Pooling (4*4)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500*20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maps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500*20*23*23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385" y="4081392"/>
            <a:ext cx="1443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Pooling (4*4)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500*50 </a:t>
            </a:r>
            <a:r>
              <a:rPr lang="en-US" dirty="0">
                <a:solidFill>
                  <a:srgbClr val="FF0000"/>
                </a:solidFill>
              </a:rPr>
              <a:t>maps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500*50*4*4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5891514"/>
            <a:ext cx="10515600" cy="470644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Output: Trained model (Layer1, Layer2, MLP)</a:t>
            </a:r>
            <a:endParaRPr lang="en-US" sz="2500" dirty="0"/>
          </a:p>
        </p:txBody>
      </p:sp>
      <p:grpSp>
        <p:nvGrpSpPr>
          <p:cNvPr id="6" name="Group 5"/>
          <p:cNvGrpSpPr/>
          <p:nvPr/>
        </p:nvGrpSpPr>
        <p:grpSpPr>
          <a:xfrm>
            <a:off x="614363" y="1386580"/>
            <a:ext cx="10739437" cy="2694813"/>
            <a:chOff x="614363" y="1386580"/>
            <a:chExt cx="10739437" cy="2694813"/>
          </a:xfrm>
        </p:grpSpPr>
        <p:pic>
          <p:nvPicPr>
            <p:cNvPr id="5" name="Content Placeholder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63" y="1571246"/>
              <a:ext cx="10739437" cy="251014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930815" y="1685681"/>
              <a:ext cx="5405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4434" y="1386580"/>
              <a:ext cx="5405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Passing </a:t>
            </a:r>
            <a:r>
              <a:rPr lang="en-US" dirty="0"/>
              <a:t>50 samples of test set to trained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Output detected classes (walking or running)</a:t>
            </a:r>
            <a:endParaRPr lang="en-US" dirty="0"/>
          </a:p>
          <a:p>
            <a:pPr lvl="1"/>
            <a:r>
              <a:rPr lang="en-US" dirty="0" smtClean="0"/>
              <a:t>Compare with ground truth classes</a:t>
            </a:r>
          </a:p>
          <a:p>
            <a:r>
              <a:rPr lang="en-US" dirty="0" smtClean="0"/>
              <a:t>All </a:t>
            </a:r>
            <a:r>
              <a:rPr lang="en-US" dirty="0"/>
              <a:t>samples are classified correctly, means 0%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3. Existing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Human motion classification and management based on </a:t>
            </a:r>
            <a:r>
              <a:rPr lang="en-US" dirty="0" err="1"/>
              <a:t>mocap</a:t>
            </a:r>
            <a:r>
              <a:rPr lang="en-US" dirty="0"/>
              <a:t> data analysis." </a:t>
            </a:r>
            <a:r>
              <a:rPr lang="en-US" i="1" dirty="0"/>
              <a:t>Proceedings of the 2011 joint ACM workshop on Human gesture and behavior understanding</a:t>
            </a:r>
            <a:r>
              <a:rPr lang="en-US" dirty="0"/>
              <a:t>. ACM, 2011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CMU </a:t>
            </a:r>
            <a:r>
              <a:rPr lang="en-US" dirty="0" err="1"/>
              <a:t>mocap</a:t>
            </a:r>
            <a:r>
              <a:rPr lang="en-US" dirty="0"/>
              <a:t> </a:t>
            </a:r>
            <a:r>
              <a:rPr lang="en-US" dirty="0" smtClean="0"/>
              <a:t>database, n-fold </a:t>
            </a:r>
            <a:r>
              <a:rPr lang="en-US" dirty="0"/>
              <a:t>cross </a:t>
            </a:r>
            <a:r>
              <a:rPr lang="en-US" dirty="0" smtClean="0"/>
              <a:t>validation, </a:t>
            </a:r>
            <a:r>
              <a:rPr lang="en-US" dirty="0"/>
              <a:t>97</a:t>
            </a:r>
            <a:r>
              <a:rPr lang="en-US" dirty="0" smtClean="0"/>
              <a:t>%.</a:t>
            </a:r>
          </a:p>
          <a:p>
            <a:r>
              <a:rPr lang="en-US" dirty="0" smtClean="0"/>
              <a:t>"</a:t>
            </a:r>
            <a:r>
              <a:rPr lang="en-US" dirty="0"/>
              <a:t>Automatic Human </a:t>
            </a:r>
            <a:r>
              <a:rPr lang="en-US" dirty="0" err="1"/>
              <a:t>Mocap</a:t>
            </a:r>
            <a:r>
              <a:rPr lang="en-US" dirty="0"/>
              <a:t> Data Classification." </a:t>
            </a:r>
            <a:r>
              <a:rPr lang="en-US" i="1" dirty="0"/>
              <a:t>IEEE Transactions on Multimedia</a:t>
            </a:r>
            <a:r>
              <a:rPr lang="en-US" dirty="0"/>
              <a:t> 16.8 (2014): 2191-2202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Cmu</a:t>
            </a:r>
            <a:r>
              <a:rPr lang="en-US" dirty="0" smtClean="0"/>
              <a:t> </a:t>
            </a:r>
            <a:r>
              <a:rPr lang="en-US" dirty="0" err="1" smtClean="0"/>
              <a:t>mocap</a:t>
            </a:r>
            <a:r>
              <a:rPr lang="en-US" dirty="0" smtClean="0"/>
              <a:t> dataset, 99.6%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3.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method disadvantage</a:t>
            </a:r>
          </a:p>
          <a:p>
            <a:pPr lvl="1"/>
            <a:r>
              <a:rPr lang="en-US" dirty="0" smtClean="0"/>
              <a:t>Consider one motion in </a:t>
            </a:r>
            <a:r>
              <a:rPr lang="en-US" dirty="0" err="1" smtClean="0"/>
              <a:t>cmu</a:t>
            </a:r>
            <a:r>
              <a:rPr lang="en-US" dirty="0" smtClean="0"/>
              <a:t> dataset as one sample, then lack of number of sample for training and testing. (no. samples = no. </a:t>
            </a:r>
            <a:r>
              <a:rPr lang="en-US" dirty="0" err="1" smtClean="0"/>
              <a:t>cmu</a:t>
            </a:r>
            <a:r>
              <a:rPr lang="en-US" dirty="0" smtClean="0"/>
              <a:t> motions ~300)</a:t>
            </a:r>
          </a:p>
          <a:p>
            <a:pPr lvl="1"/>
            <a:r>
              <a:rPr lang="en-US" dirty="0" smtClean="0"/>
              <a:t>Label the whole motion sequence as only one action</a:t>
            </a:r>
          </a:p>
          <a:p>
            <a:r>
              <a:rPr lang="en-US" dirty="0" smtClean="0"/>
              <a:t>Mine advantage</a:t>
            </a:r>
          </a:p>
          <a:p>
            <a:pPr lvl="1"/>
            <a:r>
              <a:rPr lang="en-US" dirty="0" smtClean="0"/>
              <a:t>Split one motion (file) into clips of n frame, then easily create thousands of clips from </a:t>
            </a:r>
            <a:r>
              <a:rPr lang="en-US" dirty="0" err="1" smtClean="0"/>
              <a:t>cmu</a:t>
            </a:r>
            <a:r>
              <a:rPr lang="en-US" dirty="0" smtClean="0"/>
              <a:t> dataset. In experiment, I created ~600 clips from ~30 motion files, </a:t>
            </a:r>
            <a:r>
              <a:rPr lang="en-US" dirty="0" err="1" smtClean="0"/>
              <a:t>anw</a:t>
            </a:r>
            <a:r>
              <a:rPr lang="en-US" dirty="0" smtClean="0"/>
              <a:t> It depends on motion length.</a:t>
            </a:r>
          </a:p>
          <a:p>
            <a:pPr lvl="1"/>
            <a:r>
              <a:rPr lang="en-US" dirty="0" smtClean="0"/>
              <a:t>Label each clip of n frame( n=96), then we can label a unknown length motion file containing multiple clips with multiple actions.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step: Extending the dataset</a:t>
            </a:r>
          </a:p>
          <a:p>
            <a:pPr lvl="1"/>
            <a:r>
              <a:rPr lang="en-US" dirty="0" smtClean="0"/>
              <a:t>Obtaining </a:t>
            </a:r>
            <a:r>
              <a:rPr lang="en-US" dirty="0" err="1" smtClean="0"/>
              <a:t>cmu</a:t>
            </a:r>
            <a:r>
              <a:rPr lang="en-US" dirty="0" smtClean="0"/>
              <a:t> </a:t>
            </a:r>
            <a:r>
              <a:rPr lang="en-US" dirty="0" err="1" smtClean="0"/>
              <a:t>mocap</a:t>
            </a:r>
            <a:r>
              <a:rPr lang="en-US" dirty="0" smtClean="0"/>
              <a:t> dataset, more motions, more classes of action</a:t>
            </a:r>
          </a:p>
          <a:p>
            <a:pPr lvl="1"/>
            <a:r>
              <a:rPr lang="en-US" dirty="0" smtClean="0"/>
              <a:t>Split motion into clips and normalize to the same skeleton</a:t>
            </a:r>
          </a:p>
          <a:p>
            <a:r>
              <a:rPr lang="en-US" dirty="0" smtClean="0"/>
              <a:t>Train and test with proposed CNN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441</Words>
  <Application>Microsoft Macintosh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CNN-based  Human Mocap Classification</vt:lpstr>
      <vt:lpstr>Outline</vt:lpstr>
      <vt:lpstr>1. Problem</vt:lpstr>
      <vt:lpstr>2. My Approach</vt:lpstr>
      <vt:lpstr>2. My Approach</vt:lpstr>
      <vt:lpstr>2. My Approach</vt:lpstr>
      <vt:lpstr>3. Existing methods</vt:lpstr>
      <vt:lpstr>3. Discussion</vt:lpstr>
      <vt:lpstr>3. Discussion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1328</cp:revision>
  <dcterms:created xsi:type="dcterms:W3CDTF">2016-03-23T04:58:01Z</dcterms:created>
  <dcterms:modified xsi:type="dcterms:W3CDTF">2016-11-11T00:42:40Z</dcterms:modified>
</cp:coreProperties>
</file>