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3" r:id="rId3"/>
    <p:sldId id="317" r:id="rId4"/>
    <p:sldId id="323" r:id="rId5"/>
    <p:sldId id="318" r:id="rId6"/>
    <p:sldId id="322" r:id="rId7"/>
    <p:sldId id="324" r:id="rId8"/>
    <p:sldId id="320" r:id="rId9"/>
    <p:sldId id="321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11/25/16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11/25/16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Walking Styles Classification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25 Nov 2016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r>
              <a:rPr lang="en-US" dirty="0" smtClean="0"/>
              <a:t>Style Walking Model</a:t>
            </a:r>
          </a:p>
          <a:p>
            <a:r>
              <a:rPr lang="en-US" dirty="0" smtClean="0"/>
              <a:t>PCA vs Pooling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</a:t>
            </a:r>
            <a:r>
              <a:rPr lang="en-US" dirty="0" err="1" smtClean="0"/>
              <a:t>mocap</a:t>
            </a:r>
            <a:r>
              <a:rPr lang="en-US" dirty="0" smtClean="0"/>
              <a:t> dataset in general.</a:t>
            </a:r>
          </a:p>
          <a:p>
            <a:r>
              <a:rPr lang="en-US" dirty="0" smtClean="0"/>
              <a:t>Only 4 dataset have style </a:t>
            </a:r>
            <a:r>
              <a:rPr lang="en-US" dirty="0" err="1" smtClean="0"/>
              <a:t>mocap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Dataset: Styled walking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smtClean="0"/>
              <a:t>Sub-CMU</a:t>
            </a:r>
            <a:endParaRPr lang="en-GB" dirty="0"/>
          </a:p>
          <a:p>
            <a:pPr lvl="1"/>
            <a:r>
              <a:rPr lang="en-GB" dirty="0" smtClean="0"/>
              <a:t>[</a:t>
            </a:r>
            <a:r>
              <a:rPr lang="en-GB" dirty="0"/>
              <a:t>DONE</a:t>
            </a:r>
            <a:r>
              <a:rPr lang="en-GB" dirty="0" smtClean="0"/>
              <a:t>] 15 </a:t>
            </a:r>
            <a:r>
              <a:rPr lang="en-GB" dirty="0"/>
              <a:t>motions of 13 </a:t>
            </a:r>
            <a:r>
              <a:rPr lang="en-GB" dirty="0" smtClean="0"/>
              <a:t>styles, ~ 50.000 frame of 120fps</a:t>
            </a:r>
          </a:p>
          <a:p>
            <a:r>
              <a:rPr lang="en-GB" dirty="0"/>
              <a:t>2. </a:t>
            </a:r>
            <a:r>
              <a:rPr lang="en-GB" dirty="0" smtClean="0"/>
              <a:t>HDM05</a:t>
            </a:r>
          </a:p>
          <a:p>
            <a:pPr lvl="1"/>
            <a:r>
              <a:rPr lang="en-GB" dirty="0" smtClean="0"/>
              <a:t>Two motions, sad/happy walking, .</a:t>
            </a:r>
            <a:r>
              <a:rPr lang="en-GB" dirty="0" err="1" smtClean="0"/>
              <a:t>amc</a:t>
            </a:r>
            <a:r>
              <a:rPr lang="en-GB" dirty="0" smtClean="0"/>
              <a:t> format</a:t>
            </a:r>
            <a:endParaRPr lang="en-GB" dirty="0"/>
          </a:p>
          <a:p>
            <a:r>
              <a:rPr lang="en-GB" dirty="0" smtClean="0"/>
              <a:t>3. Japan eye</a:t>
            </a:r>
          </a:p>
          <a:p>
            <a:pPr lvl="1"/>
            <a:r>
              <a:rPr lang="en-GB" dirty="0" smtClean="0"/>
              <a:t>[DONE]  </a:t>
            </a:r>
            <a:r>
              <a:rPr lang="en-GB" dirty="0"/>
              <a:t>6</a:t>
            </a:r>
            <a:r>
              <a:rPr lang="en-GB" dirty="0" smtClean="0"/>
              <a:t> motions, ~4.000frames of 30 fps</a:t>
            </a:r>
          </a:p>
          <a:p>
            <a:r>
              <a:rPr lang="en-GB" dirty="0" smtClean="0"/>
              <a:t>4. Xia et. al. style dataset</a:t>
            </a:r>
          </a:p>
          <a:p>
            <a:pPr lvl="1"/>
            <a:r>
              <a:rPr lang="en-GB" dirty="0" smtClean="0"/>
              <a:t>[CONTACTING] ~ </a:t>
            </a:r>
            <a:r>
              <a:rPr lang="en-GB" dirty="0" err="1"/>
              <a:t>S</a:t>
            </a:r>
            <a:r>
              <a:rPr lang="en-GB" dirty="0" err="1" smtClean="0"/>
              <a:t>ubCMU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Walking Style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Suggestions from Dr. Long &amp; Dr. Ha</a:t>
            </a:r>
          </a:p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Separate each motion file to train/test in the </a:t>
            </a:r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Validation set: 2% </a:t>
            </a:r>
            <a:r>
              <a:rPr lang="vi-VN" dirty="0" smtClean="0"/>
              <a:t>error, Test set: 20%</a:t>
            </a:r>
            <a:endParaRPr lang="en-US" dirty="0" smtClean="0"/>
          </a:p>
          <a:p>
            <a:r>
              <a:rPr lang="en-US" dirty="0" smtClean="0"/>
              <a:t>Sample size</a:t>
            </a:r>
          </a:p>
          <a:p>
            <a:pPr lvl="1"/>
            <a:r>
              <a:rPr lang="en-US" dirty="0" smtClean="0"/>
              <a:t>96*32 =&gt; 32*32*3: Increase the localization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Walking Style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Suggestions from Dr. Long &amp; Dr. Ha</a:t>
            </a:r>
          </a:p>
          <a:p>
            <a:r>
              <a:rPr lang="en-US" dirty="0" smtClean="0"/>
              <a:t>Adding one more layer</a:t>
            </a:r>
          </a:p>
          <a:p>
            <a:r>
              <a:rPr lang="en-US" dirty="0" smtClean="0"/>
              <a:t>Check joint’s ordering</a:t>
            </a:r>
          </a:p>
          <a:p>
            <a:r>
              <a:rPr lang="en-US" dirty="0" smtClean="0"/>
              <a:t>Activation function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=&gt; </a:t>
            </a:r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Walking Style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r>
              <a:rPr lang="en-US" dirty="0" smtClean="0"/>
              <a:t>Activation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PCA vs POOLING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0085" y="1825625"/>
            <a:ext cx="10739437" cy="2694813"/>
            <a:chOff x="614363" y="1386580"/>
            <a:chExt cx="10739437" cy="2694813"/>
          </a:xfrm>
        </p:grpSpPr>
        <p:pic>
          <p:nvPicPr>
            <p:cNvPr id="7" name="Content Placeholder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3" y="1571246"/>
              <a:ext cx="10739437" cy="25101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930815" y="1685681"/>
              <a:ext cx="5405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4434" y="1386580"/>
              <a:ext cx="5405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4666" y="3452502"/>
            <a:ext cx="1401511" cy="726393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PCA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PCA vs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pPr lvl="1"/>
            <a:r>
              <a:rPr lang="en-US" b="1" dirty="0" smtClean="0"/>
              <a:t>Maximize scale, translation invariant</a:t>
            </a:r>
          </a:p>
          <a:p>
            <a:r>
              <a:rPr lang="en-US" dirty="0" smtClean="0"/>
              <a:t>PCA, L1-PCA</a:t>
            </a:r>
          </a:p>
          <a:p>
            <a:pPr lvl="1"/>
            <a:r>
              <a:rPr lang="en-US" dirty="0" smtClean="0"/>
              <a:t>Dimensionality reduction (Better than Pooling)</a:t>
            </a:r>
          </a:p>
          <a:p>
            <a:pPr lvl="1"/>
            <a:r>
              <a:rPr lang="en-US" dirty="0" smtClean="0"/>
              <a:t>Not robust under scaling and translation</a:t>
            </a:r>
          </a:p>
          <a:p>
            <a:r>
              <a:rPr lang="en-US" dirty="0" smtClean="0"/>
              <a:t>-&gt; PCA is not suitable to replace Pooling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235</Words>
  <Application>Microsoft Macintosh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Human Walking Styles Classification</vt:lpstr>
      <vt:lpstr>Outline</vt:lpstr>
      <vt:lpstr>1. Dataset</vt:lpstr>
      <vt:lpstr>1. Dataset: Styled walking</vt:lpstr>
      <vt:lpstr>2. Walking Style model</vt:lpstr>
      <vt:lpstr>2. Walking Style model</vt:lpstr>
      <vt:lpstr>2. Walking Style model</vt:lpstr>
      <vt:lpstr>3. PCA vs POOLING</vt:lpstr>
      <vt:lpstr>3. PCA vs POOLING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1574</cp:revision>
  <dcterms:created xsi:type="dcterms:W3CDTF">2016-03-23T04:58:01Z</dcterms:created>
  <dcterms:modified xsi:type="dcterms:W3CDTF">2016-11-25T13:51:30Z</dcterms:modified>
</cp:coreProperties>
</file>