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30D90-8B37-4622-A13D-45075834C584}">
          <p14:sldIdLst>
            <p14:sldId id="256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6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16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4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7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96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9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4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9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53" y="1266552"/>
            <a:ext cx="13525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051880" y="30044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802675" y="19333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802675" y="19333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802675" y="19333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802675" y="32668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249205" y="19855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90284" y="1575835"/>
            <a:ext cx="5324453" cy="10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ranklin Gothic Heavy" panose="020B09030201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Special  Subject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3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Franklin Gothic Heavy" panose="020B09030201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280893" y="2652697"/>
            <a:ext cx="4409330" cy="250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Lillebaelt Academy of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professional Higher Education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IT and Networks Engineer</a:t>
            </a:r>
            <a:endParaRPr lang="en-US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3 </a:t>
            </a: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semester IT-Network</a:t>
            </a:r>
            <a:endParaRPr lang="en-US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Authors: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Abdalmannan Shek Nasan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Fernando Coello 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kjartansson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1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84" y="3155049"/>
            <a:ext cx="4560681" cy="24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0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299" y="636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NAT and Policy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" y="1378226"/>
            <a:ext cx="9261918" cy="50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361" y="496389"/>
            <a:ext cx="5659811" cy="5891349"/>
          </a:xfrm>
        </p:spPr>
      </p:pic>
    </p:spTree>
    <p:extLst>
      <p:ext uri="{BB962C8B-B14F-4D97-AF65-F5344CB8AC3E}">
        <p14:creationId xmlns:p14="http://schemas.microsoft.com/office/powerpoint/2010/main" val="3668756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</TotalTime>
  <Words>28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SimSun</vt:lpstr>
      <vt:lpstr>Arial</vt:lpstr>
      <vt:lpstr>Calibri</vt:lpstr>
      <vt:lpstr>Franklin Gothic Heavy</vt:lpstr>
      <vt:lpstr>Trebuchet MS</vt:lpstr>
      <vt:lpstr>Wingdings 3</vt:lpstr>
      <vt:lpstr>Facet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 Nasan</dc:creator>
  <cp:lastModifiedBy>Mano Nasan</cp:lastModifiedBy>
  <cp:revision>62</cp:revision>
  <dcterms:created xsi:type="dcterms:W3CDTF">2015-11-12T10:46:49Z</dcterms:created>
  <dcterms:modified xsi:type="dcterms:W3CDTF">2016-12-07T08:20:49Z</dcterms:modified>
</cp:coreProperties>
</file>