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35"/>
  </p:notesMasterIdLst>
  <p:sldIdLst>
    <p:sldId id="520" r:id="rId2"/>
    <p:sldId id="484" r:id="rId3"/>
    <p:sldId id="457" r:id="rId4"/>
    <p:sldId id="494" r:id="rId5"/>
    <p:sldId id="500" r:id="rId6"/>
    <p:sldId id="458" r:id="rId7"/>
    <p:sldId id="501" r:id="rId8"/>
    <p:sldId id="495" r:id="rId9"/>
    <p:sldId id="502" r:id="rId10"/>
    <p:sldId id="459" r:id="rId11"/>
    <p:sldId id="503" r:id="rId12"/>
    <p:sldId id="460" r:id="rId13"/>
    <p:sldId id="504" r:id="rId14"/>
    <p:sldId id="489" r:id="rId15"/>
    <p:sldId id="465" r:id="rId16"/>
    <p:sldId id="491" r:id="rId17"/>
    <p:sldId id="506" r:id="rId18"/>
    <p:sldId id="490" r:id="rId19"/>
    <p:sldId id="467" r:id="rId20"/>
    <p:sldId id="507" r:id="rId21"/>
    <p:sldId id="468" r:id="rId22"/>
    <p:sldId id="493" r:id="rId23"/>
    <p:sldId id="477" r:id="rId24"/>
    <p:sldId id="479" r:id="rId25"/>
    <p:sldId id="480" r:id="rId26"/>
    <p:sldId id="513" r:id="rId27"/>
    <p:sldId id="514" r:id="rId28"/>
    <p:sldId id="515" r:id="rId29"/>
    <p:sldId id="516" r:id="rId30"/>
    <p:sldId id="517" r:id="rId31"/>
    <p:sldId id="518" r:id="rId32"/>
    <p:sldId id="519" r:id="rId33"/>
    <p:sldId id="483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D46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06" autoAdjust="0"/>
    <p:restoredTop sz="90631" autoAdjust="0"/>
  </p:normalViewPr>
  <p:slideViewPr>
    <p:cSldViewPr snapToGrid="0">
      <p:cViewPr varScale="1">
        <p:scale>
          <a:sx n="77" d="100"/>
          <a:sy n="77" d="100"/>
        </p:scale>
        <p:origin x="81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image" Target="../media/image63.wmf"/><Relationship Id="rId3" Type="http://schemas.openxmlformats.org/officeDocument/2006/relationships/image" Target="../media/image53.wmf"/><Relationship Id="rId7" Type="http://schemas.openxmlformats.org/officeDocument/2006/relationships/image" Target="../media/image57.wmf"/><Relationship Id="rId12" Type="http://schemas.openxmlformats.org/officeDocument/2006/relationships/image" Target="../media/image62.wmf"/><Relationship Id="rId17" Type="http://schemas.openxmlformats.org/officeDocument/2006/relationships/image" Target="../media/image67.wmf"/><Relationship Id="rId2" Type="http://schemas.openxmlformats.org/officeDocument/2006/relationships/image" Target="../media/image52.wmf"/><Relationship Id="rId16" Type="http://schemas.openxmlformats.org/officeDocument/2006/relationships/image" Target="../media/image66.wmf"/><Relationship Id="rId1" Type="http://schemas.openxmlformats.org/officeDocument/2006/relationships/image" Target="../media/image51.wmf"/><Relationship Id="rId6" Type="http://schemas.openxmlformats.org/officeDocument/2006/relationships/image" Target="../media/image56.wmf"/><Relationship Id="rId11" Type="http://schemas.openxmlformats.org/officeDocument/2006/relationships/image" Target="../media/image61.wmf"/><Relationship Id="rId5" Type="http://schemas.openxmlformats.org/officeDocument/2006/relationships/image" Target="../media/image55.wmf"/><Relationship Id="rId15" Type="http://schemas.openxmlformats.org/officeDocument/2006/relationships/image" Target="../media/image65.wmf"/><Relationship Id="rId10" Type="http://schemas.openxmlformats.org/officeDocument/2006/relationships/image" Target="../media/image60.wmf"/><Relationship Id="rId4" Type="http://schemas.openxmlformats.org/officeDocument/2006/relationships/image" Target="../media/image54.wmf"/><Relationship Id="rId9" Type="http://schemas.openxmlformats.org/officeDocument/2006/relationships/image" Target="../media/image59.wmf"/><Relationship Id="rId14" Type="http://schemas.openxmlformats.org/officeDocument/2006/relationships/image" Target="../media/image6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13" Type="http://schemas.openxmlformats.org/officeDocument/2006/relationships/image" Target="../media/image64.wmf"/><Relationship Id="rId18" Type="http://schemas.openxmlformats.org/officeDocument/2006/relationships/image" Target="../media/image82.wmf"/><Relationship Id="rId26" Type="http://schemas.openxmlformats.org/officeDocument/2006/relationships/image" Target="../media/image89.wmf"/><Relationship Id="rId3" Type="http://schemas.openxmlformats.org/officeDocument/2006/relationships/image" Target="../media/image72.wmf"/><Relationship Id="rId21" Type="http://schemas.openxmlformats.org/officeDocument/2006/relationships/image" Target="../media/image47.wmf"/><Relationship Id="rId7" Type="http://schemas.openxmlformats.org/officeDocument/2006/relationships/image" Target="../media/image58.wmf"/><Relationship Id="rId12" Type="http://schemas.openxmlformats.org/officeDocument/2006/relationships/image" Target="../media/image77.wmf"/><Relationship Id="rId17" Type="http://schemas.openxmlformats.org/officeDocument/2006/relationships/image" Target="../media/image81.wmf"/><Relationship Id="rId25" Type="http://schemas.openxmlformats.org/officeDocument/2006/relationships/image" Target="../media/image88.wmf"/><Relationship Id="rId2" Type="http://schemas.openxmlformats.org/officeDocument/2006/relationships/image" Target="../media/image71.wmf"/><Relationship Id="rId16" Type="http://schemas.openxmlformats.org/officeDocument/2006/relationships/image" Target="../media/image80.wmf"/><Relationship Id="rId20" Type="http://schemas.openxmlformats.org/officeDocument/2006/relationships/image" Target="../media/image84.wmf"/><Relationship Id="rId1" Type="http://schemas.openxmlformats.org/officeDocument/2006/relationships/image" Target="../media/image70.wmf"/><Relationship Id="rId6" Type="http://schemas.openxmlformats.org/officeDocument/2006/relationships/image" Target="../media/image75.wmf"/><Relationship Id="rId11" Type="http://schemas.openxmlformats.org/officeDocument/2006/relationships/image" Target="../media/image76.wmf"/><Relationship Id="rId24" Type="http://schemas.openxmlformats.org/officeDocument/2006/relationships/image" Target="../media/image87.wmf"/><Relationship Id="rId5" Type="http://schemas.openxmlformats.org/officeDocument/2006/relationships/image" Target="../media/image74.wmf"/><Relationship Id="rId15" Type="http://schemas.openxmlformats.org/officeDocument/2006/relationships/image" Target="../media/image79.wmf"/><Relationship Id="rId23" Type="http://schemas.openxmlformats.org/officeDocument/2006/relationships/image" Target="../media/image86.wmf"/><Relationship Id="rId10" Type="http://schemas.openxmlformats.org/officeDocument/2006/relationships/image" Target="../media/image61.wmf"/><Relationship Id="rId19" Type="http://schemas.openxmlformats.org/officeDocument/2006/relationships/image" Target="../media/image83.wmf"/><Relationship Id="rId4" Type="http://schemas.openxmlformats.org/officeDocument/2006/relationships/image" Target="../media/image73.wmf"/><Relationship Id="rId9" Type="http://schemas.openxmlformats.org/officeDocument/2006/relationships/image" Target="../media/image60.wmf"/><Relationship Id="rId14" Type="http://schemas.openxmlformats.org/officeDocument/2006/relationships/image" Target="../media/image78.wmf"/><Relationship Id="rId22" Type="http://schemas.openxmlformats.org/officeDocument/2006/relationships/image" Target="../media/image85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7" Type="http://schemas.openxmlformats.org/officeDocument/2006/relationships/image" Target="../media/image40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6" Type="http://schemas.openxmlformats.org/officeDocument/2006/relationships/image" Target="../media/image97.wmf"/><Relationship Id="rId5" Type="http://schemas.openxmlformats.org/officeDocument/2006/relationships/image" Target="../media/image96.wmf"/><Relationship Id="rId4" Type="http://schemas.openxmlformats.org/officeDocument/2006/relationships/image" Target="../media/image95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DF08C8-D6F6-4977-B56D-9A647D3AD495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02BFC-8F2E-47C8-8E39-4892D5BBE9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238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E5631C-0965-4C3B-B477-58B76DABD99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014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E5631C-0965-4C3B-B477-58B76DABD99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29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E5631C-0965-4C3B-B477-58B76DABD99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268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E5631C-0965-4C3B-B477-58B76DABD99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517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E5631C-0965-4C3B-B477-58B76DABD99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270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E5631C-0965-4C3B-B477-58B76DABD99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165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FDAE-E2DA-47F6-BB59-6F248BE619FD}" type="datetime1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5CE19-5AA8-420B-89CA-B69A2C9C1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046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413B2-19EF-4569-A8D6-291CBE145D4A}" type="datetime1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5CE19-5AA8-420B-89CA-B69A2C9C1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31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DAD8-0421-4956-B1BB-7D828E75A884}" type="datetime1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5CE19-5AA8-420B-89CA-B69A2C9C1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613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6C3F-AF70-4063-9E39-016A468B5A48}" type="datetime1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5CE19-5AA8-420B-89CA-B69A2C9C1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852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D683-8A5B-4A1B-960E-63971A1E2953}" type="datetime1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5CE19-5AA8-420B-89CA-B69A2C9C1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792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CF9C4-4CFE-4F49-B3AB-ECDC87355116}" type="datetime1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5CE19-5AA8-420B-89CA-B69A2C9C1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924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2734D-351C-4564-AA50-4006C9ECAECD}" type="datetime1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5CE19-5AA8-420B-89CA-B69A2C9C1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042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D3873-7F6B-44CE-923C-88D6F44D1894}" type="datetime1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5CE19-5AA8-420B-89CA-B69A2C9C1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41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B2A6-60E2-48E4-A162-CEF5E8360F99}" type="datetime1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5CE19-5AA8-420B-89CA-B69A2C9C1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287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21D8-D603-4958-8B1C-EF7577AB7246}" type="datetime1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5CE19-5AA8-420B-89CA-B69A2C9C1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463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300A-68A6-483E-8A87-44DA8EDC72B6}" type="datetime1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5CE19-5AA8-420B-89CA-B69A2C9C1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50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C57D9-B469-4F85-9278-5416EC3A88D4}" type="datetime1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5CE19-5AA8-420B-89CA-B69A2C9C1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3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.png"/><Relationship Id="rId4" Type="http://schemas.openxmlformats.org/officeDocument/2006/relationships/image" Target="../media/image15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6.wmf"/><Relationship Id="rId10" Type="http://schemas.openxmlformats.org/officeDocument/2006/relationships/image" Target="../media/image18.wmf"/><Relationship Id="rId4" Type="http://schemas.openxmlformats.org/officeDocument/2006/relationships/oleObject" Target="../embeddings/oleObject13.bin"/><Relationship Id="rId9" Type="http://schemas.openxmlformats.org/officeDocument/2006/relationships/oleObject" Target="../embeddings/oleObject1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3.png"/><Relationship Id="rId4" Type="http://schemas.openxmlformats.org/officeDocument/2006/relationships/image" Target="../media/image20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2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image" Target="../media/image28.wmf"/><Relationship Id="rId18" Type="http://schemas.openxmlformats.org/officeDocument/2006/relationships/oleObject" Target="../embeddings/oleObject27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oleObject" Target="../embeddings/oleObject24.bin"/><Relationship Id="rId17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6.bin"/><Relationship Id="rId20" Type="http://schemas.openxmlformats.org/officeDocument/2006/relationships/image" Target="../media/image3.png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5.wmf"/><Relationship Id="rId11" Type="http://schemas.openxmlformats.org/officeDocument/2006/relationships/image" Target="../media/image27.wmf"/><Relationship Id="rId5" Type="http://schemas.openxmlformats.org/officeDocument/2006/relationships/oleObject" Target="../embeddings/oleObject20.bin"/><Relationship Id="rId15" Type="http://schemas.openxmlformats.org/officeDocument/2006/relationships/image" Target="../media/image29.wmf"/><Relationship Id="rId10" Type="http://schemas.openxmlformats.org/officeDocument/2006/relationships/oleObject" Target="../embeddings/oleObject23.bin"/><Relationship Id="rId19" Type="http://schemas.openxmlformats.org/officeDocument/2006/relationships/image" Target="../media/image31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2.bin"/><Relationship Id="rId14" Type="http://schemas.openxmlformats.org/officeDocument/2006/relationships/oleObject" Target="../embeddings/oleObject25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3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oleObject" Target="../embeddings/oleObject38.bin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4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36.bin"/><Relationship Id="rId14" Type="http://schemas.openxmlformats.org/officeDocument/2006/relationships/image" Target="../media/image42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44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45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46.wmf"/><Relationship Id="rId4" Type="http://schemas.openxmlformats.org/officeDocument/2006/relationships/oleObject" Target="../embeddings/oleObject41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7" Type="http://schemas.openxmlformats.org/officeDocument/2006/relationships/image" Target="../media/image4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43.bin"/><Relationship Id="rId5" Type="http://schemas.openxmlformats.org/officeDocument/2006/relationships/image" Target="../media/image49.png"/><Relationship Id="rId4" Type="http://schemas.openxmlformats.org/officeDocument/2006/relationships/image" Target="../media/image47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50.png"/><Relationship Id="rId4" Type="http://schemas.openxmlformats.org/officeDocument/2006/relationships/image" Target="../media/image47.wmf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9.bin"/><Relationship Id="rId18" Type="http://schemas.openxmlformats.org/officeDocument/2006/relationships/image" Target="../media/image57.wmf"/><Relationship Id="rId26" Type="http://schemas.openxmlformats.org/officeDocument/2006/relationships/image" Target="../media/image61.wmf"/><Relationship Id="rId39" Type="http://schemas.openxmlformats.org/officeDocument/2006/relationships/oleObject" Target="../embeddings/oleObject65.bin"/><Relationship Id="rId21" Type="http://schemas.openxmlformats.org/officeDocument/2006/relationships/oleObject" Target="../embeddings/oleObject53.bin"/><Relationship Id="rId34" Type="http://schemas.openxmlformats.org/officeDocument/2006/relationships/oleObject" Target="../embeddings/oleObject60.bin"/><Relationship Id="rId42" Type="http://schemas.openxmlformats.org/officeDocument/2006/relationships/oleObject" Target="../embeddings/oleObject67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6.wmf"/><Relationship Id="rId29" Type="http://schemas.openxmlformats.org/officeDocument/2006/relationships/oleObject" Target="../embeddings/oleObject57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9.jpeg"/><Relationship Id="rId11" Type="http://schemas.openxmlformats.org/officeDocument/2006/relationships/oleObject" Target="../embeddings/oleObject48.bin"/><Relationship Id="rId24" Type="http://schemas.openxmlformats.org/officeDocument/2006/relationships/image" Target="../media/image60.wmf"/><Relationship Id="rId32" Type="http://schemas.openxmlformats.org/officeDocument/2006/relationships/image" Target="../media/image64.wmf"/><Relationship Id="rId37" Type="http://schemas.openxmlformats.org/officeDocument/2006/relationships/oleObject" Target="../embeddings/oleObject63.bin"/><Relationship Id="rId40" Type="http://schemas.openxmlformats.org/officeDocument/2006/relationships/oleObject" Target="../embeddings/oleObject66.bin"/><Relationship Id="rId45" Type="http://schemas.openxmlformats.org/officeDocument/2006/relationships/image" Target="../media/image67.wmf"/><Relationship Id="rId5" Type="http://schemas.openxmlformats.org/officeDocument/2006/relationships/image" Target="../media/image51.wmf"/><Relationship Id="rId15" Type="http://schemas.openxmlformats.org/officeDocument/2006/relationships/oleObject" Target="../embeddings/oleObject50.bin"/><Relationship Id="rId23" Type="http://schemas.openxmlformats.org/officeDocument/2006/relationships/oleObject" Target="../embeddings/oleObject54.bin"/><Relationship Id="rId28" Type="http://schemas.openxmlformats.org/officeDocument/2006/relationships/image" Target="../media/image62.wmf"/><Relationship Id="rId36" Type="http://schemas.openxmlformats.org/officeDocument/2006/relationships/oleObject" Target="../embeddings/oleObject62.bin"/><Relationship Id="rId10" Type="http://schemas.openxmlformats.org/officeDocument/2006/relationships/image" Target="../media/image53.wmf"/><Relationship Id="rId19" Type="http://schemas.openxmlformats.org/officeDocument/2006/relationships/oleObject" Target="../embeddings/oleObject52.bin"/><Relationship Id="rId31" Type="http://schemas.openxmlformats.org/officeDocument/2006/relationships/oleObject" Target="../embeddings/oleObject58.bin"/><Relationship Id="rId44" Type="http://schemas.openxmlformats.org/officeDocument/2006/relationships/oleObject" Target="../embeddings/oleObject68.bin"/><Relationship Id="rId4" Type="http://schemas.openxmlformats.org/officeDocument/2006/relationships/oleObject" Target="../embeddings/oleObject45.bin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55.wmf"/><Relationship Id="rId22" Type="http://schemas.openxmlformats.org/officeDocument/2006/relationships/image" Target="../media/image59.wmf"/><Relationship Id="rId27" Type="http://schemas.openxmlformats.org/officeDocument/2006/relationships/oleObject" Target="../embeddings/oleObject56.bin"/><Relationship Id="rId30" Type="http://schemas.openxmlformats.org/officeDocument/2006/relationships/image" Target="../media/image63.wmf"/><Relationship Id="rId35" Type="http://schemas.openxmlformats.org/officeDocument/2006/relationships/oleObject" Target="../embeddings/oleObject61.bin"/><Relationship Id="rId43" Type="http://schemas.openxmlformats.org/officeDocument/2006/relationships/image" Target="../media/image66.wmf"/><Relationship Id="rId8" Type="http://schemas.openxmlformats.org/officeDocument/2006/relationships/image" Target="../media/image52.wmf"/><Relationship Id="rId3" Type="http://schemas.openxmlformats.org/officeDocument/2006/relationships/image" Target="../media/image68.png"/><Relationship Id="rId12" Type="http://schemas.openxmlformats.org/officeDocument/2006/relationships/image" Target="../media/image54.wmf"/><Relationship Id="rId17" Type="http://schemas.openxmlformats.org/officeDocument/2006/relationships/oleObject" Target="../embeddings/oleObject51.bin"/><Relationship Id="rId25" Type="http://schemas.openxmlformats.org/officeDocument/2006/relationships/oleObject" Target="../embeddings/oleObject55.bin"/><Relationship Id="rId33" Type="http://schemas.openxmlformats.org/officeDocument/2006/relationships/oleObject" Target="../embeddings/oleObject59.bin"/><Relationship Id="rId38" Type="http://schemas.openxmlformats.org/officeDocument/2006/relationships/oleObject" Target="../embeddings/oleObject64.bin"/><Relationship Id="rId20" Type="http://schemas.openxmlformats.org/officeDocument/2006/relationships/image" Target="../media/image58.wmf"/><Relationship Id="rId41" Type="http://schemas.openxmlformats.org/officeDocument/2006/relationships/image" Target="../media/image65.wmf"/></Relationships>
</file>

<file path=ppt/slides/_rels/slide29.xml.rels><?xml version="1.0" encoding="UTF-8" standalone="yes"?>
<Relationships xmlns="http://schemas.openxmlformats.org/package/2006/relationships"><Relationship Id="rId26" Type="http://schemas.openxmlformats.org/officeDocument/2006/relationships/oleObject" Target="../embeddings/oleObject80.bin"/><Relationship Id="rId21" Type="http://schemas.openxmlformats.org/officeDocument/2006/relationships/image" Target="../media/image60.wmf"/><Relationship Id="rId42" Type="http://schemas.openxmlformats.org/officeDocument/2006/relationships/image" Target="../media/image80.wmf"/><Relationship Id="rId47" Type="http://schemas.openxmlformats.org/officeDocument/2006/relationships/oleObject" Target="../embeddings/oleObject95.bin"/><Relationship Id="rId63" Type="http://schemas.openxmlformats.org/officeDocument/2006/relationships/oleObject" Target="../embeddings/oleObject110.bin"/><Relationship Id="rId68" Type="http://schemas.openxmlformats.org/officeDocument/2006/relationships/oleObject" Target="../embeddings/oleObject113.bin"/><Relationship Id="rId84" Type="http://schemas.openxmlformats.org/officeDocument/2006/relationships/image" Target="../media/image89.wmf"/><Relationship Id="rId16" Type="http://schemas.openxmlformats.org/officeDocument/2006/relationships/oleObject" Target="../embeddings/oleObject75.bin"/><Relationship Id="rId11" Type="http://schemas.openxmlformats.org/officeDocument/2006/relationships/image" Target="../media/image73.wmf"/><Relationship Id="rId32" Type="http://schemas.openxmlformats.org/officeDocument/2006/relationships/oleObject" Target="../embeddings/oleObject84.bin"/><Relationship Id="rId37" Type="http://schemas.openxmlformats.org/officeDocument/2006/relationships/oleObject" Target="../embeddings/oleObject89.bin"/><Relationship Id="rId53" Type="http://schemas.openxmlformats.org/officeDocument/2006/relationships/oleObject" Target="../embeddings/oleObject100.bin"/><Relationship Id="rId58" Type="http://schemas.openxmlformats.org/officeDocument/2006/relationships/oleObject" Target="../embeddings/oleObject105.bin"/><Relationship Id="rId74" Type="http://schemas.openxmlformats.org/officeDocument/2006/relationships/image" Target="../media/image47.wmf"/><Relationship Id="rId79" Type="http://schemas.openxmlformats.org/officeDocument/2006/relationships/oleObject" Target="../embeddings/oleObject121.bin"/><Relationship Id="rId5" Type="http://schemas.openxmlformats.org/officeDocument/2006/relationships/image" Target="../media/image70.wmf"/><Relationship Id="rId19" Type="http://schemas.openxmlformats.org/officeDocument/2006/relationships/image" Target="../media/image59.wmf"/><Relationship Id="rId14" Type="http://schemas.openxmlformats.org/officeDocument/2006/relationships/oleObject" Target="../embeddings/oleObject74.bin"/><Relationship Id="rId22" Type="http://schemas.openxmlformats.org/officeDocument/2006/relationships/oleObject" Target="../embeddings/oleObject78.bin"/><Relationship Id="rId27" Type="http://schemas.openxmlformats.org/officeDocument/2006/relationships/image" Target="../media/image77.wmf"/><Relationship Id="rId30" Type="http://schemas.openxmlformats.org/officeDocument/2006/relationships/oleObject" Target="../embeddings/oleObject82.bin"/><Relationship Id="rId35" Type="http://schemas.openxmlformats.org/officeDocument/2006/relationships/oleObject" Target="../embeddings/oleObject87.bin"/><Relationship Id="rId43" Type="http://schemas.openxmlformats.org/officeDocument/2006/relationships/oleObject" Target="../embeddings/oleObject92.bin"/><Relationship Id="rId48" Type="http://schemas.openxmlformats.org/officeDocument/2006/relationships/oleObject" Target="../embeddings/oleObject96.bin"/><Relationship Id="rId56" Type="http://schemas.openxmlformats.org/officeDocument/2006/relationships/oleObject" Target="../embeddings/oleObject103.bin"/><Relationship Id="rId64" Type="http://schemas.openxmlformats.org/officeDocument/2006/relationships/image" Target="../media/image83.wmf"/><Relationship Id="rId69" Type="http://schemas.openxmlformats.org/officeDocument/2006/relationships/oleObject" Target="../embeddings/oleObject114.bin"/><Relationship Id="rId77" Type="http://schemas.openxmlformats.org/officeDocument/2006/relationships/oleObject" Target="../embeddings/oleObject120.bin"/><Relationship Id="rId8" Type="http://schemas.openxmlformats.org/officeDocument/2006/relationships/oleObject" Target="../embeddings/oleObject71.bin"/><Relationship Id="rId51" Type="http://schemas.openxmlformats.org/officeDocument/2006/relationships/oleObject" Target="../embeddings/oleObject98.bin"/><Relationship Id="rId72" Type="http://schemas.openxmlformats.org/officeDocument/2006/relationships/oleObject" Target="../embeddings/oleObject117.bin"/><Relationship Id="rId80" Type="http://schemas.openxmlformats.org/officeDocument/2006/relationships/image" Target="../media/image87.wmf"/><Relationship Id="rId85" Type="http://schemas.openxmlformats.org/officeDocument/2006/relationships/image" Target="../media/image68.png"/><Relationship Id="rId3" Type="http://schemas.openxmlformats.org/officeDocument/2006/relationships/image" Target="../media/image69.jpeg"/><Relationship Id="rId12" Type="http://schemas.openxmlformats.org/officeDocument/2006/relationships/oleObject" Target="../embeddings/oleObject73.bin"/><Relationship Id="rId17" Type="http://schemas.openxmlformats.org/officeDocument/2006/relationships/image" Target="../media/image58.wmf"/><Relationship Id="rId25" Type="http://schemas.openxmlformats.org/officeDocument/2006/relationships/image" Target="../media/image76.wmf"/><Relationship Id="rId33" Type="http://schemas.openxmlformats.org/officeDocument/2006/relationships/oleObject" Target="../embeddings/oleObject85.bin"/><Relationship Id="rId38" Type="http://schemas.openxmlformats.org/officeDocument/2006/relationships/image" Target="../media/image78.wmf"/><Relationship Id="rId46" Type="http://schemas.openxmlformats.org/officeDocument/2006/relationships/oleObject" Target="../embeddings/oleObject94.bin"/><Relationship Id="rId59" Type="http://schemas.openxmlformats.org/officeDocument/2006/relationships/oleObject" Target="../embeddings/oleObject106.bin"/><Relationship Id="rId67" Type="http://schemas.openxmlformats.org/officeDocument/2006/relationships/oleObject" Target="../embeddings/oleObject112.bin"/><Relationship Id="rId20" Type="http://schemas.openxmlformats.org/officeDocument/2006/relationships/oleObject" Target="../embeddings/oleObject77.bin"/><Relationship Id="rId41" Type="http://schemas.openxmlformats.org/officeDocument/2006/relationships/oleObject" Target="../embeddings/oleObject91.bin"/><Relationship Id="rId54" Type="http://schemas.openxmlformats.org/officeDocument/2006/relationships/oleObject" Target="../embeddings/oleObject101.bin"/><Relationship Id="rId62" Type="http://schemas.openxmlformats.org/officeDocument/2006/relationships/oleObject" Target="../embeddings/oleObject109.bin"/><Relationship Id="rId70" Type="http://schemas.openxmlformats.org/officeDocument/2006/relationships/oleObject" Target="../embeddings/oleObject115.bin"/><Relationship Id="rId75" Type="http://schemas.openxmlformats.org/officeDocument/2006/relationships/oleObject" Target="../embeddings/oleObject119.bin"/><Relationship Id="rId83" Type="http://schemas.openxmlformats.org/officeDocument/2006/relationships/oleObject" Target="../embeddings/oleObject123.bin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70.bin"/><Relationship Id="rId15" Type="http://schemas.openxmlformats.org/officeDocument/2006/relationships/image" Target="../media/image75.wmf"/><Relationship Id="rId23" Type="http://schemas.openxmlformats.org/officeDocument/2006/relationships/image" Target="../media/image61.wmf"/><Relationship Id="rId28" Type="http://schemas.openxmlformats.org/officeDocument/2006/relationships/oleObject" Target="../embeddings/oleObject81.bin"/><Relationship Id="rId36" Type="http://schemas.openxmlformats.org/officeDocument/2006/relationships/oleObject" Target="../embeddings/oleObject88.bin"/><Relationship Id="rId49" Type="http://schemas.openxmlformats.org/officeDocument/2006/relationships/oleObject" Target="../embeddings/oleObject97.bin"/><Relationship Id="rId57" Type="http://schemas.openxmlformats.org/officeDocument/2006/relationships/oleObject" Target="../embeddings/oleObject104.bin"/><Relationship Id="rId10" Type="http://schemas.openxmlformats.org/officeDocument/2006/relationships/oleObject" Target="../embeddings/oleObject72.bin"/><Relationship Id="rId31" Type="http://schemas.openxmlformats.org/officeDocument/2006/relationships/oleObject" Target="../embeddings/oleObject83.bin"/><Relationship Id="rId44" Type="http://schemas.openxmlformats.org/officeDocument/2006/relationships/image" Target="../media/image81.wmf"/><Relationship Id="rId52" Type="http://schemas.openxmlformats.org/officeDocument/2006/relationships/oleObject" Target="../embeddings/oleObject99.bin"/><Relationship Id="rId60" Type="http://schemas.openxmlformats.org/officeDocument/2006/relationships/oleObject" Target="../embeddings/oleObject107.bin"/><Relationship Id="rId65" Type="http://schemas.openxmlformats.org/officeDocument/2006/relationships/oleObject" Target="../embeddings/oleObject111.bin"/><Relationship Id="rId73" Type="http://schemas.openxmlformats.org/officeDocument/2006/relationships/oleObject" Target="../embeddings/oleObject118.bin"/><Relationship Id="rId78" Type="http://schemas.openxmlformats.org/officeDocument/2006/relationships/image" Target="../media/image86.wmf"/><Relationship Id="rId81" Type="http://schemas.openxmlformats.org/officeDocument/2006/relationships/oleObject" Target="../embeddings/oleObject122.bin"/><Relationship Id="rId4" Type="http://schemas.openxmlformats.org/officeDocument/2006/relationships/oleObject" Target="../embeddings/oleObject69.bin"/><Relationship Id="rId9" Type="http://schemas.openxmlformats.org/officeDocument/2006/relationships/image" Target="../media/image72.wmf"/><Relationship Id="rId13" Type="http://schemas.openxmlformats.org/officeDocument/2006/relationships/image" Target="../media/image74.wmf"/><Relationship Id="rId18" Type="http://schemas.openxmlformats.org/officeDocument/2006/relationships/oleObject" Target="../embeddings/oleObject76.bin"/><Relationship Id="rId39" Type="http://schemas.openxmlformats.org/officeDocument/2006/relationships/oleObject" Target="../embeddings/oleObject90.bin"/><Relationship Id="rId34" Type="http://schemas.openxmlformats.org/officeDocument/2006/relationships/oleObject" Target="../embeddings/oleObject86.bin"/><Relationship Id="rId50" Type="http://schemas.openxmlformats.org/officeDocument/2006/relationships/image" Target="../media/image82.wmf"/><Relationship Id="rId55" Type="http://schemas.openxmlformats.org/officeDocument/2006/relationships/oleObject" Target="../embeddings/oleObject102.bin"/><Relationship Id="rId76" Type="http://schemas.openxmlformats.org/officeDocument/2006/relationships/image" Target="../media/image85.wmf"/><Relationship Id="rId7" Type="http://schemas.openxmlformats.org/officeDocument/2006/relationships/image" Target="../media/image71.wmf"/><Relationship Id="rId71" Type="http://schemas.openxmlformats.org/officeDocument/2006/relationships/oleObject" Target="../embeddings/oleObject116.bin"/><Relationship Id="rId2" Type="http://schemas.openxmlformats.org/officeDocument/2006/relationships/slideLayout" Target="../slideLayouts/slideLayout2.xml"/><Relationship Id="rId29" Type="http://schemas.openxmlformats.org/officeDocument/2006/relationships/image" Target="../media/image64.wmf"/><Relationship Id="rId24" Type="http://schemas.openxmlformats.org/officeDocument/2006/relationships/oleObject" Target="../embeddings/oleObject79.bin"/><Relationship Id="rId40" Type="http://schemas.openxmlformats.org/officeDocument/2006/relationships/image" Target="../media/image79.wmf"/><Relationship Id="rId45" Type="http://schemas.openxmlformats.org/officeDocument/2006/relationships/oleObject" Target="../embeddings/oleObject93.bin"/><Relationship Id="rId66" Type="http://schemas.openxmlformats.org/officeDocument/2006/relationships/image" Target="../media/image84.wmf"/><Relationship Id="rId61" Type="http://schemas.openxmlformats.org/officeDocument/2006/relationships/oleObject" Target="../embeddings/oleObject108.bin"/><Relationship Id="rId82" Type="http://schemas.openxmlformats.org/officeDocument/2006/relationships/image" Target="../media/image88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jpe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13" Type="http://schemas.openxmlformats.org/officeDocument/2006/relationships/oleObject" Target="../embeddings/oleObject129.bin"/><Relationship Id="rId3" Type="http://schemas.openxmlformats.org/officeDocument/2006/relationships/oleObject" Target="../embeddings/oleObject124.bin"/><Relationship Id="rId7" Type="http://schemas.openxmlformats.org/officeDocument/2006/relationships/oleObject" Target="../embeddings/oleObject126.bin"/><Relationship Id="rId12" Type="http://schemas.openxmlformats.org/officeDocument/2006/relationships/image" Target="../media/image96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0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93.wmf"/><Relationship Id="rId11" Type="http://schemas.openxmlformats.org/officeDocument/2006/relationships/oleObject" Target="../embeddings/oleObject128.bin"/><Relationship Id="rId5" Type="http://schemas.openxmlformats.org/officeDocument/2006/relationships/oleObject" Target="../embeddings/oleObject125.bin"/><Relationship Id="rId15" Type="http://schemas.openxmlformats.org/officeDocument/2006/relationships/oleObject" Target="../embeddings/oleObject36.bin"/><Relationship Id="rId10" Type="http://schemas.openxmlformats.org/officeDocument/2006/relationships/image" Target="../media/image95.wmf"/><Relationship Id="rId4" Type="http://schemas.openxmlformats.org/officeDocument/2006/relationships/image" Target="../media/image92.wmf"/><Relationship Id="rId9" Type="http://schemas.openxmlformats.org/officeDocument/2006/relationships/oleObject" Target="../embeddings/oleObject127.bin"/><Relationship Id="rId14" Type="http://schemas.openxmlformats.org/officeDocument/2006/relationships/image" Target="../media/image97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98.wmf"/><Relationship Id="rId5" Type="http://schemas.openxmlformats.org/officeDocument/2006/relationships/oleObject" Target="../embeddings/oleObject130.bin"/><Relationship Id="rId4" Type="http://schemas.openxmlformats.org/officeDocument/2006/relationships/image" Target="../media/image9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png"/><Relationship Id="rId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.png"/><Relationship Id="rId4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副标题 2"/>
          <p:cNvSpPr>
            <a:spLocks noGrp="1"/>
          </p:cNvSpPr>
          <p:nvPr>
            <p:ph type="subTitle" idx="1"/>
          </p:nvPr>
        </p:nvSpPr>
        <p:spPr>
          <a:xfrm>
            <a:off x="2886075" y="4652963"/>
            <a:ext cx="6858000" cy="652462"/>
          </a:xfrm>
        </p:spPr>
        <p:txBody>
          <a:bodyPr/>
          <a:lstStyle/>
          <a:p>
            <a:r>
              <a:rPr lang="zh-CN" altLang="en-US" sz="2800" b="1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主讲：刘  全</a:t>
            </a:r>
          </a:p>
        </p:txBody>
      </p:sp>
      <p:sp>
        <p:nvSpPr>
          <p:cNvPr id="3075" name="TextBox 1"/>
          <p:cNvSpPr txBox="1">
            <a:spLocks noChangeArrowheads="1"/>
          </p:cNvSpPr>
          <p:nvPr/>
        </p:nvSpPr>
        <p:spPr bwMode="auto">
          <a:xfrm>
            <a:off x="1588293" y="2147888"/>
            <a:ext cx="901541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6000" dirty="0">
                <a:latin typeface="华文琥珀" panose="02010800040101010101" pitchFamily="2" charset="-122"/>
                <a:ea typeface="华文琥珀" panose="02010800040101010101" pitchFamily="2" charset="-122"/>
              </a:rPr>
              <a:t>强化</a:t>
            </a:r>
            <a:r>
              <a:rPr lang="zh-CN" altLang="en-US" sz="6000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学习中的任务</a:t>
            </a:r>
            <a:endParaRPr lang="en-US" altLang="zh-CN" sz="6000" dirty="0" smtClean="0"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6000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建模及求解</a:t>
            </a:r>
            <a:endParaRPr lang="en-US" altLang="zh-CN" sz="60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3076" name="文本框 9"/>
          <p:cNvSpPr txBox="1">
            <a:spLocks noChangeArrowheads="1"/>
          </p:cNvSpPr>
          <p:nvPr/>
        </p:nvSpPr>
        <p:spPr bwMode="auto">
          <a:xfrm>
            <a:off x="1952625" y="930275"/>
            <a:ext cx="81994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《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人工智能与知识工程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》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之专题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8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66675"/>
            <a:ext cx="1444625" cy="138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5CE19-5AA8-420B-89CA-B69A2C9C17F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48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3775711" y="494740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593081" y="24442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1524001" y="34111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矩形 25"/>
              <p:cNvSpPr/>
              <p:nvPr/>
            </p:nvSpPr>
            <p:spPr>
              <a:xfrm>
                <a:off x="1847462" y="2216857"/>
                <a:ext cx="8702351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8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f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： </a:t>
                </a:r>
                <a:r>
                  <a:rPr lang="zh-CN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表示状态</a:t>
                </a:r>
                <a:r>
                  <a:rPr lang="zh-CN" altLang="zh-CN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转移，</a:t>
                </a:r>
                <a:r>
                  <a:rPr lang="zh-CN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即在状态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  <a:r>
                  <a:rPr lang="zh-CN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下，执行动作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zh-CN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转移到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𝒔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zh-CN" altLang="en-US" sz="2800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en-US" altLang="zh-CN" sz="28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800" b="1" dirty="0">
                    <a:solidFill>
                      <a:srgbClr val="0070C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可以表示</a:t>
                </a:r>
                <a:r>
                  <a:rPr lang="zh-CN" altLang="en-US" sz="2800" b="1" dirty="0" smtClean="0">
                    <a:solidFill>
                      <a:srgbClr val="0070C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为</a:t>
                </a:r>
                <a:endParaRPr lang="zh-CN" altLang="en-US" sz="2800" b="1" dirty="0">
                  <a:solidFill>
                    <a:srgbClr val="0070C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462" y="2216857"/>
                <a:ext cx="8702351" cy="1384995"/>
              </a:xfrm>
              <a:prstGeom prst="rect">
                <a:avLst/>
              </a:prstGeom>
              <a:blipFill>
                <a:blip r:embed="rId4"/>
                <a:stretch>
                  <a:fillRect l="-1401" r="-5532" b="-44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7877492"/>
              </p:ext>
            </p:extLst>
          </p:nvPr>
        </p:nvGraphicFramePr>
        <p:xfrm>
          <a:off x="4466173" y="3765979"/>
          <a:ext cx="2438546" cy="654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7" name="Equation" r:id="rId5" imgW="1041120" imgH="279360" progId="Equation.DSMT4">
                  <p:embed/>
                </p:oleObj>
              </mc:Choice>
              <mc:Fallback>
                <p:oleObj name="Equation" r:id="rId5" imgW="1041120" imgH="279360" progId="Equation.DSMT4">
                  <p:embed/>
                  <p:pic>
                    <p:nvPicPr>
                      <p:cNvPr id="27" name="对象 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66173" y="3765979"/>
                        <a:ext cx="2438546" cy="6542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/>
          <p:cNvSpPr/>
          <p:nvPr/>
        </p:nvSpPr>
        <p:spPr>
          <a:xfrm>
            <a:off x="1351803" y="1529510"/>
            <a:ext cx="46137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状态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转移（确定环境）：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9" name="TextBox 2"/>
          <p:cNvSpPr txBox="1"/>
          <p:nvPr/>
        </p:nvSpPr>
        <p:spPr>
          <a:xfrm>
            <a:off x="532447" y="476251"/>
            <a:ext cx="5563553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1. </a:t>
            </a:r>
            <a:r>
              <a:rPr lang="zh-CN" altLang="en-US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马尔可夫决策过程</a:t>
            </a:r>
            <a:r>
              <a:rPr lang="zh-CN" altLang="en-US" sz="3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8</a:t>
            </a:r>
            <a:r>
              <a:rPr lang="zh-CN" altLang="en-US" sz="3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zh-CN" altLang="en-US" sz="3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15" name="直接连接符 5"/>
          <p:cNvCxnSpPr/>
          <p:nvPr/>
        </p:nvCxnSpPr>
        <p:spPr>
          <a:xfrm>
            <a:off x="0" y="1122363"/>
            <a:ext cx="11328650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5CE19-5AA8-420B-89CA-B69A2C9C17F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37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441414" y="1522254"/>
            <a:ext cx="635576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6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1.3</a:t>
            </a:r>
            <a:r>
              <a:rPr lang="zh-CN" altLang="en-US" sz="26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6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确定环境</a:t>
            </a:r>
            <a:r>
              <a:rPr lang="zh-CN" altLang="en-US" sz="26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机器人寻宝任务</a:t>
            </a:r>
            <a:r>
              <a:rPr lang="zh-CN" altLang="zh-CN" sz="26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状态转移</a:t>
            </a:r>
            <a:endParaRPr lang="zh-CN" altLang="en-US" sz="2600" b="1" dirty="0"/>
          </a:p>
        </p:txBody>
      </p:sp>
      <p:sp>
        <p:nvSpPr>
          <p:cNvPr id="5" name="矩形 4"/>
          <p:cNvSpPr/>
          <p:nvPr/>
        </p:nvSpPr>
        <p:spPr>
          <a:xfrm>
            <a:off x="1911839" y="2143131"/>
            <a:ext cx="308449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zh-CN" sz="22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映射为下一个状态：</a:t>
            </a:r>
            <a:endParaRPr lang="zh-CN" altLang="en-US" sz="2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0846463"/>
              </p:ext>
            </p:extLst>
          </p:nvPr>
        </p:nvGraphicFramePr>
        <p:xfrm>
          <a:off x="1646332" y="3273153"/>
          <a:ext cx="7404740" cy="932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15" name="Equation" r:id="rId3" imgW="7061040" imgH="888840" progId="Equation.DSMT4">
                  <p:embed/>
                </p:oleObj>
              </mc:Choice>
              <mc:Fallback>
                <p:oleObj name="Equation" r:id="rId3" imgW="7061040" imgH="888840" progId="Equation.DSMT4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46332" y="3273153"/>
                        <a:ext cx="7404740" cy="9324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>
            <a:extLst>
              <a:ext uri="{FF2B5EF4-FFF2-40B4-BE49-F238E27FC236}">
                <a16:creationId xmlns:a16="http://schemas.microsoft.com/office/drawing/2014/main" id="{F83B5201-D6CE-087A-194F-D8D935CFCB3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072" y="1122363"/>
            <a:ext cx="2714306" cy="2714306"/>
          </a:xfrm>
          <a:prstGeom prst="rect">
            <a:avLst/>
          </a:prstGeom>
        </p:spPr>
      </p:pic>
      <p:sp>
        <p:nvSpPr>
          <p:cNvPr id="15" name="TextBox 2"/>
          <p:cNvSpPr txBox="1"/>
          <p:nvPr/>
        </p:nvSpPr>
        <p:spPr>
          <a:xfrm>
            <a:off x="532447" y="476251"/>
            <a:ext cx="5563553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1. </a:t>
            </a:r>
            <a:r>
              <a:rPr lang="zh-CN" altLang="en-US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马尔可夫决策过程</a:t>
            </a:r>
            <a:r>
              <a:rPr lang="zh-CN" altLang="en-US" sz="3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9</a:t>
            </a:r>
            <a:r>
              <a:rPr lang="zh-CN" altLang="en-US" sz="3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zh-CN" altLang="en-US" sz="3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11" name="直接连接符 5"/>
          <p:cNvCxnSpPr/>
          <p:nvPr/>
        </p:nvCxnSpPr>
        <p:spPr>
          <a:xfrm>
            <a:off x="0" y="1122363"/>
            <a:ext cx="11328650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5CE19-5AA8-420B-89CA-B69A2C9C17F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36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3775711" y="494740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593081" y="24442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1524001" y="34111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0368766"/>
              </p:ext>
            </p:extLst>
          </p:nvPr>
        </p:nvGraphicFramePr>
        <p:xfrm>
          <a:off x="3660287" y="2127305"/>
          <a:ext cx="4191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0" name="Equation" r:id="rId4" imgW="419040" imgH="291960" progId="Equation.DSMT4">
                  <p:embed/>
                </p:oleObj>
              </mc:Choice>
              <mc:Fallback>
                <p:oleObj name="Equation" r:id="rId4" imgW="419040" imgH="29196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60287" y="2127305"/>
                        <a:ext cx="4191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4248298" y="2027134"/>
            <a:ext cx="3729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表示奖赏空间；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4765449"/>
              </p:ext>
            </p:extLst>
          </p:nvPr>
        </p:nvGraphicFramePr>
        <p:xfrm>
          <a:off x="2955925" y="2622550"/>
          <a:ext cx="9271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" name="Equation" r:id="rId6" imgW="927000" imgH="368280" progId="Equation.DSMT4">
                  <p:embed/>
                </p:oleObj>
              </mc:Choice>
              <mc:Fallback>
                <p:oleObj name="Equation" r:id="rId6" imgW="927000" imgH="36828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55925" y="2622550"/>
                        <a:ext cx="9271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4258266" y="2491055"/>
                <a:ext cx="6109636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表示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Agent</a:t>
                </a:r>
                <a:r>
                  <a:rPr lang="zh-CN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在状态</a:t>
                </a:r>
                <a:r>
                  <a:rPr lang="en-US" altLang="zh-CN" sz="2400" b="1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  <a:r>
                  <a:rPr lang="zh-CN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下，执行动作</a:t>
                </a:r>
                <a:r>
                  <a:rPr lang="en-US" altLang="zh-CN" sz="2400" b="1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zh-CN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转移到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𝒔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zh-CN" altLang="en-US" sz="2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所获得</a:t>
                </a:r>
                <a:r>
                  <a:rPr lang="zh-CN" altLang="en-US" sz="2400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的奖赏</a:t>
                </a:r>
                <a:r>
                  <a:rPr lang="zh-CN" altLang="en-US" sz="2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zh-CN" altLang="en-US" sz="2400" b="1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8266" y="2491055"/>
                <a:ext cx="6109636" cy="1200329"/>
              </a:xfrm>
              <a:prstGeom prst="rect">
                <a:avLst/>
              </a:prstGeom>
              <a:blipFill>
                <a:blip r:embed="rId8"/>
                <a:stretch>
                  <a:fillRect l="-1597" r="-998" b="-35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2335848" y="3647743"/>
            <a:ext cx="3673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奖赏公式可以表示为：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9093255"/>
              </p:ext>
            </p:extLst>
          </p:nvPr>
        </p:nvGraphicFramePr>
        <p:xfrm>
          <a:off x="4610100" y="4400550"/>
          <a:ext cx="233362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" name="Equation" r:id="rId9" imgW="1396800" imgH="368280" progId="Equation.DSMT4">
                  <p:embed/>
                </p:oleObj>
              </mc:Choice>
              <mc:Fallback>
                <p:oleObj name="Equation" r:id="rId9" imgW="1396800" imgH="368280" progId="Equation.DSMT4">
                  <p:embed/>
                  <p:pic>
                    <p:nvPicPr>
                      <p:cNvPr id="9" name="对象 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610100" y="4400550"/>
                        <a:ext cx="2333625" cy="612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/>
          <p:cNvSpPr/>
          <p:nvPr/>
        </p:nvSpPr>
        <p:spPr>
          <a:xfrm>
            <a:off x="2415492" y="1529510"/>
            <a:ext cx="165141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奖赏：</a:t>
            </a:r>
            <a:endParaRPr lang="zh-CN" altLang="en-US" sz="2600" b="1" dirty="0">
              <a:solidFill>
                <a:srgbClr val="FF0000"/>
              </a:solidFill>
            </a:endParaRPr>
          </a:p>
        </p:txBody>
      </p:sp>
      <p:sp>
        <p:nvSpPr>
          <p:cNvPr id="19" name="TextBox 2"/>
          <p:cNvSpPr txBox="1"/>
          <p:nvPr/>
        </p:nvSpPr>
        <p:spPr>
          <a:xfrm>
            <a:off x="532447" y="476251"/>
            <a:ext cx="5563553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1. </a:t>
            </a:r>
            <a:r>
              <a:rPr lang="zh-CN" altLang="en-US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马尔可夫决策过程（</a:t>
            </a:r>
            <a:r>
              <a:rPr lang="en-US" altLang="zh-CN" sz="3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10</a:t>
            </a:r>
            <a:r>
              <a:rPr lang="zh-CN" altLang="en-US" sz="3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zh-CN" altLang="en-US" sz="3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16" name="直接连接符 5"/>
          <p:cNvCxnSpPr/>
          <p:nvPr/>
        </p:nvCxnSpPr>
        <p:spPr>
          <a:xfrm>
            <a:off x="0" y="1122363"/>
            <a:ext cx="11328650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5CE19-5AA8-420B-89CA-B69A2C9C17F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14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1698563" y="2224827"/>
            <a:ext cx="7099299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状态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0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=[1,4]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，奖赏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+3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b="1" dirty="0">
                <a:latin typeface="宋体" panose="02010600030101010101" pitchFamily="2" charset="-122"/>
              </a:rPr>
              <a:t>状态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b="1" baseline="-25000" dirty="0">
                <a:latin typeface="宋体" panose="02010600030101010101" pitchFamily="2" charset="-122"/>
              </a:rPr>
              <a:t>0</a:t>
            </a:r>
            <a:r>
              <a:rPr lang="en-US" altLang="zh-CN" sz="2000" b="1" dirty="0">
                <a:latin typeface="宋体" panose="02010600030101010101" pitchFamily="2" charset="-122"/>
              </a:rPr>
              <a:t>=[4,0]</a:t>
            </a:r>
            <a:r>
              <a:rPr lang="zh-CN" altLang="en-US" sz="2000" b="1" dirty="0">
                <a:latin typeface="宋体" panose="02010600030101010101" pitchFamily="2" charset="-122"/>
              </a:rPr>
              <a:t>，奖赏</a:t>
            </a:r>
            <a:r>
              <a:rPr lang="en-US" altLang="zh-CN" sz="2000" b="1" dirty="0">
                <a:latin typeface="宋体" panose="02010600030101010101" pitchFamily="2" charset="-122"/>
              </a:rPr>
              <a:t>+1</a:t>
            </a:r>
            <a:r>
              <a:rPr lang="zh-CN" altLang="en-US" sz="2000" b="1" dirty="0">
                <a:latin typeface="宋体" panose="02010600030101010101" pitchFamily="2" charset="-122"/>
              </a:rPr>
              <a:t>；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向坐标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[2,2]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处移动时，原地不动</a:t>
            </a:r>
            <a:r>
              <a:rPr lang="zh-CN" altLang="en-US" sz="2000" b="1" dirty="0">
                <a:latin typeface="宋体" panose="02010600030101010101" pitchFamily="2" charset="-122"/>
              </a:rPr>
              <a:t>，奖赏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-10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其他情况，奖赏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2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奖赏函数为：</a:t>
            </a: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5768157"/>
              </p:ext>
            </p:extLst>
          </p:nvPr>
        </p:nvGraphicFramePr>
        <p:xfrm>
          <a:off x="2805929" y="4651259"/>
          <a:ext cx="4719637" cy="147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2" name="Equation" r:id="rId3" imgW="5930640" imgH="1854000" progId="Equation.DSMT4">
                  <p:embed/>
                </p:oleObj>
              </mc:Choice>
              <mc:Fallback>
                <p:oleObj name="Equation" r:id="rId3" imgW="5930640" imgH="1854000" progId="Equation.DSMT4">
                  <p:embed/>
                  <p:pic>
                    <p:nvPicPr>
                      <p:cNvPr id="22" name="对象 2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05929" y="4651259"/>
                        <a:ext cx="4719637" cy="1476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1441541" y="1640389"/>
            <a:ext cx="571600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6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1.4</a:t>
            </a:r>
            <a:r>
              <a:rPr lang="zh-CN" altLang="en-US" sz="26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6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确定环境</a:t>
            </a:r>
            <a:r>
              <a:rPr lang="zh-CN" altLang="en-US" sz="26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机器人寻宝任务奖赏</a:t>
            </a:r>
            <a:endParaRPr lang="zh-CN" altLang="en-US" sz="2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83B5201-D6CE-087A-194F-D8D935CFCB3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387" y="1503247"/>
            <a:ext cx="2724794" cy="2724794"/>
          </a:xfrm>
          <a:prstGeom prst="rect">
            <a:avLst/>
          </a:prstGeom>
        </p:spPr>
      </p:pic>
      <p:sp>
        <p:nvSpPr>
          <p:cNvPr id="13" name="TextBox 2"/>
          <p:cNvSpPr txBox="1"/>
          <p:nvPr/>
        </p:nvSpPr>
        <p:spPr>
          <a:xfrm>
            <a:off x="532447" y="476251"/>
            <a:ext cx="5563553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1. </a:t>
            </a:r>
            <a:r>
              <a:rPr lang="zh-CN" altLang="en-US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马尔可夫决策过程（</a:t>
            </a:r>
            <a:r>
              <a:rPr lang="en-US" altLang="zh-CN" sz="3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11</a:t>
            </a:r>
            <a:r>
              <a:rPr lang="zh-CN" altLang="en-US" sz="3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zh-CN" altLang="en-US" sz="3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11" name="直接连接符 5"/>
          <p:cNvCxnSpPr/>
          <p:nvPr/>
        </p:nvCxnSpPr>
        <p:spPr>
          <a:xfrm>
            <a:off x="0" y="1122363"/>
            <a:ext cx="11328650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5CE19-5AA8-420B-89CA-B69A2C9C17F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50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8" name="直接连接符 5"/>
          <p:cNvCxnSpPr/>
          <p:nvPr/>
        </p:nvCxnSpPr>
        <p:spPr>
          <a:xfrm>
            <a:off x="2224088" y="1453670"/>
            <a:ext cx="7755654" cy="0"/>
          </a:xfrm>
          <a:prstGeom prst="line">
            <a:avLst/>
          </a:prstGeom>
          <a:ln w="762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1" name="圆角矩形 10"/>
          <p:cNvSpPr/>
          <p:nvPr/>
        </p:nvSpPr>
        <p:spPr>
          <a:xfrm>
            <a:off x="3793174" y="1726862"/>
            <a:ext cx="5688632" cy="648072"/>
          </a:xfrm>
          <a:prstGeom prst="roundRect">
            <a:avLst/>
          </a:prstGeom>
          <a:solidFill>
            <a:srgbClr val="B0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+mn-ea"/>
              </a:rPr>
              <a:t>  </a:t>
            </a:r>
            <a:r>
              <a:rPr lang="zh-CN" altLang="zh-CN" sz="2800" b="1" dirty="0">
                <a:latin typeface="+mn-ea"/>
              </a:rPr>
              <a:t>马尔可夫决策过程</a:t>
            </a:r>
            <a:endParaRPr lang="en-US" altLang="zh-CN" sz="2800" b="1" dirty="0">
              <a:latin typeface="+mn-ea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929080" y="1726862"/>
            <a:ext cx="654003" cy="648072"/>
          </a:xfrm>
          <a:prstGeom prst="round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929080" y="3493830"/>
            <a:ext cx="654003" cy="648404"/>
          </a:xfrm>
          <a:prstGeom prst="round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793174" y="3486484"/>
            <a:ext cx="5688632" cy="655751"/>
          </a:xfrm>
          <a:prstGeom prst="roundRect">
            <a:avLst/>
          </a:prstGeom>
          <a:solidFill>
            <a:srgbClr val="B0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+mn-ea"/>
              </a:rPr>
              <a:t>  奖赏与回报</a:t>
            </a:r>
            <a:endParaRPr lang="en-US" altLang="zh-CN" sz="2800" b="1" dirty="0">
              <a:latin typeface="+mn-ea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929080" y="2610180"/>
            <a:ext cx="654003" cy="648404"/>
          </a:xfrm>
          <a:prstGeom prst="roundRect">
            <a:avLst/>
          </a:prstGeom>
          <a:solidFill>
            <a:srgbClr val="C0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793174" y="2602834"/>
            <a:ext cx="5688632" cy="655751"/>
          </a:xfrm>
          <a:prstGeom prst="roundRect">
            <a:avLst/>
          </a:prstGeom>
          <a:solidFill>
            <a:srgbClr val="B0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+mn-ea"/>
              </a:rPr>
              <a:t>  策略</a:t>
            </a:r>
            <a:endParaRPr lang="en-US" altLang="zh-CN" sz="2800" b="1" dirty="0">
              <a:latin typeface="+mn-ea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793174" y="4377480"/>
            <a:ext cx="5688632" cy="655751"/>
          </a:xfrm>
          <a:prstGeom prst="roundRect">
            <a:avLst/>
          </a:prstGeom>
          <a:solidFill>
            <a:srgbClr val="B0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+mn-ea"/>
              </a:rPr>
              <a:t>  最优策略与最优值函数</a:t>
            </a:r>
            <a:endParaRPr lang="en-US" altLang="zh-CN" sz="2800" b="1" dirty="0">
              <a:latin typeface="+mn-ea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2929080" y="4377480"/>
            <a:ext cx="654003" cy="648404"/>
          </a:xfrm>
          <a:prstGeom prst="round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TextBox 2"/>
          <p:cNvSpPr txBox="1"/>
          <p:nvPr/>
        </p:nvSpPr>
        <p:spPr>
          <a:xfrm>
            <a:off x="4473642" y="693390"/>
            <a:ext cx="2848044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内容提要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5CE19-5AA8-420B-89CA-B69A2C9C17F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52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76805" y="1236827"/>
            <a:ext cx="7886700" cy="326350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zh-CN" altLang="en-US" dirty="0"/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zh-CN" altLang="en-US" dirty="0">
              <a:latin typeface="+mn-ea"/>
            </a:endParaRPr>
          </a:p>
        </p:txBody>
      </p:sp>
      <p:sp>
        <p:nvSpPr>
          <p:cNvPr id="4" name="TextBox 2"/>
          <p:cNvSpPr txBox="1"/>
          <p:nvPr/>
        </p:nvSpPr>
        <p:spPr>
          <a:xfrm>
            <a:off x="631749" y="476251"/>
            <a:ext cx="5563553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2. </a:t>
            </a:r>
            <a:r>
              <a:rPr lang="zh-CN" altLang="en-US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策略（</a:t>
            </a:r>
            <a:r>
              <a:rPr lang="en-US" altLang="zh-CN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</a:p>
        </p:txBody>
      </p:sp>
      <p:sp>
        <p:nvSpPr>
          <p:cNvPr id="2" name="矩形 1"/>
          <p:cNvSpPr/>
          <p:nvPr/>
        </p:nvSpPr>
        <p:spPr>
          <a:xfrm>
            <a:off x="1921912" y="1602813"/>
            <a:ext cx="736002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6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强化学习的目的就是：在</a:t>
            </a:r>
            <a:r>
              <a:rPr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MDP</a:t>
            </a:r>
            <a:r>
              <a:rPr lang="zh-CN" altLang="zh-CN" sz="26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中搜索到</a:t>
            </a:r>
            <a:r>
              <a:rPr lang="zh-CN" altLang="zh-CN" sz="2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最优策略</a:t>
            </a:r>
            <a:r>
              <a:rPr lang="zh-CN" altLang="zh-CN" sz="26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10791" y="2095256"/>
            <a:ext cx="9777066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策略表示状态到动作的映射，即在某一状态下</a:t>
            </a:r>
            <a:r>
              <a:rPr lang="zh-CN" altLang="zh-CN" sz="26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采取</a:t>
            </a:r>
            <a:r>
              <a:rPr lang="zh-CN" altLang="en-US" sz="26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zh-CN" sz="26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动作的概率分布。</a:t>
            </a:r>
            <a:endParaRPr lang="zh-CN" altLang="en-US" sz="2600" dirty="0"/>
          </a:p>
        </p:txBody>
      </p:sp>
      <p:sp>
        <p:nvSpPr>
          <p:cNvPr id="11" name="矩形 10"/>
          <p:cNvSpPr/>
          <p:nvPr/>
        </p:nvSpPr>
        <p:spPr>
          <a:xfrm>
            <a:off x="3971896" y="6177651"/>
            <a:ext cx="44468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/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基于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MDP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的强化学习基本框架</a:t>
            </a:r>
            <a:endParaRPr lang="zh-CN" altLang="zh-CN" b="1" kern="100" dirty="0">
              <a:solidFill>
                <a:srgbClr val="FF0000"/>
              </a:solidFill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264" y="3301401"/>
            <a:ext cx="3562985" cy="2669348"/>
          </a:xfrm>
          <a:prstGeom prst="rect">
            <a:avLst/>
          </a:prstGeom>
        </p:spPr>
      </p:pic>
      <p:cxnSp>
        <p:nvCxnSpPr>
          <p:cNvPr id="9" name="直接连接符 5"/>
          <p:cNvCxnSpPr/>
          <p:nvPr/>
        </p:nvCxnSpPr>
        <p:spPr>
          <a:xfrm>
            <a:off x="0" y="1122363"/>
            <a:ext cx="11328650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5CE19-5AA8-420B-89CA-B69A2C9C17F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58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4910" y="1064782"/>
            <a:ext cx="7886700" cy="115274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zh-CN" altLang="en-US" dirty="0"/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zh-CN" altLang="en-US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79259" y="1433574"/>
            <a:ext cx="69372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策略可以分为</a:t>
            </a:r>
            <a:r>
              <a:rPr lang="zh-CN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确定策略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zh-CN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随机策略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两种：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1279260" y="2275111"/>
            <a:ext cx="758096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zh-CN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在确定策略下，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Agent</a:t>
            </a:r>
            <a:r>
              <a:rPr lang="zh-CN" altLang="zh-CN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在某一状态下只会执行固定一个动作。</a:t>
            </a:r>
            <a:r>
              <a:rPr lang="zh-CN" altLang="en-US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可以表示为：</a:t>
            </a:r>
            <a:endParaRPr lang="zh-CN" altLang="en-US" sz="2200" b="1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5486153"/>
              </p:ext>
            </p:extLst>
          </p:nvPr>
        </p:nvGraphicFramePr>
        <p:xfrm>
          <a:off x="2810571" y="3414395"/>
          <a:ext cx="1130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2" name="Equation" r:id="rId3" imgW="1130040" imgH="368280" progId="Equation.DSMT4">
                  <p:embed/>
                </p:oleObj>
              </mc:Choice>
              <mc:Fallback>
                <p:oleObj name="Equation" r:id="rId3" imgW="1130040" imgH="368280" progId="Equation.DSMT4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10571" y="3414395"/>
                        <a:ext cx="11303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1296125" y="3919321"/>
            <a:ext cx="763853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zh-CN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在随机策略下，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Agent</a:t>
            </a:r>
            <a:r>
              <a:rPr lang="zh-CN" altLang="zh-CN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在一个状态下可能会执行多种动作，随机策略将状态映射为执行动作的概率。</a:t>
            </a:r>
            <a:r>
              <a:rPr lang="zh-CN" altLang="en-US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可以表示为：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5863950"/>
              </p:ext>
            </p:extLst>
          </p:nvPr>
        </p:nvGraphicFramePr>
        <p:xfrm>
          <a:off x="2810571" y="5249659"/>
          <a:ext cx="4800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3" name="Equation" r:id="rId5" imgW="4800600" imgH="393480" progId="Equation.DSMT4">
                  <p:embed/>
                </p:oleObj>
              </mc:Choice>
              <mc:Fallback>
                <p:oleObj name="Equation" r:id="rId5" imgW="4800600" imgH="393480" progId="Equation.DSMT4">
                  <p:embed/>
                  <p:pic>
                    <p:nvPicPr>
                      <p:cNvPr id="9" name="对象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10571" y="5249659"/>
                        <a:ext cx="48006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直接连接符 5"/>
          <p:cNvCxnSpPr/>
          <p:nvPr/>
        </p:nvCxnSpPr>
        <p:spPr>
          <a:xfrm>
            <a:off x="0" y="1122363"/>
            <a:ext cx="11328650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2" name="TextBox 2"/>
          <p:cNvSpPr txBox="1"/>
          <p:nvPr/>
        </p:nvSpPr>
        <p:spPr>
          <a:xfrm>
            <a:off x="631749" y="476251"/>
            <a:ext cx="5563553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2. </a:t>
            </a:r>
            <a:r>
              <a:rPr lang="zh-CN" altLang="en-US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策略</a:t>
            </a:r>
            <a:r>
              <a:rPr lang="zh-CN" altLang="en-US" sz="3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3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zh-CN" altLang="en-US" sz="3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83B5201-D6CE-087A-194F-D8D935CFCB3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202" y="1826459"/>
            <a:ext cx="2606367" cy="2606367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5CE19-5AA8-420B-89CA-B69A2C9C17F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07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4910" y="1064782"/>
            <a:ext cx="7886700" cy="115274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zh-CN" altLang="en-US" dirty="0"/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zh-CN" altLang="en-US" dirty="0">
              <a:latin typeface="+mn-ea"/>
            </a:endParaRPr>
          </a:p>
        </p:txBody>
      </p:sp>
      <p:sp>
        <p:nvSpPr>
          <p:cNvPr id="4" name="TextBox 2"/>
          <p:cNvSpPr txBox="1"/>
          <p:nvPr/>
        </p:nvSpPr>
        <p:spPr>
          <a:xfrm>
            <a:off x="631749" y="1477452"/>
            <a:ext cx="5789060" cy="43088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MDP</a:t>
            </a:r>
            <a:r>
              <a:rPr lang="zh-CN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应用一个策略产生序列的方法：</a:t>
            </a:r>
          </a:p>
        </p:txBody>
      </p:sp>
      <p:sp>
        <p:nvSpPr>
          <p:cNvPr id="6" name="矩形 5"/>
          <p:cNvSpPr/>
          <p:nvPr/>
        </p:nvSpPr>
        <p:spPr>
          <a:xfrm>
            <a:off x="1330827" y="1987160"/>
            <a:ext cx="7988845" cy="5309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从初始状态分布中产生一个初始状态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根据策略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zh-CN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给出采取的动作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并执行该动作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根据奖赏函数和状态转移函数得到奖赏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zh-CN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下一个状态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不断重复第（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）步到第（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）步的过程，产生一个序列：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FF0000"/>
              </a:buClr>
            </a:pP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如果任务是情节式的，序列将终止于状态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lang="zh-CN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如果任务是连续式的，序列将无穷延续。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zh-CN" altLang="en-US" sz="22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en-US" altLang="zh-CN" sz="22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zh-CN" altLang="en-US" sz="2200" b="1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5428671" y="198567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5598071"/>
              </p:ext>
            </p:extLst>
          </p:nvPr>
        </p:nvGraphicFramePr>
        <p:xfrm>
          <a:off x="5890703" y="2138569"/>
          <a:ext cx="765175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7" name="Equation" r:id="rId3" imgW="761760" imgH="330120" progId="Equation.DSMT4">
                  <p:embed/>
                </p:oleObj>
              </mc:Choice>
              <mc:Fallback>
                <p:oleObj name="Equation" r:id="rId3" imgW="761760" imgH="330120" progId="Equation.DSMT4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0703" y="2138569"/>
                        <a:ext cx="765175" cy="33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925680" y="210563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0010109"/>
              </p:ext>
            </p:extLst>
          </p:nvPr>
        </p:nvGraphicFramePr>
        <p:xfrm>
          <a:off x="2803635" y="2571654"/>
          <a:ext cx="86360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8" name="Equation" r:id="rId5" imgW="888840" imgH="330120" progId="Equation.DSMT4">
                  <p:embed/>
                </p:oleObj>
              </mc:Choice>
              <mc:Fallback>
                <p:oleObj name="Equation" r:id="rId5" imgW="888840" imgH="330120" progId="Equation.DSMT4">
                  <p:embed/>
                  <p:pic>
                    <p:nvPicPr>
                      <p:cNvPr id="13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3635" y="2571654"/>
                        <a:ext cx="863600" cy="33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5728778" y="244503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1597822"/>
              </p:ext>
            </p:extLst>
          </p:nvPr>
        </p:nvGraphicFramePr>
        <p:xfrm>
          <a:off x="5730705" y="2574235"/>
          <a:ext cx="249238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9" name="Equation" r:id="rId7" imgW="253800" imgH="330120" progId="Equation.DSMT4">
                  <p:embed/>
                </p:oleObj>
              </mc:Choice>
              <mc:Fallback>
                <p:oleObj name="Equation" r:id="rId7" imgW="253800" imgH="330120" progId="Equation.DSMT4">
                  <p:embed/>
                  <p:pic>
                    <p:nvPicPr>
                      <p:cNvPr id="15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0705" y="2574235"/>
                        <a:ext cx="249238" cy="33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4222463"/>
              </p:ext>
            </p:extLst>
          </p:nvPr>
        </p:nvGraphicFramePr>
        <p:xfrm>
          <a:off x="7817875" y="2571653"/>
          <a:ext cx="249238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0" name="Equation" r:id="rId9" imgW="253800" imgH="330120" progId="Equation.DSMT4">
                  <p:embed/>
                </p:oleObj>
              </mc:Choice>
              <mc:Fallback>
                <p:oleObj name="Equation" r:id="rId9" imgW="253800" imgH="330120" progId="Equation.DSMT4">
                  <p:embed/>
                  <p:pic>
                    <p:nvPicPr>
                      <p:cNvPr id="17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7875" y="2571653"/>
                        <a:ext cx="249238" cy="33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6117784" y="290440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4902032"/>
              </p:ext>
            </p:extLst>
          </p:nvPr>
        </p:nvGraphicFramePr>
        <p:xfrm>
          <a:off x="6088789" y="3041856"/>
          <a:ext cx="393700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1" name="Equation" r:id="rId10" imgW="393480" imgH="330120" progId="Equation.DSMT4">
                  <p:embed/>
                </p:oleObj>
              </mc:Choice>
              <mc:Fallback>
                <p:oleObj name="Equation" r:id="rId10" imgW="393480" imgH="330120" progId="Equation.DSMT4">
                  <p:embed/>
                  <p:pic>
                    <p:nvPicPr>
                      <p:cNvPr id="18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8789" y="3041856"/>
                        <a:ext cx="393700" cy="341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5841888"/>
              </p:ext>
            </p:extLst>
          </p:nvPr>
        </p:nvGraphicFramePr>
        <p:xfrm>
          <a:off x="7992754" y="3069741"/>
          <a:ext cx="409575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2" name="Equation" r:id="rId12" imgW="406080" imgH="330120" progId="Equation.DSMT4">
                  <p:embed/>
                </p:oleObj>
              </mc:Choice>
              <mc:Fallback>
                <p:oleObj name="Equation" r:id="rId12" imgW="406080" imgH="330120" progId="Equation.DSMT4">
                  <p:embed/>
                  <p:pic>
                    <p:nvPicPr>
                      <p:cNvPr id="2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2754" y="3069741"/>
                        <a:ext cx="409575" cy="33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14"/>
          <p:cNvSpPr>
            <a:spLocks noChangeArrowheads="1"/>
          </p:cNvSpPr>
          <p:nvPr/>
        </p:nvSpPr>
        <p:spPr bwMode="auto">
          <a:xfrm>
            <a:off x="2230480" y="4294311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8505964"/>
              </p:ext>
            </p:extLst>
          </p:nvPr>
        </p:nvGraphicFramePr>
        <p:xfrm>
          <a:off x="2262161" y="3509553"/>
          <a:ext cx="892175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3" name="Equation" r:id="rId14" imgW="876240" imgH="330120" progId="Equation.DSMT4">
                  <p:embed/>
                </p:oleObj>
              </mc:Choice>
              <mc:Fallback>
                <p:oleObj name="Equation" r:id="rId14" imgW="876240" imgH="330120" progId="Equation.DSMT4">
                  <p:embed/>
                  <p:pic>
                    <p:nvPicPr>
                      <p:cNvPr id="22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2161" y="3509553"/>
                        <a:ext cx="892175" cy="341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16"/>
          <p:cNvSpPr>
            <a:spLocks noChangeArrowheads="1"/>
          </p:cNvSpPr>
          <p:nvPr/>
        </p:nvSpPr>
        <p:spPr bwMode="auto">
          <a:xfrm>
            <a:off x="2318827" y="425555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1325023"/>
              </p:ext>
            </p:extLst>
          </p:nvPr>
        </p:nvGraphicFramePr>
        <p:xfrm>
          <a:off x="2262161" y="4415605"/>
          <a:ext cx="3694113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4" name="Equation" r:id="rId16" imgW="3670200" imgH="330120" progId="Equation.DSMT4">
                  <p:embed/>
                </p:oleObj>
              </mc:Choice>
              <mc:Fallback>
                <p:oleObj name="Equation" r:id="rId16" imgW="3670200" imgH="330120" progId="Equation.DSMT4">
                  <p:embed/>
                  <p:pic>
                    <p:nvPicPr>
                      <p:cNvPr id="24" name="对象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2161" y="4415605"/>
                        <a:ext cx="3694113" cy="341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703373" y="379540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5086141"/>
              </p:ext>
            </p:extLst>
          </p:nvPr>
        </p:nvGraphicFramePr>
        <p:xfrm>
          <a:off x="6345279" y="4895139"/>
          <a:ext cx="4572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5" name="Equation" r:id="rId18" imgW="457200" imgH="355320" progId="Equation.DSMT4">
                  <p:embed/>
                </p:oleObj>
              </mc:Choice>
              <mc:Fallback>
                <p:oleObj name="Equation" r:id="rId18" imgW="457200" imgH="355320" progId="Equation.DSMT4">
                  <p:embed/>
                  <p:pic>
                    <p:nvPicPr>
                      <p:cNvPr id="26" name="对象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5279" y="4895139"/>
                        <a:ext cx="4572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"/>
          <p:cNvSpPr txBox="1"/>
          <p:nvPr/>
        </p:nvSpPr>
        <p:spPr>
          <a:xfrm>
            <a:off x="631749" y="476251"/>
            <a:ext cx="5563553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2. </a:t>
            </a:r>
            <a:r>
              <a:rPr lang="zh-CN" altLang="en-US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策略</a:t>
            </a:r>
            <a:r>
              <a:rPr lang="zh-CN" altLang="en-US" sz="3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3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zh-CN" altLang="en-US" sz="3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F83B5201-D6CE-087A-194F-D8D935CFCB34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202" y="1826459"/>
            <a:ext cx="2606367" cy="2606367"/>
          </a:xfrm>
          <a:prstGeom prst="rect">
            <a:avLst/>
          </a:prstGeom>
        </p:spPr>
      </p:pic>
      <p:cxnSp>
        <p:nvCxnSpPr>
          <p:cNvPr id="30" name="直接连接符 5"/>
          <p:cNvCxnSpPr/>
          <p:nvPr/>
        </p:nvCxnSpPr>
        <p:spPr>
          <a:xfrm>
            <a:off x="0" y="1122363"/>
            <a:ext cx="11328650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5CE19-5AA8-420B-89CA-B69A2C9C17F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37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8" name="直接连接符 5"/>
          <p:cNvCxnSpPr/>
          <p:nvPr/>
        </p:nvCxnSpPr>
        <p:spPr>
          <a:xfrm>
            <a:off x="2224088" y="1453670"/>
            <a:ext cx="7755654" cy="0"/>
          </a:xfrm>
          <a:prstGeom prst="line">
            <a:avLst/>
          </a:prstGeom>
          <a:ln w="762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1" name="圆角矩形 10"/>
          <p:cNvSpPr/>
          <p:nvPr/>
        </p:nvSpPr>
        <p:spPr>
          <a:xfrm>
            <a:off x="3793174" y="1726862"/>
            <a:ext cx="5688632" cy="648072"/>
          </a:xfrm>
          <a:prstGeom prst="roundRect">
            <a:avLst/>
          </a:prstGeom>
          <a:solidFill>
            <a:srgbClr val="B0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+mn-ea"/>
              </a:rPr>
              <a:t>  </a:t>
            </a:r>
            <a:r>
              <a:rPr lang="zh-CN" altLang="zh-CN" sz="2800" b="1" dirty="0">
                <a:latin typeface="+mn-ea"/>
              </a:rPr>
              <a:t>马尔可夫决策过程</a:t>
            </a:r>
            <a:endParaRPr lang="en-US" altLang="zh-CN" sz="2800" b="1" dirty="0">
              <a:latin typeface="+mn-ea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929080" y="1726862"/>
            <a:ext cx="654003" cy="648072"/>
          </a:xfrm>
          <a:prstGeom prst="round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929080" y="3493830"/>
            <a:ext cx="654003" cy="648404"/>
          </a:xfrm>
          <a:prstGeom prst="roundRect">
            <a:avLst/>
          </a:prstGeom>
          <a:solidFill>
            <a:srgbClr val="C0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793174" y="3486484"/>
            <a:ext cx="5688632" cy="655751"/>
          </a:xfrm>
          <a:prstGeom prst="roundRect">
            <a:avLst/>
          </a:prstGeom>
          <a:solidFill>
            <a:srgbClr val="B0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+mn-ea"/>
              </a:rPr>
              <a:t>  奖赏与回报</a:t>
            </a:r>
            <a:endParaRPr lang="en-US" altLang="zh-CN" sz="2800" b="1" dirty="0">
              <a:latin typeface="+mn-ea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929080" y="2610180"/>
            <a:ext cx="654003" cy="648404"/>
          </a:xfrm>
          <a:prstGeom prst="round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793174" y="2602834"/>
            <a:ext cx="5688632" cy="655751"/>
          </a:xfrm>
          <a:prstGeom prst="roundRect">
            <a:avLst/>
          </a:prstGeom>
          <a:solidFill>
            <a:srgbClr val="B0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+mn-ea"/>
              </a:rPr>
              <a:t>  策略</a:t>
            </a:r>
            <a:endParaRPr lang="en-US" altLang="zh-CN" sz="2800" b="1" dirty="0">
              <a:latin typeface="+mn-ea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793174" y="4417490"/>
            <a:ext cx="5688632" cy="655751"/>
          </a:xfrm>
          <a:prstGeom prst="roundRect">
            <a:avLst/>
          </a:prstGeom>
          <a:solidFill>
            <a:srgbClr val="B0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+mn-ea"/>
              </a:rPr>
              <a:t>  最优策略与最优值函数</a:t>
            </a:r>
            <a:endParaRPr lang="en-US" altLang="zh-CN" sz="2800" b="1" dirty="0">
              <a:latin typeface="+mn-ea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2929080" y="4377480"/>
            <a:ext cx="654003" cy="648404"/>
          </a:xfrm>
          <a:prstGeom prst="round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TextBox 2"/>
          <p:cNvSpPr txBox="1"/>
          <p:nvPr/>
        </p:nvSpPr>
        <p:spPr>
          <a:xfrm>
            <a:off x="4473642" y="693390"/>
            <a:ext cx="2848044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内容提要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5CE19-5AA8-420B-89CA-B69A2C9C17F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44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/>
          <p:nvPr/>
        </p:nvSpPr>
        <p:spPr>
          <a:xfrm>
            <a:off x="532447" y="476251"/>
            <a:ext cx="5563553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3. </a:t>
            </a:r>
            <a:r>
              <a:rPr lang="zh-CN" altLang="en-US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奖赏与回报（</a:t>
            </a:r>
            <a:r>
              <a:rPr lang="en-US" altLang="zh-CN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</a:p>
        </p:txBody>
      </p:sp>
      <p:sp>
        <p:nvSpPr>
          <p:cNvPr id="2" name="矩形 1"/>
          <p:cNvSpPr/>
          <p:nvPr/>
        </p:nvSpPr>
        <p:spPr>
          <a:xfrm>
            <a:off x="1181967" y="1403691"/>
            <a:ext cx="788049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Agent</a:t>
            </a:r>
            <a:r>
              <a:rPr lang="zh-CN" altLang="zh-CN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会依据该策略得到一个状态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zh-CN" altLang="zh-CN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动作序列，其形式为：</a:t>
            </a:r>
            <a:endParaRPr lang="zh-CN" altLang="en-US" sz="2200" b="1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8621411"/>
              </p:ext>
            </p:extLst>
          </p:nvPr>
        </p:nvGraphicFramePr>
        <p:xfrm>
          <a:off x="2332925" y="1954875"/>
          <a:ext cx="4559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04" name="Equation" r:id="rId3" imgW="4559040" imgH="393480" progId="Equation.DSMT4">
                  <p:embed/>
                </p:oleObj>
              </mc:Choice>
              <mc:Fallback>
                <p:oleObj name="Equation" r:id="rId3" imgW="4559040" imgH="39348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32925" y="1954875"/>
                        <a:ext cx="45593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1181967" y="2594734"/>
            <a:ext cx="540011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定义马尔可夫决策过程的回报如下</a:t>
            </a:r>
            <a:r>
              <a:rPr lang="zh-CN" altLang="zh-CN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zh-CN" altLang="en-US" sz="2200" b="1" dirty="0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2565282"/>
              </p:ext>
            </p:extLst>
          </p:nvPr>
        </p:nvGraphicFramePr>
        <p:xfrm>
          <a:off x="2335848" y="3190067"/>
          <a:ext cx="3124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05" name="Equation" r:id="rId5" imgW="3124080" imgH="393480" progId="Equation.DSMT4">
                  <p:embed/>
                </p:oleObj>
              </mc:Choice>
              <mc:Fallback>
                <p:oleObj name="Equation" r:id="rId5" imgW="3124080" imgH="393480" progId="Equation.DSMT4">
                  <p:embed/>
                  <p:pic>
                    <p:nvPicPr>
                      <p:cNvPr id="13" name="对象 1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35848" y="3190067"/>
                        <a:ext cx="31242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/>
          <p:cNvSpPr/>
          <p:nvPr/>
        </p:nvSpPr>
        <p:spPr>
          <a:xfrm>
            <a:off x="1143234" y="3500909"/>
            <a:ext cx="897372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zh-CN" altLang="en-US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实际情况中，需要引入折扣率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，用于对未来奖赏赋予折扣，则回报定义如下</a:t>
            </a:r>
            <a:r>
              <a:rPr lang="zh-CN" altLang="zh-CN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zh-CN" altLang="en-US" sz="2200" b="1" dirty="0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7644117"/>
              </p:ext>
            </p:extLst>
          </p:nvPr>
        </p:nvGraphicFramePr>
        <p:xfrm>
          <a:off x="2332924" y="4635060"/>
          <a:ext cx="53213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06" name="Equation" r:id="rId7" imgW="5321160" imgH="495000" progId="Equation.DSMT4">
                  <p:embed/>
                </p:oleObj>
              </mc:Choice>
              <mc:Fallback>
                <p:oleObj name="Equation" r:id="rId7" imgW="5321160" imgH="495000" progId="Equation.DSMT4">
                  <p:embed/>
                  <p:pic>
                    <p:nvPicPr>
                      <p:cNvPr id="15" name="对象 1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32924" y="4635060"/>
                        <a:ext cx="5321300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5068174"/>
              </p:ext>
            </p:extLst>
          </p:nvPr>
        </p:nvGraphicFramePr>
        <p:xfrm>
          <a:off x="3219217" y="5314841"/>
          <a:ext cx="2941020" cy="11279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07" name="Equation" r:id="rId9" imgW="3543120" imgH="1358640" progId="Equation.DSMT4">
                  <p:embed/>
                </p:oleObj>
              </mc:Choice>
              <mc:Fallback>
                <p:oleObj name="Equation" r:id="rId9" imgW="3543120" imgH="1358640" progId="Equation.DSMT4">
                  <p:embed/>
                  <p:pic>
                    <p:nvPicPr>
                      <p:cNvPr id="17" name="对象 1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19217" y="5314841"/>
                        <a:ext cx="2941020" cy="1127918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右箭头 20"/>
          <p:cNvSpPr/>
          <p:nvPr/>
        </p:nvSpPr>
        <p:spPr>
          <a:xfrm>
            <a:off x="1833505" y="5726720"/>
            <a:ext cx="1120588" cy="3041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8184672"/>
              </p:ext>
            </p:extLst>
          </p:nvPr>
        </p:nvGraphicFramePr>
        <p:xfrm>
          <a:off x="5554076" y="3722806"/>
          <a:ext cx="2159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08" name="Equation" r:id="rId11" imgW="215640" imgH="291960" progId="Equation.DSMT4">
                  <p:embed/>
                </p:oleObj>
              </mc:Choice>
              <mc:Fallback>
                <p:oleObj name="Equation" r:id="rId11" imgW="215640" imgH="291960" progId="Equation.DSMT4">
                  <p:embed/>
                  <p:pic>
                    <p:nvPicPr>
                      <p:cNvPr id="15" name="对象 1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554076" y="3722806"/>
                        <a:ext cx="2159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直接连接符 5"/>
          <p:cNvCxnSpPr/>
          <p:nvPr/>
        </p:nvCxnSpPr>
        <p:spPr>
          <a:xfrm>
            <a:off x="0" y="1122363"/>
            <a:ext cx="11328650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5CE19-5AA8-420B-89CA-B69A2C9C17F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48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Box 2"/>
          <p:cNvSpPr txBox="1"/>
          <p:nvPr/>
        </p:nvSpPr>
        <p:spPr>
          <a:xfrm>
            <a:off x="4473642" y="693390"/>
            <a:ext cx="2848044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内容提要</a:t>
            </a:r>
          </a:p>
        </p:txBody>
      </p:sp>
      <p:cxnSp>
        <p:nvCxnSpPr>
          <p:cNvPr id="3078" name="直接连接符 5"/>
          <p:cNvCxnSpPr/>
          <p:nvPr/>
        </p:nvCxnSpPr>
        <p:spPr>
          <a:xfrm>
            <a:off x="0" y="1453670"/>
            <a:ext cx="12192000" cy="0"/>
          </a:xfrm>
          <a:prstGeom prst="line">
            <a:avLst/>
          </a:prstGeom>
          <a:ln w="762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1" name="圆角矩形 10"/>
          <p:cNvSpPr/>
          <p:nvPr/>
        </p:nvSpPr>
        <p:spPr>
          <a:xfrm>
            <a:off x="3793174" y="1726862"/>
            <a:ext cx="5688632" cy="648072"/>
          </a:xfrm>
          <a:prstGeom prst="roundRect">
            <a:avLst/>
          </a:prstGeom>
          <a:solidFill>
            <a:srgbClr val="B0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+mn-ea"/>
              </a:rPr>
              <a:t>  </a:t>
            </a:r>
            <a:r>
              <a:rPr lang="zh-CN" altLang="zh-CN" sz="2800" b="1" dirty="0">
                <a:latin typeface="+mn-ea"/>
              </a:rPr>
              <a:t>马尔可夫决策过程</a:t>
            </a:r>
            <a:endParaRPr lang="en-US" altLang="zh-CN" sz="2800" b="1" dirty="0">
              <a:latin typeface="+mn-ea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929080" y="1726862"/>
            <a:ext cx="654003" cy="648072"/>
          </a:xfrm>
          <a:prstGeom prst="roundRect">
            <a:avLst/>
          </a:prstGeom>
          <a:solidFill>
            <a:srgbClr val="C0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929080" y="3493830"/>
            <a:ext cx="654003" cy="648404"/>
          </a:xfrm>
          <a:prstGeom prst="round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793174" y="3486484"/>
            <a:ext cx="5688632" cy="655751"/>
          </a:xfrm>
          <a:prstGeom prst="roundRect">
            <a:avLst/>
          </a:prstGeom>
          <a:solidFill>
            <a:srgbClr val="B0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+mn-ea"/>
              </a:rPr>
              <a:t>  奖赏与回报</a:t>
            </a:r>
            <a:endParaRPr lang="en-US" altLang="zh-CN" sz="2800" b="1" dirty="0">
              <a:latin typeface="+mn-ea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929080" y="2610180"/>
            <a:ext cx="654003" cy="648404"/>
          </a:xfrm>
          <a:prstGeom prst="round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793174" y="2602834"/>
            <a:ext cx="5688632" cy="655751"/>
          </a:xfrm>
          <a:prstGeom prst="roundRect">
            <a:avLst/>
          </a:prstGeom>
          <a:solidFill>
            <a:srgbClr val="B0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+mn-ea"/>
              </a:rPr>
              <a:t>  策略</a:t>
            </a:r>
            <a:endParaRPr lang="en-US" altLang="zh-CN" sz="2800" b="1" dirty="0">
              <a:latin typeface="+mn-ea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793174" y="4437486"/>
            <a:ext cx="5688632" cy="655751"/>
          </a:xfrm>
          <a:prstGeom prst="roundRect">
            <a:avLst/>
          </a:prstGeom>
          <a:solidFill>
            <a:srgbClr val="B0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+mn-ea"/>
              </a:rPr>
              <a:t>  最优策略与最优值函数</a:t>
            </a:r>
            <a:endParaRPr lang="en-US" altLang="zh-CN" sz="2800" b="1" dirty="0">
              <a:latin typeface="+mn-ea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2929080" y="4377480"/>
            <a:ext cx="654003" cy="648404"/>
          </a:xfrm>
          <a:prstGeom prst="round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5CE19-5AA8-420B-89CA-B69A2C9C17F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8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4910" y="1064782"/>
            <a:ext cx="7886700" cy="115274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zh-CN" altLang="en-US" dirty="0"/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zh-CN" altLang="en-US" dirty="0">
              <a:latin typeface="+mn-ea"/>
            </a:endParaRPr>
          </a:p>
        </p:txBody>
      </p:sp>
      <p:sp>
        <p:nvSpPr>
          <p:cNvPr id="4" name="TextBox 2"/>
          <p:cNvSpPr txBox="1"/>
          <p:nvPr/>
        </p:nvSpPr>
        <p:spPr>
          <a:xfrm>
            <a:off x="736406" y="1276975"/>
            <a:ext cx="6995009" cy="215443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设折扣率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zh-CN" altLang="en-US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      ，</a:t>
            </a:r>
            <a:r>
              <a:rPr lang="zh-CN" altLang="zh-CN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奖赏序列为</a:t>
            </a:r>
            <a:r>
              <a:rPr lang="zh-CN" altLang="en-US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2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2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2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</a:t>
            </a:r>
            <a:r>
              <a:rPr lang="zh-CN" altLang="zh-CN" sz="2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</a:t>
            </a:r>
            <a:r>
              <a:rPr lang="zh-CN" altLang="zh-CN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各时刻的回报：</a:t>
            </a:r>
            <a:endParaRPr lang="en-US" altLang="zh-CN" sz="22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763520" y="190515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14"/>
          <p:cNvSpPr>
            <a:spLocks noChangeArrowheads="1"/>
          </p:cNvSpPr>
          <p:nvPr/>
        </p:nvSpPr>
        <p:spPr bwMode="auto">
          <a:xfrm>
            <a:off x="2482728" y="4294311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16"/>
          <p:cNvSpPr>
            <a:spLocks noChangeArrowheads="1"/>
          </p:cNvSpPr>
          <p:nvPr/>
        </p:nvSpPr>
        <p:spPr bwMode="auto">
          <a:xfrm>
            <a:off x="2571075" y="425555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5436961"/>
              </p:ext>
            </p:extLst>
          </p:nvPr>
        </p:nvGraphicFramePr>
        <p:xfrm>
          <a:off x="2733551" y="1419229"/>
          <a:ext cx="785812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03" name="Equation" r:id="rId3" imgW="812520" imgH="317160" progId="Equation.DSMT4">
                  <p:embed/>
                </p:oleObj>
              </mc:Choice>
              <mc:Fallback>
                <p:oleObj name="Equation" r:id="rId3" imgW="812520" imgH="317160" progId="Equation.DSMT4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3551" y="1419229"/>
                        <a:ext cx="785812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3707172" y="119737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1121523"/>
              </p:ext>
            </p:extLst>
          </p:nvPr>
        </p:nvGraphicFramePr>
        <p:xfrm>
          <a:off x="3707171" y="1449558"/>
          <a:ext cx="56515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04" name="Equation" r:id="rId5" imgW="583920" imgH="228600" progId="Equation.DSMT4">
                  <p:embed/>
                </p:oleObj>
              </mc:Choice>
              <mc:Fallback>
                <p:oleObj name="Equation" r:id="rId5" imgW="583920" imgH="228600" progId="Equation.DSMT4">
                  <p:embed/>
                  <p:pic>
                    <p:nvPicPr>
                      <p:cNvPr id="15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171" y="1449558"/>
                        <a:ext cx="56515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2408459" y="166445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1979349"/>
              </p:ext>
            </p:extLst>
          </p:nvPr>
        </p:nvGraphicFramePr>
        <p:xfrm>
          <a:off x="1948251" y="1909343"/>
          <a:ext cx="2992438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05" name="Equation" r:id="rId7" imgW="3085920" imgH="342720" progId="Equation.DSMT4">
                  <p:embed/>
                </p:oleObj>
              </mc:Choice>
              <mc:Fallback>
                <p:oleObj name="Equation" r:id="rId7" imgW="3085920" imgH="342720" progId="Equation.DSMT4">
                  <p:embed/>
                  <p:pic>
                    <p:nvPicPr>
                      <p:cNvPr id="18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8251" y="1909343"/>
                        <a:ext cx="2992438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3291937" y="223945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556168"/>
              </p:ext>
            </p:extLst>
          </p:nvPr>
        </p:nvGraphicFramePr>
        <p:xfrm>
          <a:off x="4089215" y="2428507"/>
          <a:ext cx="1435100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06" name="Equation" r:id="rId9" imgW="1485720" imgH="342720" progId="Equation.DSMT4">
                  <p:embed/>
                </p:oleObj>
              </mc:Choice>
              <mc:Fallback>
                <p:oleObj name="Equation" r:id="rId9" imgW="1485720" imgH="342720" progId="Equation.DSMT4">
                  <p:embed/>
                  <p:pic>
                    <p:nvPicPr>
                      <p:cNvPr id="22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9215" y="2428507"/>
                        <a:ext cx="1435100" cy="354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10"/>
          <p:cNvSpPr>
            <a:spLocks noChangeArrowheads="1"/>
          </p:cNvSpPr>
          <p:nvPr/>
        </p:nvSpPr>
        <p:spPr bwMode="auto">
          <a:xfrm>
            <a:off x="2718102" y="3089061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6472160"/>
              </p:ext>
            </p:extLst>
          </p:nvPr>
        </p:nvGraphicFramePr>
        <p:xfrm>
          <a:off x="773414" y="3510743"/>
          <a:ext cx="3833813" cy="185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07" name="Equation" r:id="rId11" imgW="3962160" imgH="1879560" progId="Equation.DSMT4">
                  <p:embed/>
                </p:oleObj>
              </mc:Choice>
              <mc:Fallback>
                <p:oleObj name="Equation" r:id="rId11" imgW="3962160" imgH="1879560" progId="Equation.DSMT4">
                  <p:embed/>
                  <p:pic>
                    <p:nvPicPr>
                      <p:cNvPr id="26" name="对象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414" y="3510743"/>
                        <a:ext cx="3833813" cy="185896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070C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"/>
          <p:cNvSpPr txBox="1"/>
          <p:nvPr/>
        </p:nvSpPr>
        <p:spPr>
          <a:xfrm>
            <a:off x="532447" y="476251"/>
            <a:ext cx="5563553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3. </a:t>
            </a:r>
            <a:r>
              <a:rPr lang="zh-CN" altLang="en-US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奖赏与回报</a:t>
            </a:r>
            <a:r>
              <a:rPr lang="zh-CN" altLang="en-US" sz="3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3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3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zh-CN" altLang="en-US" sz="3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28" name="直接连接符 5"/>
          <p:cNvCxnSpPr/>
          <p:nvPr/>
        </p:nvCxnSpPr>
        <p:spPr>
          <a:xfrm>
            <a:off x="0" y="1122363"/>
            <a:ext cx="11328650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7849336"/>
              </p:ext>
            </p:extLst>
          </p:nvPr>
        </p:nvGraphicFramePr>
        <p:xfrm>
          <a:off x="4858508" y="4601213"/>
          <a:ext cx="7089775" cy="192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08" name="Equation" r:id="rId13" imgW="7327800" imgH="1942920" progId="Equation.DSMT4">
                  <p:embed/>
                </p:oleObj>
              </mc:Choice>
              <mc:Fallback>
                <p:oleObj name="Equation" r:id="rId13" imgW="7327800" imgH="1942920" progId="Equation.DSMT4">
                  <p:embed/>
                  <p:pic>
                    <p:nvPicPr>
                      <p:cNvPr id="26" name="对象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8508" y="4601213"/>
                        <a:ext cx="7089775" cy="192087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070C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687814" y="3001098"/>
            <a:ext cx="2319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反</a:t>
            </a:r>
            <a:r>
              <a:rPr lang="zh-CN" altLang="en-US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向计算：</a:t>
            </a:r>
            <a:endParaRPr lang="zh-CN" altLang="en-US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733408" y="4123724"/>
            <a:ext cx="2319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正</a:t>
            </a:r>
            <a:r>
              <a:rPr lang="zh-CN" altLang="en-US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向计算：</a:t>
            </a:r>
            <a:endParaRPr lang="zh-CN" altLang="en-US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5CE19-5AA8-420B-89CA-B69A2C9C17F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50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/>
          <p:nvPr/>
        </p:nvSpPr>
        <p:spPr>
          <a:xfrm>
            <a:off x="1034918" y="1392129"/>
            <a:ext cx="5563553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8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寻宝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机器人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66684" y="1915350"/>
            <a:ext cx="70921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选取机器人的一段移动轨迹，令折扣率为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0.8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，计算轨迹中每个状态的折扣回报。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35" y="3472206"/>
            <a:ext cx="8353041" cy="164593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83B5201-D6CE-087A-194F-D8D935CFCB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081" y="1558821"/>
            <a:ext cx="2454629" cy="2454629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8252390" y="3494708"/>
            <a:ext cx="718338" cy="798908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[1,4]</a:t>
            </a:r>
            <a:endParaRPr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484875" y="3503606"/>
            <a:ext cx="718338" cy="79890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[1,3]</a:t>
            </a:r>
            <a:endParaRPr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4735841" y="3494717"/>
            <a:ext cx="718338" cy="79890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[2,3]</a:t>
            </a:r>
            <a:endParaRPr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160924" y="3496263"/>
            <a:ext cx="718338" cy="79890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[3,3]</a:t>
            </a:r>
            <a:endParaRPr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956381" y="3496263"/>
            <a:ext cx="718338" cy="79890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[2,3]</a:t>
            </a:r>
            <a:endParaRPr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接连接符 5"/>
          <p:cNvCxnSpPr/>
          <p:nvPr/>
        </p:nvCxnSpPr>
        <p:spPr>
          <a:xfrm>
            <a:off x="0" y="1122363"/>
            <a:ext cx="11542029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8" name="TextBox 2"/>
          <p:cNvSpPr txBox="1"/>
          <p:nvPr/>
        </p:nvSpPr>
        <p:spPr>
          <a:xfrm>
            <a:off x="532447" y="476251"/>
            <a:ext cx="5563553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3. </a:t>
            </a:r>
            <a:r>
              <a:rPr lang="zh-CN" altLang="en-US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奖赏与回报</a:t>
            </a:r>
            <a:r>
              <a:rPr lang="zh-CN" altLang="en-US" sz="3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3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3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zh-CN" altLang="en-US" sz="3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5CE19-5AA8-420B-89CA-B69A2C9C17F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00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8" name="直接连接符 5"/>
          <p:cNvCxnSpPr/>
          <p:nvPr/>
        </p:nvCxnSpPr>
        <p:spPr>
          <a:xfrm>
            <a:off x="2224088" y="1453670"/>
            <a:ext cx="7755654" cy="0"/>
          </a:xfrm>
          <a:prstGeom prst="line">
            <a:avLst/>
          </a:prstGeom>
          <a:ln w="762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1" name="圆角矩形 10"/>
          <p:cNvSpPr/>
          <p:nvPr/>
        </p:nvSpPr>
        <p:spPr>
          <a:xfrm>
            <a:off x="3793174" y="1726862"/>
            <a:ext cx="5688632" cy="648072"/>
          </a:xfrm>
          <a:prstGeom prst="roundRect">
            <a:avLst/>
          </a:prstGeom>
          <a:solidFill>
            <a:srgbClr val="B0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+mn-ea"/>
              </a:rPr>
              <a:t>  </a:t>
            </a:r>
            <a:r>
              <a:rPr lang="zh-CN" altLang="zh-CN" sz="2800" b="1" dirty="0">
                <a:latin typeface="+mn-ea"/>
              </a:rPr>
              <a:t>马尔可夫决策过程</a:t>
            </a:r>
            <a:endParaRPr lang="en-US" altLang="zh-CN" sz="2800" b="1" dirty="0">
              <a:latin typeface="+mn-ea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929080" y="1726862"/>
            <a:ext cx="654003" cy="648072"/>
          </a:xfrm>
          <a:prstGeom prst="round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929080" y="3493830"/>
            <a:ext cx="654003" cy="648404"/>
          </a:xfrm>
          <a:prstGeom prst="round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793174" y="3486484"/>
            <a:ext cx="5688632" cy="655751"/>
          </a:xfrm>
          <a:prstGeom prst="roundRect">
            <a:avLst/>
          </a:prstGeom>
          <a:solidFill>
            <a:srgbClr val="B0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+mn-ea"/>
              </a:rPr>
              <a:t>  奖赏与回报</a:t>
            </a:r>
            <a:endParaRPr lang="en-US" altLang="zh-CN" sz="2800" b="1" dirty="0">
              <a:latin typeface="+mn-ea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929080" y="2610180"/>
            <a:ext cx="654003" cy="648404"/>
          </a:xfrm>
          <a:prstGeom prst="round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793174" y="2602834"/>
            <a:ext cx="5688632" cy="655751"/>
          </a:xfrm>
          <a:prstGeom prst="roundRect">
            <a:avLst/>
          </a:prstGeom>
          <a:solidFill>
            <a:srgbClr val="B0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+mn-ea"/>
              </a:rPr>
              <a:t>  策略</a:t>
            </a:r>
            <a:endParaRPr lang="en-US" altLang="zh-CN" sz="2800" b="1" dirty="0">
              <a:latin typeface="+mn-ea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793174" y="4368799"/>
            <a:ext cx="5688632" cy="655751"/>
          </a:xfrm>
          <a:prstGeom prst="roundRect">
            <a:avLst/>
          </a:prstGeom>
          <a:solidFill>
            <a:srgbClr val="B0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+mn-ea"/>
              </a:rPr>
              <a:t>  最优策略与最优值函数</a:t>
            </a:r>
            <a:endParaRPr lang="en-US" altLang="zh-CN" sz="2800" b="1" dirty="0">
              <a:latin typeface="+mn-ea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2929080" y="4377480"/>
            <a:ext cx="654003" cy="648404"/>
          </a:xfrm>
          <a:prstGeom prst="roundRect">
            <a:avLst/>
          </a:prstGeom>
          <a:solidFill>
            <a:srgbClr val="C0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TextBox 2"/>
          <p:cNvSpPr txBox="1"/>
          <p:nvPr/>
        </p:nvSpPr>
        <p:spPr>
          <a:xfrm>
            <a:off x="4473642" y="693390"/>
            <a:ext cx="2848044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内容提要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5CE19-5AA8-420B-89CA-B69A2C9C17F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5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/>
          <p:nvPr/>
        </p:nvSpPr>
        <p:spPr>
          <a:xfrm>
            <a:off x="570902" y="476251"/>
            <a:ext cx="6180773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en-US" altLang="zh-CN" sz="3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. </a:t>
            </a:r>
            <a:r>
              <a:rPr lang="zh-CN" altLang="en-US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最优策略与最优值函数（</a:t>
            </a:r>
            <a:r>
              <a:rPr lang="en-US" altLang="zh-CN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</a:p>
        </p:txBody>
      </p:sp>
      <p:sp>
        <p:nvSpPr>
          <p:cNvPr id="5" name="矩形 4"/>
          <p:cNvSpPr/>
          <p:nvPr/>
        </p:nvSpPr>
        <p:spPr>
          <a:xfrm>
            <a:off x="708509" y="1537423"/>
            <a:ext cx="1012501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利用强化学习方法解决任务的关键在于：搜索出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MDP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</a:t>
            </a: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最优策略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800" b="1" dirty="0"/>
          </a:p>
        </p:txBody>
      </p:sp>
      <p:sp>
        <p:nvSpPr>
          <p:cNvPr id="9" name="矩形 8"/>
          <p:cNvSpPr/>
          <p:nvPr/>
        </p:nvSpPr>
        <p:spPr>
          <a:xfrm>
            <a:off x="1456634" y="3245417"/>
            <a:ext cx="44807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最优动作值函数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定义为：</a:t>
            </a: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8732315"/>
              </p:ext>
            </p:extLst>
          </p:nvPr>
        </p:nvGraphicFramePr>
        <p:xfrm>
          <a:off x="2247285" y="4252049"/>
          <a:ext cx="7697429" cy="6084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3" name="Equation" r:id="rId3" imgW="6426000" imgH="507960" progId="Equation.DSMT4">
                  <p:embed/>
                </p:oleObj>
              </mc:Choice>
              <mc:Fallback>
                <p:oleObj name="Equation" r:id="rId3" imgW="6426000" imgH="507960" progId="Equation.DSMT4">
                  <p:embed/>
                  <p:pic>
                    <p:nvPicPr>
                      <p:cNvPr id="10" name="对象 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47285" y="4252049"/>
                        <a:ext cx="7697429" cy="6084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直接连接符 5"/>
          <p:cNvCxnSpPr/>
          <p:nvPr/>
        </p:nvCxnSpPr>
        <p:spPr>
          <a:xfrm>
            <a:off x="0" y="1122363"/>
            <a:ext cx="11542029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5CE19-5AA8-420B-89CA-B69A2C9C17F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50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32530" y="1830680"/>
            <a:ext cx="7755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确定环境值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迭代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动作值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的贝尔曼最优方程：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0891516"/>
              </p:ext>
            </p:extLst>
          </p:nvPr>
        </p:nvGraphicFramePr>
        <p:xfrm>
          <a:off x="1990725" y="2995613"/>
          <a:ext cx="7732713" cy="264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5" name="Equation" r:id="rId3" imgW="6553080" imgH="2247840" progId="Equation.DSMT4">
                  <p:embed/>
                </p:oleObj>
              </mc:Choice>
              <mc:Fallback>
                <p:oleObj name="Equation" r:id="rId3" imgW="6553080" imgH="224784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90725" y="2995613"/>
                        <a:ext cx="7732713" cy="264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接连接符 5"/>
          <p:cNvCxnSpPr/>
          <p:nvPr/>
        </p:nvCxnSpPr>
        <p:spPr>
          <a:xfrm>
            <a:off x="0" y="1122363"/>
            <a:ext cx="11542029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8" name="TextBox 2"/>
          <p:cNvSpPr txBox="1"/>
          <p:nvPr/>
        </p:nvSpPr>
        <p:spPr>
          <a:xfrm>
            <a:off x="570902" y="476251"/>
            <a:ext cx="6180773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en-US" altLang="zh-CN" sz="3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. </a:t>
            </a:r>
            <a:r>
              <a:rPr lang="zh-CN" altLang="en-US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最优策略与最优值函数</a:t>
            </a:r>
            <a:r>
              <a:rPr lang="zh-CN" altLang="en-US" sz="3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3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3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zh-CN" altLang="en-US" sz="3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5CE19-5AA8-420B-89CA-B69A2C9C17F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90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083957" y="1503435"/>
                <a:ext cx="9580005" cy="20313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  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Agent</a:t>
                </a:r>
                <a:r>
                  <a:rPr lang="zh-CN" altLang="en-US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通过与环境不断地交互获得的信息来更新策略，以最终获得最优值函数。一旦</a:t>
                </a:r>
                <a:r>
                  <a:rPr lang="zh-CN" altLang="en-US" sz="2800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获得最</a:t>
                </a:r>
                <a:r>
                  <a:rPr lang="zh-CN" altLang="en-US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优动作值函数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Agent</a:t>
                </a:r>
                <a:r>
                  <a:rPr lang="zh-CN" altLang="en-US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便能得到最优策略。</a:t>
                </a: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957" y="1503435"/>
                <a:ext cx="9580005" cy="2031325"/>
              </a:xfrm>
              <a:prstGeom prst="rect">
                <a:avLst/>
              </a:prstGeom>
              <a:blipFill>
                <a:blip r:embed="rId3"/>
                <a:stretch>
                  <a:fillRect l="-1337" b="-39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1192959" y="3510124"/>
            <a:ext cx="960422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Agent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可以直接选择最大动作值函数所对应的动作，这一方法也称为贪心动作选择方法，其表达式为：</a:t>
            </a:r>
            <a:endParaRPr lang="zh-CN" altLang="en-US" sz="2800" b="1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5615488"/>
              </p:ext>
            </p:extLst>
          </p:nvPr>
        </p:nvGraphicFramePr>
        <p:xfrm>
          <a:off x="3545531" y="5168742"/>
          <a:ext cx="3275346" cy="7052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8" name="Equation" r:id="rId4" imgW="2654280" imgH="571320" progId="Equation.DSMT4">
                  <p:embed/>
                </p:oleObj>
              </mc:Choice>
              <mc:Fallback>
                <p:oleObj name="Equation" r:id="rId4" imgW="2654280" imgH="571320" progId="Equation.DSMT4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45531" y="5168742"/>
                        <a:ext cx="3275346" cy="7052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直接连接符 5"/>
          <p:cNvCxnSpPr/>
          <p:nvPr/>
        </p:nvCxnSpPr>
        <p:spPr>
          <a:xfrm>
            <a:off x="0" y="1122363"/>
            <a:ext cx="11542029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0" name="TextBox 2"/>
          <p:cNvSpPr txBox="1"/>
          <p:nvPr/>
        </p:nvSpPr>
        <p:spPr>
          <a:xfrm>
            <a:off x="570902" y="476251"/>
            <a:ext cx="6180773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en-US" altLang="zh-CN" sz="3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. </a:t>
            </a:r>
            <a:r>
              <a:rPr lang="zh-CN" altLang="en-US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最优策略与最优值函数</a:t>
            </a:r>
            <a:r>
              <a:rPr lang="zh-CN" altLang="en-US" sz="3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3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3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zh-CN" altLang="en-US" sz="3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5CE19-5AA8-420B-89CA-B69A2C9C17F2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3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83445" y="1122364"/>
            <a:ext cx="8211090" cy="366741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2000" b="1" dirty="0"/>
              <a:t>        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2000" b="1" dirty="0"/>
              <a:t>         </a:t>
            </a:r>
            <a:r>
              <a:rPr lang="zh-CN" altLang="en-US" dirty="0">
                <a:latin typeface="+mn-ea"/>
              </a:rPr>
              <a:t>    </a:t>
            </a:r>
          </a:p>
        </p:txBody>
      </p:sp>
      <p:sp>
        <p:nvSpPr>
          <p:cNvPr id="6" name="矩形 5"/>
          <p:cNvSpPr/>
          <p:nvPr/>
        </p:nvSpPr>
        <p:spPr>
          <a:xfrm>
            <a:off x="993613" y="1415355"/>
            <a:ext cx="8787201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在有穷状态空间</a:t>
            </a:r>
            <a:r>
              <a:rPr lang="en-US" altLang="zh-CN" sz="2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MDP</a:t>
            </a:r>
            <a:r>
              <a:rPr lang="zh-CN" altLang="en-US" sz="2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中，基于动作值函数的值迭代算法</a:t>
            </a:r>
          </a:p>
          <a:p>
            <a:pPr>
              <a:lnSpc>
                <a:spcPct val="150000"/>
              </a:lnSpc>
            </a:pPr>
            <a:endParaRPr lang="en-US" altLang="zh-CN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670800" y="3352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0" name="Equation" r:id="rId3" imgW="2743200" imgH="4267200" progId="Equation.DSMT4">
                  <p:embed/>
                </p:oleObj>
              </mc:Choice>
              <mc:Fallback>
                <p:oleObj name="Equation" r:id="rId3" imgW="2743200" imgH="426720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70800" y="33528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5410" y="2236413"/>
            <a:ext cx="7067013" cy="4382101"/>
          </a:xfrm>
          <a:prstGeom prst="rect">
            <a:avLst/>
          </a:prstGeom>
        </p:spPr>
      </p:pic>
      <p:cxnSp>
        <p:nvCxnSpPr>
          <p:cNvPr id="11" name="直接连接符 5"/>
          <p:cNvCxnSpPr/>
          <p:nvPr/>
        </p:nvCxnSpPr>
        <p:spPr>
          <a:xfrm>
            <a:off x="0" y="1122363"/>
            <a:ext cx="11250386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9" name="TextBox 2"/>
          <p:cNvSpPr txBox="1"/>
          <p:nvPr/>
        </p:nvSpPr>
        <p:spPr>
          <a:xfrm>
            <a:off x="570902" y="476251"/>
            <a:ext cx="6180773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en-US" altLang="zh-CN" sz="3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. </a:t>
            </a:r>
            <a:r>
              <a:rPr lang="zh-CN" altLang="en-US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最优策略与最优值函数</a:t>
            </a:r>
            <a:r>
              <a:rPr lang="zh-CN" altLang="en-US" sz="3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3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zh-CN" altLang="en-US" sz="3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8585200" y="6331468"/>
            <a:ext cx="2743200" cy="365125"/>
          </a:xfrm>
        </p:spPr>
        <p:txBody>
          <a:bodyPr/>
          <a:lstStyle/>
          <a:p>
            <a:fld id="{5935CE19-5AA8-420B-89CA-B69A2C9C17F2}" type="slidenum">
              <a:rPr lang="zh-CN" altLang="en-US" smtClean="0"/>
              <a:t>26</a:t>
            </a:fld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5565597"/>
              </p:ext>
            </p:extLst>
          </p:nvPr>
        </p:nvGraphicFramePr>
        <p:xfrm>
          <a:off x="4455347" y="5468293"/>
          <a:ext cx="3632088" cy="36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1" name="Equation" r:id="rId6" imgW="3606480" imgH="507960" progId="Equation.DSMT4">
                  <p:embed/>
                </p:oleObj>
              </mc:Choice>
              <mc:Fallback>
                <p:oleObj name="Equation" r:id="rId6" imgW="3606480" imgH="50796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455347" y="5468293"/>
                        <a:ext cx="3632088" cy="3628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449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83445" y="1122364"/>
            <a:ext cx="8211090" cy="366741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2000" b="1" dirty="0"/>
              <a:t>        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2000" b="1" dirty="0"/>
              <a:t>         </a:t>
            </a:r>
            <a:r>
              <a:rPr lang="zh-CN" altLang="en-US" dirty="0">
                <a:latin typeface="+mn-ea"/>
              </a:rPr>
              <a:t>    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670800" y="3352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0" name="Equation" r:id="rId3" imgW="2743200" imgH="4267200" progId="Equation.DSMT4">
                  <p:embed/>
                </p:oleObj>
              </mc:Choice>
              <mc:Fallback>
                <p:oleObj name="Equation" r:id="rId3" imgW="2743200" imgH="426720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70800" y="33528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4873" y="1492943"/>
            <a:ext cx="8414207" cy="4929628"/>
          </a:xfrm>
          <a:prstGeom prst="rect">
            <a:avLst/>
          </a:prstGeom>
        </p:spPr>
      </p:pic>
      <p:cxnSp>
        <p:nvCxnSpPr>
          <p:cNvPr id="11" name="直接连接符 5"/>
          <p:cNvCxnSpPr/>
          <p:nvPr/>
        </p:nvCxnSpPr>
        <p:spPr>
          <a:xfrm>
            <a:off x="0" y="1122363"/>
            <a:ext cx="11250386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8" name="TextBox 2"/>
          <p:cNvSpPr txBox="1"/>
          <p:nvPr/>
        </p:nvSpPr>
        <p:spPr>
          <a:xfrm>
            <a:off x="570902" y="476251"/>
            <a:ext cx="6180773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en-US" altLang="zh-CN" sz="3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. </a:t>
            </a:r>
            <a:r>
              <a:rPr lang="zh-CN" altLang="en-US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最优策略与最优值函数</a:t>
            </a:r>
            <a:r>
              <a:rPr lang="zh-CN" altLang="en-US" sz="3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sz="3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zh-CN" altLang="en-US" sz="3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5CE19-5AA8-420B-89CA-B69A2C9C17F2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35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3001" y="1367330"/>
            <a:ext cx="1565113" cy="1565113"/>
          </a:xfrm>
          <a:prstGeom prst="rect">
            <a:avLst/>
          </a:prstGeom>
        </p:spPr>
      </p:pic>
      <p:graphicFrame>
        <p:nvGraphicFramePr>
          <p:cNvPr id="31" name="对象 30"/>
          <p:cNvGraphicFramePr>
            <a:graphicFrameLocks noChangeAspect="1"/>
          </p:cNvGraphicFramePr>
          <p:nvPr/>
        </p:nvGraphicFramePr>
        <p:xfrm>
          <a:off x="799874" y="3368676"/>
          <a:ext cx="7092438" cy="1524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22" name="Equation" r:id="rId4" imgW="100584000" imgH="21640800" progId="Equation.DSMT4">
                  <p:embed/>
                </p:oleObj>
              </mc:Choice>
              <mc:Fallback>
                <p:oleObj name="Equation" r:id="rId4" imgW="100584000" imgH="21640800" progId="Equation.DSMT4">
                  <p:embed/>
                  <p:pic>
                    <p:nvPicPr>
                      <p:cNvPr id="31" name="对象 3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9874" y="3368676"/>
                        <a:ext cx="7092438" cy="152496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00B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矩形 35"/>
          <p:cNvSpPr/>
          <p:nvPr/>
        </p:nvSpPr>
        <p:spPr>
          <a:xfrm>
            <a:off x="10570448" y="2331834"/>
            <a:ext cx="283707" cy="2690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8684649" y="1837326"/>
            <a:ext cx="719856" cy="6978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3,2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2" name="右箭头 41"/>
          <p:cNvSpPr/>
          <p:nvPr/>
        </p:nvSpPr>
        <p:spPr>
          <a:xfrm rot="16200000">
            <a:off x="8731554" y="1438317"/>
            <a:ext cx="613958" cy="47198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-10.0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5" name="表格 64"/>
          <p:cNvGraphicFramePr>
            <a:graphicFrameLocks noGrp="1"/>
          </p:cNvGraphicFramePr>
          <p:nvPr/>
        </p:nvGraphicFramePr>
        <p:xfrm>
          <a:off x="544560" y="1395413"/>
          <a:ext cx="7426001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6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43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99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36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29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             </a:t>
                      </a:r>
                      <a:r>
                        <a:rPr lang="zh-CN" altLang="en-US" sz="1200" dirty="0">
                          <a:solidFill>
                            <a:srgbClr val="FFFF00"/>
                          </a:solidFill>
                        </a:rPr>
                        <a:t>状态</a:t>
                      </a:r>
                      <a:endParaRPr lang="en-US" altLang="zh-CN" sz="1200" dirty="0">
                        <a:solidFill>
                          <a:srgbClr val="FFFF00"/>
                        </a:solidFill>
                      </a:endParaRPr>
                    </a:p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 dirty="0">
                        <a:solidFill>
                          <a:srgbClr val="F33DC8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6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</a:t>
                      </a:r>
                      <a:endParaRPr lang="en-US" altLang="zh-CN" sz="1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1000" b="1" dirty="0">
                          <a:solidFill>
                            <a:schemeClr val="accent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</a:t>
                      </a:r>
                      <a:r>
                        <a:rPr lang="en-US" altLang="zh-CN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</a:t>
                      </a:r>
                      <a:r>
                        <a:rPr lang="en-US" altLang="zh-CN" sz="1000" b="1" dirty="0">
                          <a:solidFill>
                            <a:srgbClr val="F33DC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</a:t>
                      </a:r>
                    </a:p>
                    <a:p>
                      <a:pPr algn="ctr"/>
                      <a:r>
                        <a:rPr lang="en-US" altLang="zh-CN" sz="1000" b="1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</a:t>
                      </a:r>
                      <a:endParaRPr lang="zh-CN" altLang="en-US" sz="1000" b="1" dirty="0">
                        <a:solidFill>
                          <a:srgbClr val="F33DC8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</a:t>
                      </a:r>
                      <a:endParaRPr lang="en-US" altLang="zh-CN" sz="1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1000" b="1" dirty="0">
                          <a:solidFill>
                            <a:schemeClr val="accent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</a:t>
                      </a:r>
                      <a:r>
                        <a:rPr lang="en-US" altLang="zh-CN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</a:t>
                      </a:r>
                      <a:r>
                        <a:rPr lang="en-US" altLang="zh-CN" sz="1000" b="1" dirty="0">
                          <a:solidFill>
                            <a:srgbClr val="F33DC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</a:t>
                      </a:r>
                    </a:p>
                    <a:p>
                      <a:pPr algn="ctr"/>
                      <a:r>
                        <a:rPr lang="en-US" altLang="zh-CN" sz="1000" b="1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</a:t>
                      </a:r>
                      <a:endParaRPr lang="zh-CN" altLang="en-US" sz="1000" b="1" dirty="0">
                        <a:solidFill>
                          <a:srgbClr val="F33DC8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</a:t>
                      </a:r>
                      <a:endParaRPr lang="en-US" altLang="zh-CN" sz="1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1000" b="1" dirty="0">
                          <a:solidFill>
                            <a:schemeClr val="accent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</a:t>
                      </a:r>
                      <a:r>
                        <a:rPr lang="en-US" altLang="zh-CN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</a:t>
                      </a:r>
                      <a:r>
                        <a:rPr lang="en-US" altLang="zh-CN" sz="1000" b="1" dirty="0">
                          <a:solidFill>
                            <a:srgbClr val="F33DC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</a:t>
                      </a:r>
                    </a:p>
                    <a:p>
                      <a:pPr algn="ctr"/>
                      <a:r>
                        <a:rPr lang="en-US" altLang="zh-CN" sz="1000" b="1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</a:t>
                      </a:r>
                      <a:endParaRPr lang="zh-CN" altLang="en-US" sz="1000" b="1" dirty="0">
                        <a:solidFill>
                          <a:srgbClr val="F33DC8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zh-CN" sz="1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</a:t>
                      </a:r>
                      <a:endParaRPr lang="en-US" altLang="zh-CN" sz="1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1000" b="1" dirty="0">
                          <a:solidFill>
                            <a:schemeClr val="accent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</a:t>
                      </a:r>
                      <a:r>
                        <a:rPr lang="en-US" altLang="zh-CN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</a:t>
                      </a:r>
                      <a:r>
                        <a:rPr lang="en-US" altLang="zh-CN" sz="1000" b="1" dirty="0">
                          <a:solidFill>
                            <a:srgbClr val="F33DC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</a:t>
                      </a:r>
                    </a:p>
                    <a:p>
                      <a:pPr algn="ctr"/>
                      <a:r>
                        <a:rPr lang="en-US" altLang="zh-CN" sz="1000" b="1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*.***</a:t>
                      </a:r>
                      <a:endParaRPr lang="zh-CN" altLang="en-US" sz="1000" b="1" dirty="0">
                        <a:solidFill>
                          <a:srgbClr val="F33DC8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zh-CN" sz="1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698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 dirty="0">
                        <a:solidFill>
                          <a:srgbClr val="F33DC8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6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</a:t>
                      </a:r>
                      <a:endParaRPr lang="en-US" altLang="zh-CN" sz="1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1000" b="1" dirty="0">
                          <a:solidFill>
                            <a:schemeClr val="accent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0.800</a:t>
                      </a:r>
                      <a:r>
                        <a:rPr lang="en-US" altLang="zh-CN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</a:t>
                      </a:r>
                      <a:r>
                        <a:rPr lang="en-US" altLang="zh-CN" sz="1000" b="1" dirty="0">
                          <a:solidFill>
                            <a:srgbClr val="F33DC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</a:t>
                      </a:r>
                    </a:p>
                    <a:p>
                      <a:pPr algn="ctr"/>
                      <a:r>
                        <a:rPr lang="en-US" altLang="zh-CN" sz="1000" b="1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</a:t>
                      </a:r>
                      <a:endParaRPr lang="zh-CN" altLang="en-US" sz="1000" b="1" dirty="0">
                        <a:solidFill>
                          <a:srgbClr val="F33DC8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-10.0</a:t>
                      </a:r>
                      <a:r>
                        <a:rPr lang="en-US" altLang="zh-CN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r>
                        <a:rPr lang="en-US" altLang="zh-CN" sz="1000" b="1" dirty="0">
                          <a:solidFill>
                            <a:schemeClr val="accent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0.640</a:t>
                      </a:r>
                      <a:r>
                        <a:rPr lang="en-US" altLang="zh-CN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</a:t>
                      </a:r>
                      <a:r>
                        <a:rPr lang="en-US" altLang="zh-CN" sz="1000" b="1" dirty="0">
                          <a:solidFill>
                            <a:srgbClr val="F33DC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</a:t>
                      </a:r>
                    </a:p>
                    <a:p>
                      <a:pPr algn="ctr"/>
                      <a:r>
                        <a:rPr lang="en-US" altLang="zh-CN" sz="1000" b="1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</a:t>
                      </a:r>
                      <a:endParaRPr lang="zh-CN" altLang="en-US" sz="1000" b="1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1.920</a:t>
                      </a:r>
                      <a:endParaRPr lang="en-US" altLang="zh-CN" sz="1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1000" b="1" dirty="0">
                          <a:solidFill>
                            <a:schemeClr val="accent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0.512</a:t>
                      </a:r>
                      <a:r>
                        <a:rPr lang="en-US" altLang="zh-CN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</a:t>
                      </a:r>
                      <a:r>
                        <a:rPr lang="en-US" altLang="zh-CN" sz="1000" b="1" dirty="0">
                          <a:solidFill>
                            <a:srgbClr val="F33DC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</a:t>
                      </a:r>
                    </a:p>
                    <a:p>
                      <a:pPr algn="ctr"/>
                      <a:r>
                        <a:rPr lang="en-US" altLang="zh-CN" sz="1000" b="1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</a:t>
                      </a:r>
                      <a:endParaRPr lang="zh-CN" altLang="en-US" sz="1000" b="1" dirty="0">
                        <a:solidFill>
                          <a:srgbClr val="F33DC8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zh-CN" sz="1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0.512</a:t>
                      </a:r>
                      <a:endParaRPr lang="en-US" altLang="zh-CN" sz="1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1000" b="1" dirty="0">
                          <a:solidFill>
                            <a:schemeClr val="accent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0.800</a:t>
                      </a:r>
                      <a:r>
                        <a:rPr lang="en-US" altLang="zh-CN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</a:t>
                      </a:r>
                      <a:r>
                        <a:rPr lang="en-US" altLang="zh-CN" sz="1000" b="1" dirty="0">
                          <a:solidFill>
                            <a:srgbClr val="F33DC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</a:t>
                      </a:r>
                    </a:p>
                    <a:p>
                      <a:pPr algn="ctr"/>
                      <a:r>
                        <a:rPr lang="en-US" altLang="zh-CN" sz="1000" b="1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*.***</a:t>
                      </a:r>
                      <a:endParaRPr lang="zh-CN" altLang="en-US" sz="1000" b="1" dirty="0">
                        <a:solidFill>
                          <a:srgbClr val="F33DC8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zh-CN" sz="1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6" name="对象 65"/>
          <p:cNvGraphicFramePr>
            <a:graphicFrameLocks noChangeAspect="1"/>
          </p:cNvGraphicFramePr>
          <p:nvPr/>
        </p:nvGraphicFramePr>
        <p:xfrm>
          <a:off x="606147" y="1500189"/>
          <a:ext cx="247650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23" name="Equation" r:id="rId7" imgW="7620000" imgH="9448800" progId="Equation.DSMT4">
                  <p:embed/>
                </p:oleObj>
              </mc:Choice>
              <mc:Fallback>
                <p:oleObj name="Equation" r:id="rId7" imgW="7620000" imgH="9448800" progId="Equation.DSMT4">
                  <p:embed/>
                  <p:pic>
                    <p:nvPicPr>
                      <p:cNvPr id="66" name="对象 6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6147" y="1500189"/>
                        <a:ext cx="247650" cy="306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7" name="直接连接符 66"/>
          <p:cNvCxnSpPr/>
          <p:nvPr/>
        </p:nvCxnSpPr>
        <p:spPr>
          <a:xfrm>
            <a:off x="554303" y="1415138"/>
            <a:ext cx="834379" cy="4001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对象 67"/>
          <p:cNvGraphicFramePr>
            <a:graphicFrameLocks noChangeAspect="1"/>
          </p:cNvGraphicFramePr>
          <p:nvPr/>
        </p:nvGraphicFramePr>
        <p:xfrm>
          <a:off x="2295247" y="1541463"/>
          <a:ext cx="395288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24" name="Equation" r:id="rId9" imgW="17068800" imgH="8839200" progId="Equation.DSMT4">
                  <p:embed/>
                </p:oleObj>
              </mc:Choice>
              <mc:Fallback>
                <p:oleObj name="Equation" r:id="rId9" imgW="17068800" imgH="8839200" progId="Equation.DSMT4">
                  <p:embed/>
                  <p:pic>
                    <p:nvPicPr>
                      <p:cNvPr id="68" name="对象 6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95247" y="1541463"/>
                        <a:ext cx="395288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对象 68"/>
          <p:cNvGraphicFramePr>
            <a:graphicFrameLocks noChangeAspect="1"/>
          </p:cNvGraphicFramePr>
          <p:nvPr/>
        </p:nvGraphicFramePr>
        <p:xfrm>
          <a:off x="3711298" y="1541463"/>
          <a:ext cx="346075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25" name="Equation" r:id="rId11" imgW="14935200" imgH="8839200" progId="Equation.DSMT4">
                  <p:embed/>
                </p:oleObj>
              </mc:Choice>
              <mc:Fallback>
                <p:oleObj name="Equation" r:id="rId11" imgW="14935200" imgH="8839200" progId="Equation.DSMT4">
                  <p:embed/>
                  <p:pic>
                    <p:nvPicPr>
                      <p:cNvPr id="69" name="对象 6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711298" y="1541463"/>
                        <a:ext cx="346075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对象 69"/>
          <p:cNvGraphicFramePr>
            <a:graphicFrameLocks noChangeAspect="1"/>
          </p:cNvGraphicFramePr>
          <p:nvPr/>
        </p:nvGraphicFramePr>
        <p:xfrm>
          <a:off x="4512985" y="1541463"/>
          <a:ext cx="3810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26" name="Equation" r:id="rId13" imgW="16459200" imgH="8839200" progId="Equation.DSMT4">
                  <p:embed/>
                </p:oleObj>
              </mc:Choice>
              <mc:Fallback>
                <p:oleObj name="Equation" r:id="rId13" imgW="16459200" imgH="8839200" progId="Equation.DSMT4">
                  <p:embed/>
                  <p:pic>
                    <p:nvPicPr>
                      <p:cNvPr id="70" name="对象 6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512985" y="1541463"/>
                        <a:ext cx="3810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对象 70"/>
          <p:cNvGraphicFramePr>
            <a:graphicFrameLocks noChangeAspect="1"/>
          </p:cNvGraphicFramePr>
          <p:nvPr/>
        </p:nvGraphicFramePr>
        <p:xfrm>
          <a:off x="5367061" y="1544639"/>
          <a:ext cx="376237" cy="204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27" name="Equation" r:id="rId15" imgW="16154400" imgH="8839200" progId="Equation.DSMT4">
                  <p:embed/>
                </p:oleObj>
              </mc:Choice>
              <mc:Fallback>
                <p:oleObj name="Equation" r:id="rId15" imgW="16154400" imgH="8839200" progId="Equation.DSMT4">
                  <p:embed/>
                  <p:pic>
                    <p:nvPicPr>
                      <p:cNvPr id="71" name="对象 7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367061" y="1544639"/>
                        <a:ext cx="376237" cy="204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对象 71"/>
          <p:cNvGraphicFramePr>
            <a:graphicFrameLocks noChangeAspect="1"/>
          </p:cNvGraphicFramePr>
          <p:nvPr/>
        </p:nvGraphicFramePr>
        <p:xfrm>
          <a:off x="6805336" y="1541463"/>
          <a:ext cx="395287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28" name="Equation" r:id="rId17" imgW="17068800" imgH="8839200" progId="Equation.DSMT4">
                  <p:embed/>
                </p:oleObj>
              </mc:Choice>
              <mc:Fallback>
                <p:oleObj name="Equation" r:id="rId17" imgW="17068800" imgH="8839200" progId="Equation.DSMT4">
                  <p:embed/>
                  <p:pic>
                    <p:nvPicPr>
                      <p:cNvPr id="72" name="对象 7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805336" y="1541463"/>
                        <a:ext cx="395287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对象 72"/>
          <p:cNvGraphicFramePr>
            <a:graphicFrameLocks noChangeAspect="1"/>
          </p:cNvGraphicFramePr>
          <p:nvPr/>
        </p:nvGraphicFramePr>
        <p:xfrm>
          <a:off x="1629879" y="1594766"/>
          <a:ext cx="249238" cy="117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29" name="Equation" r:id="rId19" imgW="7620000" imgH="3962400" progId="Equation.DSMT4">
                  <p:embed/>
                </p:oleObj>
              </mc:Choice>
              <mc:Fallback>
                <p:oleObj name="Equation" r:id="rId19" imgW="7620000" imgH="3962400" progId="Equation.DSMT4">
                  <p:embed/>
                  <p:pic>
                    <p:nvPicPr>
                      <p:cNvPr id="73" name="对象 7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629879" y="1594766"/>
                        <a:ext cx="249238" cy="1173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对象 73"/>
          <p:cNvGraphicFramePr>
            <a:graphicFrameLocks noChangeAspect="1"/>
          </p:cNvGraphicFramePr>
          <p:nvPr/>
        </p:nvGraphicFramePr>
        <p:xfrm>
          <a:off x="3100272" y="1594766"/>
          <a:ext cx="249238" cy="12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30" name="Equation" r:id="rId21" imgW="7620000" imgH="3962400" progId="Equation.DSMT4">
                  <p:embed/>
                </p:oleObj>
              </mc:Choice>
              <mc:Fallback>
                <p:oleObj name="Equation" r:id="rId21" imgW="7620000" imgH="3962400" progId="Equation.DSMT4">
                  <p:embed/>
                  <p:pic>
                    <p:nvPicPr>
                      <p:cNvPr id="74" name="对象 73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100272" y="1594766"/>
                        <a:ext cx="249238" cy="128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对象 74"/>
          <p:cNvGraphicFramePr>
            <a:graphicFrameLocks noChangeAspect="1"/>
          </p:cNvGraphicFramePr>
          <p:nvPr/>
        </p:nvGraphicFramePr>
        <p:xfrm>
          <a:off x="6176027" y="1594766"/>
          <a:ext cx="249238" cy="12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31" name="Equation" r:id="rId23" imgW="7620000" imgH="3962400" progId="Equation.DSMT4">
                  <p:embed/>
                </p:oleObj>
              </mc:Choice>
              <mc:Fallback>
                <p:oleObj name="Equation" r:id="rId23" imgW="7620000" imgH="3962400" progId="Equation.DSMT4">
                  <p:embed/>
                  <p:pic>
                    <p:nvPicPr>
                      <p:cNvPr id="75" name="对象 74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176027" y="1594766"/>
                        <a:ext cx="249238" cy="128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对象 75"/>
          <p:cNvGraphicFramePr>
            <a:graphicFrameLocks noChangeAspect="1"/>
          </p:cNvGraphicFramePr>
          <p:nvPr/>
        </p:nvGraphicFramePr>
        <p:xfrm>
          <a:off x="7567124" y="1594766"/>
          <a:ext cx="249238" cy="12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32" name="Equation" r:id="rId25" imgW="7620000" imgH="3962400" progId="Equation.DSMT4">
                  <p:embed/>
                </p:oleObj>
              </mc:Choice>
              <mc:Fallback>
                <p:oleObj name="Equation" r:id="rId25" imgW="7620000" imgH="3962400" progId="Equation.DSMT4">
                  <p:embed/>
                  <p:pic>
                    <p:nvPicPr>
                      <p:cNvPr id="76" name="对象 75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7567124" y="1594766"/>
                        <a:ext cx="249238" cy="128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对象 76"/>
          <p:cNvGraphicFramePr>
            <a:graphicFrameLocks noChangeAspect="1"/>
          </p:cNvGraphicFramePr>
          <p:nvPr/>
        </p:nvGraphicFramePr>
        <p:xfrm>
          <a:off x="741086" y="1957388"/>
          <a:ext cx="415925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33" name="Equation" r:id="rId27" imgW="14935200" imgH="7315200" progId="Equation.DSMT4">
                  <p:embed/>
                </p:oleObj>
              </mc:Choice>
              <mc:Fallback>
                <p:oleObj name="Equation" r:id="rId27" imgW="14935200" imgH="7315200" progId="Equation.DSMT4">
                  <p:embed/>
                  <p:pic>
                    <p:nvPicPr>
                      <p:cNvPr id="77" name="对象 76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741086" y="1957388"/>
                        <a:ext cx="415925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对象 77"/>
          <p:cNvGraphicFramePr>
            <a:graphicFrameLocks noChangeAspect="1"/>
          </p:cNvGraphicFramePr>
          <p:nvPr/>
        </p:nvGraphicFramePr>
        <p:xfrm>
          <a:off x="742672" y="2498725"/>
          <a:ext cx="382588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34" name="Equation" r:id="rId29" imgW="13716000" imgH="7315200" progId="Equation.DSMT4">
                  <p:embed/>
                </p:oleObj>
              </mc:Choice>
              <mc:Fallback>
                <p:oleObj name="Equation" r:id="rId29" imgW="13716000" imgH="7315200" progId="Equation.DSMT4">
                  <p:embed/>
                  <p:pic>
                    <p:nvPicPr>
                      <p:cNvPr id="78" name="对象 77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742672" y="2498725"/>
                        <a:ext cx="382588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对象 78"/>
          <p:cNvGraphicFramePr>
            <a:graphicFrameLocks noChangeAspect="1"/>
          </p:cNvGraphicFramePr>
          <p:nvPr/>
        </p:nvGraphicFramePr>
        <p:xfrm>
          <a:off x="1629879" y="2040288"/>
          <a:ext cx="249238" cy="117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35" name="Equation" r:id="rId31" imgW="7620000" imgH="3962400" progId="Equation.DSMT4">
                  <p:embed/>
                </p:oleObj>
              </mc:Choice>
              <mc:Fallback>
                <p:oleObj name="Equation" r:id="rId31" imgW="7620000" imgH="3962400" progId="Equation.DSMT4">
                  <p:embed/>
                  <p:pic>
                    <p:nvPicPr>
                      <p:cNvPr id="79" name="对象 78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629879" y="2040288"/>
                        <a:ext cx="249238" cy="1173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对象 79"/>
          <p:cNvGraphicFramePr>
            <a:graphicFrameLocks noChangeAspect="1"/>
          </p:cNvGraphicFramePr>
          <p:nvPr/>
        </p:nvGraphicFramePr>
        <p:xfrm>
          <a:off x="1629879" y="2575381"/>
          <a:ext cx="249238" cy="117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36" name="Equation" r:id="rId33" imgW="7620000" imgH="3962400" progId="Equation.DSMT4">
                  <p:embed/>
                </p:oleObj>
              </mc:Choice>
              <mc:Fallback>
                <p:oleObj name="Equation" r:id="rId33" imgW="7620000" imgH="3962400" progId="Equation.DSMT4">
                  <p:embed/>
                  <p:pic>
                    <p:nvPicPr>
                      <p:cNvPr id="80" name="对象 79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629879" y="2575381"/>
                        <a:ext cx="249238" cy="1173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对象 80"/>
          <p:cNvGraphicFramePr>
            <a:graphicFrameLocks noChangeAspect="1"/>
          </p:cNvGraphicFramePr>
          <p:nvPr/>
        </p:nvGraphicFramePr>
        <p:xfrm>
          <a:off x="3100272" y="2032494"/>
          <a:ext cx="249238" cy="117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37" name="Equation" r:id="rId34" imgW="7620000" imgH="3962400" progId="Equation.DSMT4">
                  <p:embed/>
                </p:oleObj>
              </mc:Choice>
              <mc:Fallback>
                <p:oleObj name="Equation" r:id="rId34" imgW="7620000" imgH="3962400" progId="Equation.DSMT4">
                  <p:embed/>
                  <p:pic>
                    <p:nvPicPr>
                      <p:cNvPr id="81" name="对象 80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3100272" y="2032494"/>
                        <a:ext cx="249238" cy="1173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对象 81"/>
          <p:cNvGraphicFramePr>
            <a:graphicFrameLocks noChangeAspect="1"/>
          </p:cNvGraphicFramePr>
          <p:nvPr/>
        </p:nvGraphicFramePr>
        <p:xfrm>
          <a:off x="3100272" y="2567587"/>
          <a:ext cx="249238" cy="117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38" name="Equation" r:id="rId35" imgW="7620000" imgH="3962400" progId="Equation.DSMT4">
                  <p:embed/>
                </p:oleObj>
              </mc:Choice>
              <mc:Fallback>
                <p:oleObj name="Equation" r:id="rId35" imgW="7620000" imgH="3962400" progId="Equation.DSMT4">
                  <p:embed/>
                  <p:pic>
                    <p:nvPicPr>
                      <p:cNvPr id="82" name="对象 81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3100272" y="2567587"/>
                        <a:ext cx="249238" cy="1173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" name="对象 82"/>
          <p:cNvGraphicFramePr>
            <a:graphicFrameLocks noChangeAspect="1"/>
          </p:cNvGraphicFramePr>
          <p:nvPr/>
        </p:nvGraphicFramePr>
        <p:xfrm>
          <a:off x="6176027" y="2042113"/>
          <a:ext cx="249238" cy="117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39" name="Equation" r:id="rId36" imgW="7620000" imgH="3962400" progId="Equation.DSMT4">
                  <p:embed/>
                </p:oleObj>
              </mc:Choice>
              <mc:Fallback>
                <p:oleObj name="Equation" r:id="rId36" imgW="7620000" imgH="3962400" progId="Equation.DSMT4">
                  <p:embed/>
                  <p:pic>
                    <p:nvPicPr>
                      <p:cNvPr id="83" name="对象 82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6176027" y="2042113"/>
                        <a:ext cx="249238" cy="1173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对象 83"/>
          <p:cNvGraphicFramePr>
            <a:graphicFrameLocks noChangeAspect="1"/>
          </p:cNvGraphicFramePr>
          <p:nvPr/>
        </p:nvGraphicFramePr>
        <p:xfrm>
          <a:off x="6176027" y="2577206"/>
          <a:ext cx="249238" cy="117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40" name="Equation" r:id="rId37" imgW="7620000" imgH="3962400" progId="Equation.DSMT4">
                  <p:embed/>
                </p:oleObj>
              </mc:Choice>
              <mc:Fallback>
                <p:oleObj name="Equation" r:id="rId37" imgW="7620000" imgH="3962400" progId="Equation.DSMT4">
                  <p:embed/>
                  <p:pic>
                    <p:nvPicPr>
                      <p:cNvPr id="84" name="对象 83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6176027" y="2577206"/>
                        <a:ext cx="249238" cy="1173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" name="对象 84"/>
          <p:cNvGraphicFramePr>
            <a:graphicFrameLocks noChangeAspect="1"/>
          </p:cNvGraphicFramePr>
          <p:nvPr/>
        </p:nvGraphicFramePr>
        <p:xfrm>
          <a:off x="7567124" y="2032494"/>
          <a:ext cx="249238" cy="117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41" name="Equation" r:id="rId38" imgW="7620000" imgH="3962400" progId="Equation.DSMT4">
                  <p:embed/>
                </p:oleObj>
              </mc:Choice>
              <mc:Fallback>
                <p:oleObj name="Equation" r:id="rId38" imgW="7620000" imgH="3962400" progId="Equation.DSMT4">
                  <p:embed/>
                  <p:pic>
                    <p:nvPicPr>
                      <p:cNvPr id="85" name="对象 84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7567124" y="2032494"/>
                        <a:ext cx="249238" cy="1173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对象 85"/>
          <p:cNvGraphicFramePr>
            <a:graphicFrameLocks noChangeAspect="1"/>
          </p:cNvGraphicFramePr>
          <p:nvPr/>
        </p:nvGraphicFramePr>
        <p:xfrm>
          <a:off x="7567124" y="2567587"/>
          <a:ext cx="249238" cy="117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42" name="Equation" r:id="rId39" imgW="7620000" imgH="3962400" progId="Equation.DSMT4">
                  <p:embed/>
                </p:oleObj>
              </mc:Choice>
              <mc:Fallback>
                <p:oleObj name="Equation" r:id="rId39" imgW="7620000" imgH="3962400" progId="Equation.DSMT4">
                  <p:embed/>
                  <p:pic>
                    <p:nvPicPr>
                      <p:cNvPr id="86" name="对象 85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7567124" y="2567587"/>
                        <a:ext cx="249238" cy="1173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" name="右箭头 86"/>
          <p:cNvSpPr/>
          <p:nvPr/>
        </p:nvSpPr>
        <p:spPr>
          <a:xfrm>
            <a:off x="9215417" y="1950248"/>
            <a:ext cx="613958" cy="471984"/>
          </a:xfrm>
          <a:prstGeom prst="rightArrow">
            <a:avLst/>
          </a:prstGeom>
          <a:solidFill>
            <a:srgbClr val="F33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0.000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右箭头 87"/>
          <p:cNvSpPr/>
          <p:nvPr/>
        </p:nvSpPr>
        <p:spPr>
          <a:xfrm rot="5400000">
            <a:off x="8744459" y="2462181"/>
            <a:ext cx="613958" cy="471984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0.000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左箭头 89"/>
          <p:cNvSpPr/>
          <p:nvPr/>
        </p:nvSpPr>
        <p:spPr>
          <a:xfrm>
            <a:off x="8167087" y="1945043"/>
            <a:ext cx="687979" cy="481953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0.640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圆角矩形 90"/>
          <p:cNvSpPr/>
          <p:nvPr/>
        </p:nvSpPr>
        <p:spPr>
          <a:xfrm>
            <a:off x="4314658" y="2425273"/>
            <a:ext cx="795338" cy="44175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9" name="对象 38"/>
          <p:cNvGraphicFramePr>
            <a:graphicFrameLocks noChangeAspect="1"/>
          </p:cNvGraphicFramePr>
          <p:nvPr/>
        </p:nvGraphicFramePr>
        <p:xfrm>
          <a:off x="1217328" y="3751150"/>
          <a:ext cx="7128353" cy="1744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43" name="Equation" r:id="rId40" imgW="88392000" imgH="21640800" progId="Equation.DSMT4">
                  <p:embed/>
                </p:oleObj>
              </mc:Choice>
              <mc:Fallback>
                <p:oleObj name="Equation" r:id="rId40" imgW="88392000" imgH="21640800" progId="Equation.DSMT4">
                  <p:embed/>
                  <p:pic>
                    <p:nvPicPr>
                      <p:cNvPr id="39" name="对象 38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1217328" y="3751150"/>
                        <a:ext cx="7128353" cy="174459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0070C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/>
          <p:cNvGraphicFramePr>
            <a:graphicFrameLocks noChangeAspect="1"/>
          </p:cNvGraphicFramePr>
          <p:nvPr/>
        </p:nvGraphicFramePr>
        <p:xfrm>
          <a:off x="1947584" y="4191113"/>
          <a:ext cx="7717643" cy="165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44" name="Equation" r:id="rId42" imgW="100888800" imgH="21640800" progId="Equation.DSMT4">
                  <p:embed/>
                </p:oleObj>
              </mc:Choice>
              <mc:Fallback>
                <p:oleObj name="Equation" r:id="rId42" imgW="100888800" imgH="21640800" progId="Equation.DSMT4">
                  <p:embed/>
                  <p:pic>
                    <p:nvPicPr>
                      <p:cNvPr id="40" name="对象 39"/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1947584" y="4191113"/>
                        <a:ext cx="7717643" cy="16550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0070C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/>
          <p:cNvGraphicFramePr>
            <a:graphicFrameLocks noChangeAspect="1"/>
          </p:cNvGraphicFramePr>
          <p:nvPr/>
        </p:nvGraphicFramePr>
        <p:xfrm>
          <a:off x="2602671" y="4561776"/>
          <a:ext cx="7713083" cy="1610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45" name="Equation" r:id="rId44" imgW="103632000" imgH="21640800" progId="Equation.DSMT4">
                  <p:embed/>
                </p:oleObj>
              </mc:Choice>
              <mc:Fallback>
                <p:oleObj name="Equation" r:id="rId44" imgW="103632000" imgH="21640800" progId="Equation.DSMT4">
                  <p:embed/>
                  <p:pic>
                    <p:nvPicPr>
                      <p:cNvPr id="41" name="对象 40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2602671" y="4561776"/>
                        <a:ext cx="7713083" cy="161042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0070C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5" name="直接连接符 5"/>
          <p:cNvCxnSpPr/>
          <p:nvPr/>
        </p:nvCxnSpPr>
        <p:spPr>
          <a:xfrm>
            <a:off x="0" y="1122363"/>
            <a:ext cx="11533414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3" name="TextBox 2"/>
          <p:cNvSpPr txBox="1"/>
          <p:nvPr/>
        </p:nvSpPr>
        <p:spPr>
          <a:xfrm>
            <a:off x="570902" y="476251"/>
            <a:ext cx="6180773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en-US" altLang="zh-CN" sz="3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. </a:t>
            </a:r>
            <a:r>
              <a:rPr lang="zh-CN" altLang="en-US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最优策略与最优值函数</a:t>
            </a:r>
            <a:r>
              <a:rPr lang="zh-CN" altLang="en-US" sz="3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zh-CN" altLang="en-US" sz="3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zh-CN" altLang="en-US" sz="3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5CE19-5AA8-420B-89CA-B69A2C9C17F2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757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表格 64"/>
          <p:cNvGraphicFramePr>
            <a:graphicFrameLocks noGrp="1"/>
          </p:cNvGraphicFramePr>
          <p:nvPr/>
        </p:nvGraphicFramePr>
        <p:xfrm>
          <a:off x="893735" y="1740067"/>
          <a:ext cx="7426001" cy="4247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6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5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8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36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991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45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29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             </a:t>
                      </a:r>
                      <a:r>
                        <a:rPr lang="zh-CN" altLang="en-US" sz="1200" dirty="0">
                          <a:solidFill>
                            <a:srgbClr val="FFFF00"/>
                          </a:solidFill>
                        </a:rPr>
                        <a:t>状态</a:t>
                      </a:r>
                      <a:endParaRPr lang="en-US" altLang="zh-CN" sz="1200" dirty="0">
                        <a:solidFill>
                          <a:srgbClr val="FFFF00"/>
                        </a:solidFill>
                      </a:endParaRPr>
                    </a:p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 dirty="0">
                        <a:solidFill>
                          <a:srgbClr val="F33DC8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</a:t>
                      </a:r>
                      <a:endParaRPr lang="en-US" altLang="zh-CN" sz="1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1000" b="1" dirty="0">
                          <a:solidFill>
                            <a:schemeClr val="accent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</a:t>
                      </a:r>
                      <a:r>
                        <a:rPr lang="en-US" altLang="zh-CN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</a:t>
                      </a:r>
                      <a:r>
                        <a:rPr lang="en-US" altLang="zh-CN" sz="1000" b="1" dirty="0">
                          <a:solidFill>
                            <a:srgbClr val="F33DC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</a:t>
                      </a:r>
                    </a:p>
                    <a:p>
                      <a:pPr algn="ctr"/>
                      <a:r>
                        <a:rPr lang="en-US" altLang="zh-CN" sz="1000" b="1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</a:t>
                      </a:r>
                      <a:endParaRPr lang="zh-CN" altLang="en-US" sz="1000" b="1" dirty="0">
                        <a:solidFill>
                          <a:srgbClr val="F33DC8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</a:t>
                      </a:r>
                      <a:endParaRPr lang="en-US" altLang="zh-CN" sz="1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1000" b="1" dirty="0">
                          <a:solidFill>
                            <a:schemeClr val="accent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</a:t>
                      </a:r>
                      <a:r>
                        <a:rPr lang="en-US" altLang="zh-CN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</a:t>
                      </a:r>
                      <a:r>
                        <a:rPr lang="en-US" altLang="zh-CN" sz="1000" b="1" dirty="0">
                          <a:solidFill>
                            <a:srgbClr val="F33DC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</a:t>
                      </a:r>
                    </a:p>
                    <a:p>
                      <a:pPr algn="ctr"/>
                      <a:r>
                        <a:rPr lang="en-US" altLang="zh-CN" sz="1000" b="1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</a:t>
                      </a:r>
                      <a:endParaRPr lang="zh-CN" altLang="en-US" sz="1000" b="1" dirty="0">
                        <a:solidFill>
                          <a:srgbClr val="F33DC8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</a:t>
                      </a:r>
                      <a:endParaRPr lang="en-US" altLang="zh-CN" sz="1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1000" b="1" dirty="0">
                          <a:solidFill>
                            <a:schemeClr val="accent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</a:t>
                      </a:r>
                      <a:r>
                        <a:rPr lang="en-US" altLang="zh-CN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</a:t>
                      </a:r>
                      <a:r>
                        <a:rPr lang="en-US" altLang="zh-CN" sz="1000" b="1" dirty="0">
                          <a:solidFill>
                            <a:srgbClr val="F33DC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</a:t>
                      </a:r>
                    </a:p>
                    <a:p>
                      <a:pPr algn="ctr"/>
                      <a:r>
                        <a:rPr lang="en-US" altLang="zh-CN" sz="1000" b="1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</a:t>
                      </a:r>
                      <a:endParaRPr lang="zh-CN" altLang="en-US" sz="1000" b="1" dirty="0">
                        <a:solidFill>
                          <a:srgbClr val="F33DC8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zh-CN" sz="1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</a:t>
                      </a:r>
                      <a:endParaRPr lang="en-US" altLang="zh-CN" sz="1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1000" b="1" dirty="0">
                          <a:solidFill>
                            <a:schemeClr val="accent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</a:t>
                      </a:r>
                      <a:r>
                        <a:rPr lang="en-US" altLang="zh-CN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</a:t>
                      </a:r>
                      <a:r>
                        <a:rPr lang="en-US" altLang="zh-CN" sz="1000" b="1" dirty="0">
                          <a:solidFill>
                            <a:srgbClr val="F33DC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</a:t>
                      </a:r>
                    </a:p>
                    <a:p>
                      <a:pPr algn="ctr"/>
                      <a:r>
                        <a:rPr lang="en-US" altLang="zh-CN" sz="1000" b="1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*.***</a:t>
                      </a:r>
                      <a:endParaRPr lang="zh-CN" altLang="en-US" sz="1000" b="1" dirty="0">
                        <a:solidFill>
                          <a:srgbClr val="F33DC8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zh-CN" sz="1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 dirty="0">
                        <a:solidFill>
                          <a:srgbClr val="F33DC8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</a:t>
                      </a:r>
                      <a:endParaRPr lang="en-US" altLang="zh-CN" sz="1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1000" b="1" dirty="0">
                          <a:solidFill>
                            <a:schemeClr val="accent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0.800</a:t>
                      </a:r>
                      <a:r>
                        <a:rPr lang="en-US" altLang="zh-CN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</a:t>
                      </a:r>
                      <a:r>
                        <a:rPr lang="en-US" altLang="zh-CN" sz="1000" b="1" dirty="0">
                          <a:solidFill>
                            <a:srgbClr val="F33DC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</a:t>
                      </a:r>
                    </a:p>
                    <a:p>
                      <a:pPr algn="ctr"/>
                      <a:r>
                        <a:rPr lang="en-US" altLang="zh-CN" sz="1000" b="1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</a:t>
                      </a:r>
                      <a:endParaRPr lang="zh-CN" altLang="en-US" sz="1000" b="1" dirty="0">
                        <a:solidFill>
                          <a:srgbClr val="F33DC8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-10.0</a:t>
                      </a:r>
                      <a:r>
                        <a:rPr lang="en-US" altLang="zh-CN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r>
                        <a:rPr lang="en-US" altLang="zh-CN" sz="1000" b="1" dirty="0">
                          <a:solidFill>
                            <a:schemeClr val="accent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0.640</a:t>
                      </a:r>
                      <a:r>
                        <a:rPr lang="en-US" altLang="zh-CN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</a:t>
                      </a:r>
                      <a:r>
                        <a:rPr lang="en-US" altLang="zh-CN" sz="1000" b="1" dirty="0">
                          <a:solidFill>
                            <a:srgbClr val="F33DC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</a:t>
                      </a:r>
                    </a:p>
                    <a:p>
                      <a:pPr algn="ctr"/>
                      <a:r>
                        <a:rPr lang="en-US" altLang="zh-CN" sz="1000" b="1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</a:t>
                      </a:r>
                      <a:endParaRPr lang="zh-CN" altLang="en-US" sz="1000" b="1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1.920</a:t>
                      </a:r>
                      <a:endParaRPr lang="en-US" altLang="zh-CN" sz="1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1000" b="1" dirty="0">
                          <a:solidFill>
                            <a:schemeClr val="accent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0.512</a:t>
                      </a:r>
                      <a:r>
                        <a:rPr lang="en-US" altLang="zh-CN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</a:t>
                      </a:r>
                      <a:r>
                        <a:rPr lang="en-US" altLang="zh-CN" sz="1000" b="1" dirty="0">
                          <a:solidFill>
                            <a:srgbClr val="F33DC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</a:t>
                      </a:r>
                    </a:p>
                    <a:p>
                      <a:pPr algn="ctr"/>
                      <a:r>
                        <a:rPr lang="en-US" altLang="zh-CN" sz="1000" b="1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</a:t>
                      </a:r>
                      <a:endParaRPr lang="zh-CN" altLang="en-US" sz="1000" b="1" dirty="0">
                        <a:solidFill>
                          <a:srgbClr val="F33DC8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zh-CN" sz="1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0.512</a:t>
                      </a:r>
                      <a:endParaRPr lang="en-US" altLang="zh-CN" sz="1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1000" b="1" dirty="0">
                          <a:solidFill>
                            <a:schemeClr val="accent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0.800</a:t>
                      </a:r>
                      <a:r>
                        <a:rPr lang="en-US" altLang="zh-CN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</a:t>
                      </a:r>
                      <a:r>
                        <a:rPr lang="en-US" altLang="zh-CN" sz="1000" b="1" dirty="0">
                          <a:solidFill>
                            <a:srgbClr val="F33DC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</a:t>
                      </a:r>
                    </a:p>
                    <a:p>
                      <a:pPr algn="ctr"/>
                      <a:r>
                        <a:rPr lang="en-US" altLang="zh-CN" sz="1000" b="1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*.***</a:t>
                      </a:r>
                      <a:endParaRPr lang="zh-CN" altLang="en-US" sz="1000" b="1" dirty="0">
                        <a:solidFill>
                          <a:srgbClr val="F33DC8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zh-CN" sz="1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698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 dirty="0">
                        <a:solidFill>
                          <a:srgbClr val="F33DC8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0.512</a:t>
                      </a:r>
                      <a:endParaRPr lang="en-US" altLang="zh-CN" sz="1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1000" b="1" dirty="0">
                          <a:solidFill>
                            <a:schemeClr val="accent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0.800</a:t>
                      </a:r>
                      <a:r>
                        <a:rPr lang="en-US" altLang="zh-CN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r>
                        <a:rPr lang="en-US" altLang="zh-CN" sz="1000" b="1" dirty="0">
                          <a:solidFill>
                            <a:srgbClr val="F33DC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0.512</a:t>
                      </a:r>
                    </a:p>
                    <a:p>
                      <a:pPr algn="ctr"/>
                      <a:r>
                        <a:rPr lang="en-US" altLang="zh-CN" sz="1000" b="1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0.800</a:t>
                      </a:r>
                      <a:endParaRPr lang="zh-CN" altLang="en-US" sz="1000" b="1" dirty="0">
                        <a:solidFill>
                          <a:srgbClr val="F33DC8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-9.488</a:t>
                      </a:r>
                      <a:r>
                        <a:rPr lang="en-US" altLang="zh-CN" sz="1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zh-CN" sz="1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1000" b="1" dirty="0" smtClean="0">
                          <a:solidFill>
                            <a:schemeClr val="accent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0.640</a:t>
                      </a:r>
                      <a:r>
                        <a:rPr lang="en-US" altLang="zh-CN" sz="1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r>
                        <a:rPr lang="en-US" altLang="zh-CN" sz="1000" b="1" dirty="0" smtClean="0">
                          <a:solidFill>
                            <a:srgbClr val="F33DC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1.536</a:t>
                      </a:r>
                      <a:endParaRPr lang="en-US" altLang="zh-CN" sz="1000" b="1" dirty="0">
                        <a:solidFill>
                          <a:srgbClr val="F33DC8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1000" b="1" dirty="0" smtClean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0.640</a:t>
                      </a:r>
                      <a:endParaRPr lang="zh-CN" altLang="en-US" sz="1000" b="1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1.920</a:t>
                      </a:r>
                      <a:endParaRPr lang="en-US" altLang="zh-CN" sz="1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1000" b="1" dirty="0">
                          <a:solidFill>
                            <a:schemeClr val="accent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1.229</a:t>
                      </a:r>
                      <a:r>
                        <a:rPr lang="en-US" altLang="zh-CN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r>
                        <a:rPr lang="en-US" altLang="zh-CN" sz="1000" b="1" dirty="0">
                          <a:solidFill>
                            <a:srgbClr val="F33DC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1.920</a:t>
                      </a:r>
                    </a:p>
                    <a:p>
                      <a:pPr algn="ctr"/>
                      <a:r>
                        <a:rPr lang="en-US" altLang="zh-CN" sz="1000" b="1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1.229</a:t>
                      </a:r>
                      <a:endParaRPr lang="zh-CN" altLang="en-US" sz="1000" b="1" dirty="0">
                        <a:solidFill>
                          <a:srgbClr val="F33DC8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zh-CN" sz="1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1.229</a:t>
                      </a:r>
                      <a:endParaRPr lang="en-US" altLang="zh-CN" sz="1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1000" b="1" dirty="0">
                          <a:solidFill>
                            <a:schemeClr val="accent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0.800</a:t>
                      </a:r>
                      <a:r>
                        <a:rPr lang="en-US" altLang="zh-CN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r>
                        <a:rPr lang="en-US" altLang="zh-CN" sz="1000" b="1" dirty="0">
                          <a:solidFill>
                            <a:srgbClr val="F33DC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1.229</a:t>
                      </a:r>
                    </a:p>
                    <a:p>
                      <a:pPr algn="ctr"/>
                      <a:r>
                        <a:rPr lang="en-US" altLang="zh-CN" sz="1000" b="1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*.***</a:t>
                      </a:r>
                      <a:endParaRPr lang="zh-CN" altLang="en-US" sz="1000" b="1" dirty="0">
                        <a:solidFill>
                          <a:srgbClr val="F33DC8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zh-CN" sz="1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8698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 dirty="0">
                        <a:solidFill>
                          <a:srgbClr val="F33DC8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 dirty="0">
                        <a:solidFill>
                          <a:srgbClr val="F33DC8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 dirty="0">
                        <a:solidFill>
                          <a:srgbClr val="F33DC8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zh-CN" sz="1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b="1" dirty="0">
                        <a:solidFill>
                          <a:srgbClr val="F33DC8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zh-CN" sz="1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8698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 dirty="0">
                        <a:solidFill>
                          <a:srgbClr val="F33DC8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1.229</a:t>
                      </a:r>
                      <a:endParaRPr lang="en-US" altLang="zh-CN" sz="1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1000" b="1" dirty="0">
                          <a:solidFill>
                            <a:schemeClr val="accent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0.800</a:t>
                      </a:r>
                      <a:r>
                        <a:rPr lang="en-US" altLang="zh-CN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r>
                        <a:rPr lang="en-US" altLang="zh-CN" sz="1000" b="1" dirty="0">
                          <a:solidFill>
                            <a:srgbClr val="F33DC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1.229</a:t>
                      </a:r>
                    </a:p>
                    <a:p>
                      <a:pPr algn="ctr"/>
                      <a:r>
                        <a:rPr lang="en-US" altLang="zh-CN" sz="1000" b="1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0.800</a:t>
                      </a:r>
                      <a:endParaRPr lang="zh-CN" altLang="en-US" sz="1000" b="1" dirty="0">
                        <a:solidFill>
                          <a:srgbClr val="F33DC8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-8.771</a:t>
                      </a:r>
                      <a:r>
                        <a:rPr lang="en-US" altLang="zh-CN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r>
                        <a:rPr lang="en-US" altLang="zh-CN" sz="1000" b="1" dirty="0">
                          <a:solidFill>
                            <a:schemeClr val="accent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0.983</a:t>
                      </a:r>
                      <a:r>
                        <a:rPr lang="en-US" altLang="zh-CN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r>
                        <a:rPr lang="en-US" altLang="zh-CN" sz="1000" b="1" dirty="0">
                          <a:solidFill>
                            <a:srgbClr val="F33DC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1.536</a:t>
                      </a:r>
                    </a:p>
                    <a:p>
                      <a:pPr algn="ctr"/>
                      <a:r>
                        <a:rPr lang="en-US" altLang="zh-CN" sz="1000" b="1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0.983</a:t>
                      </a:r>
                      <a:endParaRPr lang="zh-CN" altLang="en-US" sz="1000" b="1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1.920</a:t>
                      </a:r>
                      <a:endParaRPr lang="en-US" altLang="zh-CN" sz="1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1000" b="1" dirty="0">
                          <a:solidFill>
                            <a:schemeClr val="accent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1.229</a:t>
                      </a:r>
                      <a:r>
                        <a:rPr lang="en-US" altLang="zh-CN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r>
                        <a:rPr lang="en-US" altLang="zh-CN" sz="1000" b="1" dirty="0">
                          <a:solidFill>
                            <a:srgbClr val="F33DC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1.920</a:t>
                      </a:r>
                    </a:p>
                    <a:p>
                      <a:pPr algn="ctr"/>
                      <a:r>
                        <a:rPr lang="en-US" altLang="zh-CN" sz="1000" b="1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1.229</a:t>
                      </a:r>
                      <a:endParaRPr lang="zh-CN" altLang="en-US" sz="1000" b="1" dirty="0">
                        <a:solidFill>
                          <a:srgbClr val="F33DC8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zh-CN" sz="1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1.229</a:t>
                      </a:r>
                      <a:endParaRPr lang="en-US" altLang="zh-CN" sz="1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1000" b="1" dirty="0">
                          <a:solidFill>
                            <a:schemeClr val="accent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0.800</a:t>
                      </a:r>
                      <a:r>
                        <a:rPr lang="en-US" altLang="zh-CN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r>
                        <a:rPr lang="en-US" altLang="zh-CN" sz="1000" b="1" dirty="0">
                          <a:solidFill>
                            <a:srgbClr val="F33DC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1.229</a:t>
                      </a:r>
                    </a:p>
                    <a:p>
                      <a:pPr algn="ctr"/>
                      <a:r>
                        <a:rPr lang="en-US" altLang="zh-CN" sz="1000" b="1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*.***</a:t>
                      </a:r>
                      <a:endParaRPr lang="zh-CN" altLang="en-US" sz="1000" b="1" dirty="0">
                        <a:solidFill>
                          <a:srgbClr val="F33DC8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zh-CN" sz="1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8698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 dirty="0">
                        <a:solidFill>
                          <a:srgbClr val="F33DC8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1.229</a:t>
                      </a:r>
                      <a:endParaRPr lang="en-US" altLang="zh-CN" sz="1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1000" b="1" dirty="0">
                          <a:solidFill>
                            <a:schemeClr val="accent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0.800</a:t>
                      </a:r>
                      <a:r>
                        <a:rPr lang="en-US" altLang="zh-CN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r>
                        <a:rPr lang="en-US" altLang="zh-CN" sz="1000" b="1" dirty="0">
                          <a:solidFill>
                            <a:srgbClr val="F33DC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1.229</a:t>
                      </a:r>
                    </a:p>
                    <a:p>
                      <a:pPr algn="ctr"/>
                      <a:r>
                        <a:rPr lang="en-US" altLang="zh-CN" sz="1000" b="1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0.800</a:t>
                      </a:r>
                      <a:endParaRPr lang="zh-CN" altLang="en-US" sz="1000" b="1" dirty="0">
                        <a:solidFill>
                          <a:srgbClr val="F33DC8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-8.771</a:t>
                      </a:r>
                      <a:r>
                        <a:rPr lang="en-US" altLang="zh-CN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r>
                        <a:rPr lang="en-US" altLang="zh-CN" sz="1000" b="1" dirty="0">
                          <a:solidFill>
                            <a:schemeClr val="accent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0.983</a:t>
                      </a:r>
                      <a:r>
                        <a:rPr lang="en-US" altLang="zh-CN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r>
                        <a:rPr lang="en-US" altLang="zh-CN" sz="1000" b="1" dirty="0">
                          <a:solidFill>
                            <a:srgbClr val="F33DC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1.536</a:t>
                      </a:r>
                    </a:p>
                    <a:p>
                      <a:pPr algn="ctr"/>
                      <a:r>
                        <a:rPr lang="en-US" altLang="zh-CN" sz="1000" b="1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0.983</a:t>
                      </a:r>
                      <a:endParaRPr lang="zh-CN" altLang="en-US" sz="1000" b="1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1.920</a:t>
                      </a:r>
                      <a:endParaRPr lang="en-US" altLang="zh-CN" sz="1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1000" b="1" dirty="0">
                          <a:solidFill>
                            <a:schemeClr val="accent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1.229</a:t>
                      </a:r>
                      <a:r>
                        <a:rPr lang="en-US" altLang="zh-CN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r>
                        <a:rPr lang="en-US" altLang="zh-CN" sz="1000" b="1" dirty="0">
                          <a:solidFill>
                            <a:srgbClr val="F33DC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1.920</a:t>
                      </a:r>
                    </a:p>
                    <a:p>
                      <a:pPr algn="ctr"/>
                      <a:r>
                        <a:rPr lang="en-US" altLang="zh-CN" sz="1000" b="1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1.229</a:t>
                      </a:r>
                      <a:endParaRPr lang="zh-CN" altLang="en-US" sz="1000" b="1" dirty="0">
                        <a:solidFill>
                          <a:srgbClr val="F33DC8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zh-CN" sz="1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1.229</a:t>
                      </a:r>
                      <a:endParaRPr lang="en-US" altLang="zh-CN" sz="1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1000" b="1" dirty="0">
                          <a:solidFill>
                            <a:schemeClr val="accent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0.800</a:t>
                      </a:r>
                      <a:r>
                        <a:rPr lang="en-US" altLang="zh-CN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r>
                        <a:rPr lang="en-US" altLang="zh-CN" sz="1000" b="1" dirty="0">
                          <a:solidFill>
                            <a:srgbClr val="F33DC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1.229</a:t>
                      </a:r>
                    </a:p>
                    <a:p>
                      <a:pPr algn="ctr"/>
                      <a:r>
                        <a:rPr lang="en-US" altLang="zh-CN" sz="1000" b="1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*.***</a:t>
                      </a:r>
                      <a:endParaRPr lang="zh-CN" altLang="en-US" sz="1000" b="1" dirty="0">
                        <a:solidFill>
                          <a:srgbClr val="F33DC8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zh-CN" sz="1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8698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 dirty="0">
                        <a:solidFill>
                          <a:srgbClr val="F33DC8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1.229</a:t>
                      </a:r>
                      <a:endParaRPr lang="en-US" altLang="zh-CN" sz="1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1000" b="1" dirty="0">
                          <a:solidFill>
                            <a:schemeClr val="accent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0.800</a:t>
                      </a:r>
                      <a:r>
                        <a:rPr lang="en-US" altLang="zh-CN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r>
                        <a:rPr lang="en-US" altLang="zh-CN" sz="1000" b="1" dirty="0">
                          <a:solidFill>
                            <a:srgbClr val="F33DC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1.229</a:t>
                      </a:r>
                    </a:p>
                    <a:p>
                      <a:pPr algn="ctr"/>
                      <a:r>
                        <a:rPr lang="en-US" altLang="zh-CN" sz="1000" b="1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0.800</a:t>
                      </a:r>
                      <a:endParaRPr lang="zh-CN" altLang="en-US" sz="1000" b="1" dirty="0">
                        <a:solidFill>
                          <a:srgbClr val="F33DC8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-8.771</a:t>
                      </a:r>
                      <a:r>
                        <a:rPr lang="en-US" altLang="zh-CN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r>
                        <a:rPr lang="en-US" altLang="zh-CN" sz="1000" b="1" dirty="0">
                          <a:solidFill>
                            <a:schemeClr val="accent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0.983</a:t>
                      </a:r>
                      <a:r>
                        <a:rPr lang="en-US" altLang="zh-CN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r>
                        <a:rPr lang="en-US" altLang="zh-CN" sz="1000" b="1" dirty="0">
                          <a:solidFill>
                            <a:srgbClr val="F33DC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1.536</a:t>
                      </a:r>
                    </a:p>
                    <a:p>
                      <a:pPr algn="ctr"/>
                      <a:r>
                        <a:rPr lang="en-US" altLang="zh-CN" sz="1000" b="1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0.983</a:t>
                      </a:r>
                      <a:endParaRPr lang="zh-CN" altLang="en-US" sz="1000" b="1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1.920</a:t>
                      </a:r>
                      <a:endParaRPr lang="en-US" altLang="zh-CN" sz="1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1000" b="1" dirty="0">
                          <a:solidFill>
                            <a:schemeClr val="accent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1.229</a:t>
                      </a:r>
                      <a:r>
                        <a:rPr lang="en-US" altLang="zh-CN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r>
                        <a:rPr lang="en-US" altLang="zh-CN" sz="1000" b="1" dirty="0">
                          <a:solidFill>
                            <a:srgbClr val="F33DC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1.920</a:t>
                      </a:r>
                    </a:p>
                    <a:p>
                      <a:pPr algn="ctr"/>
                      <a:r>
                        <a:rPr lang="en-US" altLang="zh-CN" sz="1000" b="1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1.229</a:t>
                      </a:r>
                      <a:endParaRPr lang="zh-CN" altLang="en-US" sz="1000" b="1" dirty="0">
                        <a:solidFill>
                          <a:srgbClr val="F33DC8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zh-CN" sz="1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1.229</a:t>
                      </a:r>
                      <a:endParaRPr lang="en-US" altLang="zh-CN" sz="1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1000" b="1" dirty="0">
                          <a:solidFill>
                            <a:schemeClr val="accent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0.800</a:t>
                      </a:r>
                      <a:r>
                        <a:rPr lang="en-US" altLang="zh-CN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r>
                        <a:rPr lang="en-US" altLang="zh-CN" sz="1000" b="1" dirty="0">
                          <a:solidFill>
                            <a:srgbClr val="F33DC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1.229</a:t>
                      </a:r>
                    </a:p>
                    <a:p>
                      <a:pPr algn="ctr"/>
                      <a:r>
                        <a:rPr lang="en-US" altLang="zh-CN" sz="1000" b="1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*.***</a:t>
                      </a:r>
                      <a:endParaRPr lang="zh-CN" altLang="en-US" sz="1000" b="1" dirty="0">
                        <a:solidFill>
                          <a:srgbClr val="F33DC8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zh-CN" sz="1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6" name="对象 65"/>
          <p:cNvGraphicFramePr>
            <a:graphicFrameLocks noChangeAspect="1"/>
          </p:cNvGraphicFramePr>
          <p:nvPr/>
        </p:nvGraphicFramePr>
        <p:xfrm>
          <a:off x="1064525" y="1919288"/>
          <a:ext cx="188912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42" name="Equation" r:id="rId4" imgW="7620000" imgH="9448800" progId="Equation.DSMT4">
                  <p:embed/>
                </p:oleObj>
              </mc:Choice>
              <mc:Fallback>
                <p:oleObj name="Equation" r:id="rId4" imgW="7620000" imgH="9448800" progId="Equation.DSMT4">
                  <p:embed/>
                  <p:pic>
                    <p:nvPicPr>
                      <p:cNvPr id="66" name="对象 6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64525" y="1919288"/>
                        <a:ext cx="188912" cy="234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7" name="直接连接符 66"/>
          <p:cNvCxnSpPr/>
          <p:nvPr/>
        </p:nvCxnSpPr>
        <p:spPr>
          <a:xfrm>
            <a:off x="907768" y="1751091"/>
            <a:ext cx="834379" cy="4001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对象 67"/>
          <p:cNvGraphicFramePr>
            <a:graphicFrameLocks noChangeAspect="1"/>
          </p:cNvGraphicFramePr>
          <p:nvPr/>
        </p:nvGraphicFramePr>
        <p:xfrm>
          <a:off x="2604400" y="1885950"/>
          <a:ext cx="393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43" name="Equation" r:id="rId6" imgW="17068800" imgH="8839200" progId="Equation.DSMT4">
                  <p:embed/>
                </p:oleObj>
              </mc:Choice>
              <mc:Fallback>
                <p:oleObj name="Equation" r:id="rId6" imgW="17068800" imgH="8839200" progId="Equation.DSMT4">
                  <p:embed/>
                  <p:pic>
                    <p:nvPicPr>
                      <p:cNvPr id="68" name="对象 6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04400" y="1885950"/>
                        <a:ext cx="3937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对象 68"/>
          <p:cNvGraphicFramePr>
            <a:graphicFrameLocks noChangeAspect="1"/>
          </p:cNvGraphicFramePr>
          <p:nvPr/>
        </p:nvGraphicFramePr>
        <p:xfrm>
          <a:off x="4018863" y="1885950"/>
          <a:ext cx="346075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44" name="Equation" r:id="rId8" imgW="14935200" imgH="8839200" progId="Equation.DSMT4">
                  <p:embed/>
                </p:oleObj>
              </mc:Choice>
              <mc:Fallback>
                <p:oleObj name="Equation" r:id="rId8" imgW="14935200" imgH="8839200" progId="Equation.DSMT4">
                  <p:embed/>
                  <p:pic>
                    <p:nvPicPr>
                      <p:cNvPr id="69" name="对象 6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018863" y="1885950"/>
                        <a:ext cx="346075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对象 69"/>
          <p:cNvGraphicFramePr>
            <a:graphicFrameLocks noChangeAspect="1"/>
          </p:cNvGraphicFramePr>
          <p:nvPr/>
        </p:nvGraphicFramePr>
        <p:xfrm>
          <a:off x="4820550" y="1885950"/>
          <a:ext cx="3810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45" name="Equation" r:id="rId10" imgW="16459200" imgH="8839200" progId="Equation.DSMT4">
                  <p:embed/>
                </p:oleObj>
              </mc:Choice>
              <mc:Fallback>
                <p:oleObj name="Equation" r:id="rId10" imgW="16459200" imgH="8839200" progId="Equation.DSMT4">
                  <p:embed/>
                  <p:pic>
                    <p:nvPicPr>
                      <p:cNvPr id="70" name="对象 6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820550" y="1885950"/>
                        <a:ext cx="3810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对象 70"/>
          <p:cNvGraphicFramePr>
            <a:graphicFrameLocks noChangeAspect="1"/>
          </p:cNvGraphicFramePr>
          <p:nvPr/>
        </p:nvGraphicFramePr>
        <p:xfrm>
          <a:off x="5676212" y="1889125"/>
          <a:ext cx="374650" cy="20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46" name="Equation" r:id="rId12" imgW="16154400" imgH="8839200" progId="Equation.DSMT4">
                  <p:embed/>
                </p:oleObj>
              </mc:Choice>
              <mc:Fallback>
                <p:oleObj name="Equation" r:id="rId12" imgW="16154400" imgH="8839200" progId="Equation.DSMT4">
                  <p:embed/>
                  <p:pic>
                    <p:nvPicPr>
                      <p:cNvPr id="71" name="对象 70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676212" y="1889125"/>
                        <a:ext cx="374650" cy="204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对象 71"/>
          <p:cNvGraphicFramePr>
            <a:graphicFrameLocks noChangeAspect="1"/>
          </p:cNvGraphicFramePr>
          <p:nvPr/>
        </p:nvGraphicFramePr>
        <p:xfrm>
          <a:off x="7112901" y="1885950"/>
          <a:ext cx="395287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47" name="Equation" r:id="rId14" imgW="17068800" imgH="8839200" progId="Equation.DSMT4">
                  <p:embed/>
                </p:oleObj>
              </mc:Choice>
              <mc:Fallback>
                <p:oleObj name="Equation" r:id="rId14" imgW="17068800" imgH="8839200" progId="Equation.DSMT4">
                  <p:embed/>
                  <p:pic>
                    <p:nvPicPr>
                      <p:cNvPr id="72" name="对象 71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112901" y="1885950"/>
                        <a:ext cx="395287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对象 72"/>
          <p:cNvGraphicFramePr>
            <a:graphicFrameLocks noChangeAspect="1"/>
          </p:cNvGraphicFramePr>
          <p:nvPr/>
        </p:nvGraphicFramePr>
        <p:xfrm>
          <a:off x="1937699" y="1939420"/>
          <a:ext cx="249238" cy="117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48" name="Equation" r:id="rId16" imgW="7620000" imgH="3962400" progId="Equation.DSMT4">
                  <p:embed/>
                </p:oleObj>
              </mc:Choice>
              <mc:Fallback>
                <p:oleObj name="Equation" r:id="rId16" imgW="7620000" imgH="3962400" progId="Equation.DSMT4">
                  <p:embed/>
                  <p:pic>
                    <p:nvPicPr>
                      <p:cNvPr id="73" name="对象 72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937699" y="1939420"/>
                        <a:ext cx="249238" cy="1173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对象 73"/>
          <p:cNvGraphicFramePr>
            <a:graphicFrameLocks noChangeAspect="1"/>
          </p:cNvGraphicFramePr>
          <p:nvPr/>
        </p:nvGraphicFramePr>
        <p:xfrm>
          <a:off x="3408092" y="1939420"/>
          <a:ext cx="249238" cy="12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49" name="Equation" r:id="rId18" imgW="7620000" imgH="3962400" progId="Equation.DSMT4">
                  <p:embed/>
                </p:oleObj>
              </mc:Choice>
              <mc:Fallback>
                <p:oleObj name="Equation" r:id="rId18" imgW="7620000" imgH="3962400" progId="Equation.DSMT4">
                  <p:embed/>
                  <p:pic>
                    <p:nvPicPr>
                      <p:cNvPr id="74" name="对象 73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408092" y="1939420"/>
                        <a:ext cx="249238" cy="128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对象 74"/>
          <p:cNvGraphicFramePr>
            <a:graphicFrameLocks noChangeAspect="1"/>
          </p:cNvGraphicFramePr>
          <p:nvPr/>
        </p:nvGraphicFramePr>
        <p:xfrm>
          <a:off x="6525202" y="1939420"/>
          <a:ext cx="249238" cy="12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50" name="Equation" r:id="rId20" imgW="7620000" imgH="3962400" progId="Equation.DSMT4">
                  <p:embed/>
                </p:oleObj>
              </mc:Choice>
              <mc:Fallback>
                <p:oleObj name="Equation" r:id="rId20" imgW="7620000" imgH="3962400" progId="Equation.DSMT4">
                  <p:embed/>
                  <p:pic>
                    <p:nvPicPr>
                      <p:cNvPr id="75" name="对象 74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6525202" y="1939420"/>
                        <a:ext cx="249238" cy="128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对象 75"/>
          <p:cNvGraphicFramePr>
            <a:graphicFrameLocks noChangeAspect="1"/>
          </p:cNvGraphicFramePr>
          <p:nvPr/>
        </p:nvGraphicFramePr>
        <p:xfrm>
          <a:off x="7874944" y="1939420"/>
          <a:ext cx="249238" cy="12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51" name="Equation" r:id="rId22" imgW="7620000" imgH="3962400" progId="Equation.DSMT4">
                  <p:embed/>
                </p:oleObj>
              </mc:Choice>
              <mc:Fallback>
                <p:oleObj name="Equation" r:id="rId22" imgW="7620000" imgH="3962400" progId="Equation.DSMT4">
                  <p:embed/>
                  <p:pic>
                    <p:nvPicPr>
                      <p:cNvPr id="76" name="对象 75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7874944" y="1939420"/>
                        <a:ext cx="249238" cy="128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对象 76"/>
          <p:cNvGraphicFramePr>
            <a:graphicFrameLocks noChangeAspect="1"/>
          </p:cNvGraphicFramePr>
          <p:nvPr/>
        </p:nvGraphicFramePr>
        <p:xfrm>
          <a:off x="1048650" y="2301875"/>
          <a:ext cx="417512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52" name="Equation" r:id="rId24" imgW="14935200" imgH="7315200" progId="Equation.DSMT4">
                  <p:embed/>
                </p:oleObj>
              </mc:Choice>
              <mc:Fallback>
                <p:oleObj name="Equation" r:id="rId24" imgW="14935200" imgH="7315200" progId="Equation.DSMT4">
                  <p:embed/>
                  <p:pic>
                    <p:nvPicPr>
                      <p:cNvPr id="77" name="对象 76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048650" y="2301875"/>
                        <a:ext cx="417512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对象 77"/>
          <p:cNvGraphicFramePr>
            <a:graphicFrameLocks noChangeAspect="1"/>
          </p:cNvGraphicFramePr>
          <p:nvPr/>
        </p:nvGraphicFramePr>
        <p:xfrm>
          <a:off x="1048651" y="2843213"/>
          <a:ext cx="384175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53" name="Equation" r:id="rId26" imgW="13716000" imgH="7315200" progId="Equation.DSMT4">
                  <p:embed/>
                </p:oleObj>
              </mc:Choice>
              <mc:Fallback>
                <p:oleObj name="Equation" r:id="rId26" imgW="13716000" imgH="7315200" progId="Equation.DSMT4">
                  <p:embed/>
                  <p:pic>
                    <p:nvPicPr>
                      <p:cNvPr id="78" name="对象 77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048651" y="2843213"/>
                        <a:ext cx="384175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对象 78"/>
          <p:cNvGraphicFramePr>
            <a:graphicFrameLocks noChangeAspect="1"/>
          </p:cNvGraphicFramePr>
          <p:nvPr/>
        </p:nvGraphicFramePr>
        <p:xfrm>
          <a:off x="1937699" y="2384942"/>
          <a:ext cx="249238" cy="117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54" name="Equation" r:id="rId28" imgW="7620000" imgH="3962400" progId="Equation.DSMT4">
                  <p:embed/>
                </p:oleObj>
              </mc:Choice>
              <mc:Fallback>
                <p:oleObj name="Equation" r:id="rId28" imgW="7620000" imgH="3962400" progId="Equation.DSMT4">
                  <p:embed/>
                  <p:pic>
                    <p:nvPicPr>
                      <p:cNvPr id="79" name="对象 78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937699" y="2384942"/>
                        <a:ext cx="249238" cy="1173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对象 79"/>
          <p:cNvGraphicFramePr>
            <a:graphicFrameLocks noChangeAspect="1"/>
          </p:cNvGraphicFramePr>
          <p:nvPr/>
        </p:nvGraphicFramePr>
        <p:xfrm>
          <a:off x="1937699" y="2920035"/>
          <a:ext cx="249238" cy="117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55" name="Equation" r:id="rId30" imgW="7620000" imgH="3962400" progId="Equation.DSMT4">
                  <p:embed/>
                </p:oleObj>
              </mc:Choice>
              <mc:Fallback>
                <p:oleObj name="Equation" r:id="rId30" imgW="7620000" imgH="3962400" progId="Equation.DSMT4">
                  <p:embed/>
                  <p:pic>
                    <p:nvPicPr>
                      <p:cNvPr id="80" name="对象 79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937699" y="2920035"/>
                        <a:ext cx="249238" cy="1173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对象 80"/>
          <p:cNvGraphicFramePr>
            <a:graphicFrameLocks noChangeAspect="1"/>
          </p:cNvGraphicFramePr>
          <p:nvPr/>
        </p:nvGraphicFramePr>
        <p:xfrm>
          <a:off x="3328796" y="2384942"/>
          <a:ext cx="249238" cy="117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56" name="Equation" r:id="rId31" imgW="7620000" imgH="3962400" progId="Equation.DSMT4">
                  <p:embed/>
                </p:oleObj>
              </mc:Choice>
              <mc:Fallback>
                <p:oleObj name="Equation" r:id="rId31" imgW="7620000" imgH="3962400" progId="Equation.DSMT4">
                  <p:embed/>
                  <p:pic>
                    <p:nvPicPr>
                      <p:cNvPr id="81" name="对象 80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3328796" y="2384942"/>
                        <a:ext cx="249238" cy="1173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对象 81"/>
          <p:cNvGraphicFramePr>
            <a:graphicFrameLocks noChangeAspect="1"/>
          </p:cNvGraphicFramePr>
          <p:nvPr/>
        </p:nvGraphicFramePr>
        <p:xfrm>
          <a:off x="3328796" y="2920035"/>
          <a:ext cx="249238" cy="117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57" name="Equation" r:id="rId32" imgW="7620000" imgH="3962400" progId="Equation.DSMT4">
                  <p:embed/>
                </p:oleObj>
              </mc:Choice>
              <mc:Fallback>
                <p:oleObj name="Equation" r:id="rId32" imgW="7620000" imgH="3962400" progId="Equation.DSMT4">
                  <p:embed/>
                  <p:pic>
                    <p:nvPicPr>
                      <p:cNvPr id="82" name="对象 81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3328796" y="2920035"/>
                        <a:ext cx="249238" cy="1173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" name="对象 82"/>
          <p:cNvGraphicFramePr>
            <a:graphicFrameLocks noChangeAspect="1"/>
          </p:cNvGraphicFramePr>
          <p:nvPr/>
        </p:nvGraphicFramePr>
        <p:xfrm>
          <a:off x="6525202" y="2386767"/>
          <a:ext cx="249238" cy="117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58" name="Equation" r:id="rId33" imgW="7620000" imgH="3962400" progId="Equation.DSMT4">
                  <p:embed/>
                </p:oleObj>
              </mc:Choice>
              <mc:Fallback>
                <p:oleObj name="Equation" r:id="rId33" imgW="7620000" imgH="3962400" progId="Equation.DSMT4">
                  <p:embed/>
                  <p:pic>
                    <p:nvPicPr>
                      <p:cNvPr id="83" name="对象 82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6525202" y="2386767"/>
                        <a:ext cx="249238" cy="1173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对象 83"/>
          <p:cNvGraphicFramePr>
            <a:graphicFrameLocks noChangeAspect="1"/>
          </p:cNvGraphicFramePr>
          <p:nvPr/>
        </p:nvGraphicFramePr>
        <p:xfrm>
          <a:off x="6525202" y="2921860"/>
          <a:ext cx="249238" cy="117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59" name="Equation" r:id="rId34" imgW="7620000" imgH="3962400" progId="Equation.DSMT4">
                  <p:embed/>
                </p:oleObj>
              </mc:Choice>
              <mc:Fallback>
                <p:oleObj name="Equation" r:id="rId34" imgW="7620000" imgH="3962400" progId="Equation.DSMT4">
                  <p:embed/>
                  <p:pic>
                    <p:nvPicPr>
                      <p:cNvPr id="84" name="对象 83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6525202" y="2921860"/>
                        <a:ext cx="249238" cy="1173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" name="对象 84"/>
          <p:cNvGraphicFramePr>
            <a:graphicFrameLocks noChangeAspect="1"/>
          </p:cNvGraphicFramePr>
          <p:nvPr/>
        </p:nvGraphicFramePr>
        <p:xfrm>
          <a:off x="7874944" y="2377148"/>
          <a:ext cx="249238" cy="117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60" name="Equation" r:id="rId35" imgW="7620000" imgH="3962400" progId="Equation.DSMT4">
                  <p:embed/>
                </p:oleObj>
              </mc:Choice>
              <mc:Fallback>
                <p:oleObj name="Equation" r:id="rId35" imgW="7620000" imgH="3962400" progId="Equation.DSMT4">
                  <p:embed/>
                  <p:pic>
                    <p:nvPicPr>
                      <p:cNvPr id="85" name="对象 84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7874944" y="2377148"/>
                        <a:ext cx="249238" cy="1173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对象 85"/>
          <p:cNvGraphicFramePr>
            <a:graphicFrameLocks noChangeAspect="1"/>
          </p:cNvGraphicFramePr>
          <p:nvPr/>
        </p:nvGraphicFramePr>
        <p:xfrm>
          <a:off x="7874944" y="2912241"/>
          <a:ext cx="249238" cy="117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61" name="Equation" r:id="rId36" imgW="7620000" imgH="3962400" progId="Equation.DSMT4">
                  <p:embed/>
                </p:oleObj>
              </mc:Choice>
              <mc:Fallback>
                <p:oleObj name="Equation" r:id="rId36" imgW="7620000" imgH="3962400" progId="Equation.DSMT4">
                  <p:embed/>
                  <p:pic>
                    <p:nvPicPr>
                      <p:cNvPr id="86" name="对象 85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7874944" y="2912241"/>
                        <a:ext cx="249238" cy="1173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/>
          <p:cNvGraphicFramePr>
            <a:graphicFrameLocks noChangeAspect="1"/>
          </p:cNvGraphicFramePr>
          <p:nvPr/>
        </p:nvGraphicFramePr>
        <p:xfrm>
          <a:off x="1024837" y="3416300"/>
          <a:ext cx="42545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62" name="Equation" r:id="rId37" imgW="15240000" imgH="7315200" progId="Equation.DSMT4">
                  <p:embed/>
                </p:oleObj>
              </mc:Choice>
              <mc:Fallback>
                <p:oleObj name="Equation" r:id="rId37" imgW="15240000" imgH="7315200" progId="Equation.DSMT4">
                  <p:embed/>
                  <p:pic>
                    <p:nvPicPr>
                      <p:cNvPr id="39" name="对象 38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1024837" y="3416300"/>
                        <a:ext cx="42545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/>
          <p:cNvGraphicFramePr>
            <a:graphicFrameLocks noChangeAspect="1"/>
          </p:cNvGraphicFramePr>
          <p:nvPr/>
        </p:nvGraphicFramePr>
        <p:xfrm>
          <a:off x="1088338" y="4537075"/>
          <a:ext cx="409575" cy="20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63" name="Equation" r:id="rId39" imgW="14630400" imgH="7315200" progId="Equation.DSMT4">
                  <p:embed/>
                </p:oleObj>
              </mc:Choice>
              <mc:Fallback>
                <p:oleObj name="Equation" r:id="rId39" imgW="14630400" imgH="7315200" progId="Equation.DSMT4">
                  <p:embed/>
                  <p:pic>
                    <p:nvPicPr>
                      <p:cNvPr id="40" name="对象 39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1088338" y="4537075"/>
                        <a:ext cx="409575" cy="204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/>
          <p:cNvGraphicFramePr>
            <a:graphicFrameLocks noChangeAspect="1"/>
          </p:cNvGraphicFramePr>
          <p:nvPr/>
        </p:nvGraphicFramePr>
        <p:xfrm>
          <a:off x="1094688" y="5011739"/>
          <a:ext cx="415925" cy="204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64" name="Equation" r:id="rId41" imgW="14935200" imgH="7315200" progId="Equation.DSMT4">
                  <p:embed/>
                </p:oleObj>
              </mc:Choice>
              <mc:Fallback>
                <p:oleObj name="Equation" r:id="rId41" imgW="14935200" imgH="7315200" progId="Equation.DSMT4">
                  <p:embed/>
                  <p:pic>
                    <p:nvPicPr>
                      <p:cNvPr id="41" name="对象 40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1094688" y="5011739"/>
                        <a:ext cx="415925" cy="204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/>
          <p:cNvGraphicFramePr>
            <a:graphicFrameLocks noChangeAspect="1"/>
          </p:cNvGraphicFramePr>
          <p:nvPr/>
        </p:nvGraphicFramePr>
        <p:xfrm>
          <a:off x="1159775" y="5576889"/>
          <a:ext cx="188912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65" name="Equation" r:id="rId43" imgW="6705600" imgH="9448800" progId="Equation.DSMT4">
                  <p:embed/>
                </p:oleObj>
              </mc:Choice>
              <mc:Fallback>
                <p:oleObj name="Equation" r:id="rId43" imgW="6705600" imgH="9448800" progId="Equation.DSMT4">
                  <p:embed/>
                  <p:pic>
                    <p:nvPicPr>
                      <p:cNvPr id="43" name="对象 42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1159775" y="5576889"/>
                        <a:ext cx="188912" cy="263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对象 52"/>
          <p:cNvGraphicFramePr>
            <a:graphicFrameLocks noChangeAspect="1"/>
          </p:cNvGraphicFramePr>
          <p:nvPr/>
        </p:nvGraphicFramePr>
        <p:xfrm>
          <a:off x="1937699" y="3539989"/>
          <a:ext cx="249238" cy="117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66" name="Equation" r:id="rId45" imgW="7620000" imgH="3962400" progId="Equation.DSMT4">
                  <p:embed/>
                </p:oleObj>
              </mc:Choice>
              <mc:Fallback>
                <p:oleObj name="Equation" r:id="rId45" imgW="7620000" imgH="3962400" progId="Equation.DSMT4">
                  <p:embed/>
                  <p:pic>
                    <p:nvPicPr>
                      <p:cNvPr id="53" name="对象 52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937699" y="3539989"/>
                        <a:ext cx="249238" cy="1173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对象 53"/>
          <p:cNvGraphicFramePr>
            <a:graphicFrameLocks noChangeAspect="1"/>
          </p:cNvGraphicFramePr>
          <p:nvPr/>
        </p:nvGraphicFramePr>
        <p:xfrm>
          <a:off x="3328796" y="3539989"/>
          <a:ext cx="249238" cy="117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67" name="Equation" r:id="rId46" imgW="7620000" imgH="3962400" progId="Equation.DSMT4">
                  <p:embed/>
                </p:oleObj>
              </mc:Choice>
              <mc:Fallback>
                <p:oleObj name="Equation" r:id="rId46" imgW="7620000" imgH="3962400" progId="Equation.DSMT4">
                  <p:embed/>
                  <p:pic>
                    <p:nvPicPr>
                      <p:cNvPr id="54" name="对象 53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3328796" y="3539989"/>
                        <a:ext cx="249238" cy="1173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对象 54"/>
          <p:cNvGraphicFramePr>
            <a:graphicFrameLocks noChangeAspect="1"/>
          </p:cNvGraphicFramePr>
          <p:nvPr/>
        </p:nvGraphicFramePr>
        <p:xfrm>
          <a:off x="6525202" y="3541814"/>
          <a:ext cx="249238" cy="117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68" name="Equation" r:id="rId47" imgW="7620000" imgH="3962400" progId="Equation.DSMT4">
                  <p:embed/>
                </p:oleObj>
              </mc:Choice>
              <mc:Fallback>
                <p:oleObj name="Equation" r:id="rId47" imgW="7620000" imgH="3962400" progId="Equation.DSMT4">
                  <p:embed/>
                  <p:pic>
                    <p:nvPicPr>
                      <p:cNvPr id="55" name="对象 54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6525202" y="3541814"/>
                        <a:ext cx="249238" cy="1173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对象 55"/>
          <p:cNvGraphicFramePr>
            <a:graphicFrameLocks noChangeAspect="1"/>
          </p:cNvGraphicFramePr>
          <p:nvPr/>
        </p:nvGraphicFramePr>
        <p:xfrm>
          <a:off x="7874944" y="3532195"/>
          <a:ext cx="249238" cy="117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69" name="Equation" r:id="rId48" imgW="7620000" imgH="3962400" progId="Equation.DSMT4">
                  <p:embed/>
                </p:oleObj>
              </mc:Choice>
              <mc:Fallback>
                <p:oleObj name="Equation" r:id="rId48" imgW="7620000" imgH="3962400" progId="Equation.DSMT4">
                  <p:embed/>
                  <p:pic>
                    <p:nvPicPr>
                      <p:cNvPr id="56" name="对象 55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7874944" y="3532195"/>
                        <a:ext cx="249238" cy="1173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对象 56"/>
          <p:cNvGraphicFramePr>
            <a:graphicFrameLocks noChangeAspect="1"/>
          </p:cNvGraphicFramePr>
          <p:nvPr/>
        </p:nvGraphicFramePr>
        <p:xfrm>
          <a:off x="2025217" y="4014955"/>
          <a:ext cx="69850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70" name="Equation" r:id="rId49" imgW="2133600" imgH="7620000" progId="Equation.DSMT4">
                  <p:embed/>
                </p:oleObj>
              </mc:Choice>
              <mc:Fallback>
                <p:oleObj name="Equation" r:id="rId49" imgW="2133600" imgH="7620000" progId="Equation.DSMT4">
                  <p:embed/>
                  <p:pic>
                    <p:nvPicPr>
                      <p:cNvPr id="57" name="对象 56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2025217" y="4014955"/>
                        <a:ext cx="69850" cy="225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对象 60"/>
          <p:cNvGraphicFramePr>
            <a:graphicFrameLocks noChangeAspect="1"/>
          </p:cNvGraphicFramePr>
          <p:nvPr/>
        </p:nvGraphicFramePr>
        <p:xfrm>
          <a:off x="1936377" y="4606431"/>
          <a:ext cx="249238" cy="117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71" name="Equation" r:id="rId51" imgW="7620000" imgH="3962400" progId="Equation.DSMT4">
                  <p:embed/>
                </p:oleObj>
              </mc:Choice>
              <mc:Fallback>
                <p:oleObj name="Equation" r:id="rId51" imgW="7620000" imgH="3962400" progId="Equation.DSMT4">
                  <p:embed/>
                  <p:pic>
                    <p:nvPicPr>
                      <p:cNvPr id="61" name="对象 60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936377" y="4606431"/>
                        <a:ext cx="249238" cy="1173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对象 61"/>
          <p:cNvGraphicFramePr>
            <a:graphicFrameLocks noChangeAspect="1"/>
          </p:cNvGraphicFramePr>
          <p:nvPr/>
        </p:nvGraphicFramePr>
        <p:xfrm>
          <a:off x="3327474" y="4606431"/>
          <a:ext cx="249238" cy="117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72" name="Equation" r:id="rId52" imgW="7620000" imgH="3962400" progId="Equation.DSMT4">
                  <p:embed/>
                </p:oleObj>
              </mc:Choice>
              <mc:Fallback>
                <p:oleObj name="Equation" r:id="rId52" imgW="7620000" imgH="3962400" progId="Equation.DSMT4">
                  <p:embed/>
                  <p:pic>
                    <p:nvPicPr>
                      <p:cNvPr id="62" name="对象 61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3327474" y="4606431"/>
                        <a:ext cx="249238" cy="1173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对象 62"/>
          <p:cNvGraphicFramePr>
            <a:graphicFrameLocks noChangeAspect="1"/>
          </p:cNvGraphicFramePr>
          <p:nvPr/>
        </p:nvGraphicFramePr>
        <p:xfrm>
          <a:off x="6523880" y="4608256"/>
          <a:ext cx="249238" cy="117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73" name="Equation" r:id="rId53" imgW="7620000" imgH="3962400" progId="Equation.DSMT4">
                  <p:embed/>
                </p:oleObj>
              </mc:Choice>
              <mc:Fallback>
                <p:oleObj name="Equation" r:id="rId53" imgW="7620000" imgH="3962400" progId="Equation.DSMT4">
                  <p:embed/>
                  <p:pic>
                    <p:nvPicPr>
                      <p:cNvPr id="63" name="对象 62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6523880" y="4608256"/>
                        <a:ext cx="249238" cy="1173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对象 63"/>
          <p:cNvGraphicFramePr>
            <a:graphicFrameLocks noChangeAspect="1"/>
          </p:cNvGraphicFramePr>
          <p:nvPr/>
        </p:nvGraphicFramePr>
        <p:xfrm>
          <a:off x="7873622" y="4598637"/>
          <a:ext cx="249238" cy="117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74" name="Equation" r:id="rId54" imgW="7620000" imgH="3962400" progId="Equation.DSMT4">
                  <p:embed/>
                </p:oleObj>
              </mc:Choice>
              <mc:Fallback>
                <p:oleObj name="Equation" r:id="rId54" imgW="7620000" imgH="3962400" progId="Equation.DSMT4">
                  <p:embed/>
                  <p:pic>
                    <p:nvPicPr>
                      <p:cNvPr id="64" name="对象 63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7873622" y="4598637"/>
                        <a:ext cx="249238" cy="1173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" name="对象 88"/>
          <p:cNvGraphicFramePr>
            <a:graphicFrameLocks noChangeAspect="1"/>
          </p:cNvGraphicFramePr>
          <p:nvPr/>
        </p:nvGraphicFramePr>
        <p:xfrm>
          <a:off x="1936377" y="5147286"/>
          <a:ext cx="249238" cy="117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75" name="Equation" r:id="rId55" imgW="7620000" imgH="3962400" progId="Equation.DSMT4">
                  <p:embed/>
                </p:oleObj>
              </mc:Choice>
              <mc:Fallback>
                <p:oleObj name="Equation" r:id="rId55" imgW="7620000" imgH="3962400" progId="Equation.DSMT4">
                  <p:embed/>
                  <p:pic>
                    <p:nvPicPr>
                      <p:cNvPr id="89" name="对象 88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936377" y="5147286"/>
                        <a:ext cx="249238" cy="1173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" name="对象 91"/>
          <p:cNvGraphicFramePr>
            <a:graphicFrameLocks noChangeAspect="1"/>
          </p:cNvGraphicFramePr>
          <p:nvPr/>
        </p:nvGraphicFramePr>
        <p:xfrm>
          <a:off x="3327474" y="5147286"/>
          <a:ext cx="249238" cy="117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76" name="Equation" r:id="rId56" imgW="7620000" imgH="3962400" progId="Equation.DSMT4">
                  <p:embed/>
                </p:oleObj>
              </mc:Choice>
              <mc:Fallback>
                <p:oleObj name="Equation" r:id="rId56" imgW="7620000" imgH="3962400" progId="Equation.DSMT4">
                  <p:embed/>
                  <p:pic>
                    <p:nvPicPr>
                      <p:cNvPr id="92" name="对象 91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3327474" y="5147286"/>
                        <a:ext cx="249238" cy="1173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" name="对象 92"/>
          <p:cNvGraphicFramePr>
            <a:graphicFrameLocks noChangeAspect="1"/>
          </p:cNvGraphicFramePr>
          <p:nvPr/>
        </p:nvGraphicFramePr>
        <p:xfrm>
          <a:off x="6523880" y="5149111"/>
          <a:ext cx="249238" cy="117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77" name="Equation" r:id="rId57" imgW="7620000" imgH="3962400" progId="Equation.DSMT4">
                  <p:embed/>
                </p:oleObj>
              </mc:Choice>
              <mc:Fallback>
                <p:oleObj name="Equation" r:id="rId57" imgW="7620000" imgH="3962400" progId="Equation.DSMT4">
                  <p:embed/>
                  <p:pic>
                    <p:nvPicPr>
                      <p:cNvPr id="93" name="对象 92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6523880" y="5149111"/>
                        <a:ext cx="249238" cy="1173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" name="对象 93"/>
          <p:cNvGraphicFramePr>
            <a:graphicFrameLocks noChangeAspect="1"/>
          </p:cNvGraphicFramePr>
          <p:nvPr/>
        </p:nvGraphicFramePr>
        <p:xfrm>
          <a:off x="7873622" y="5139492"/>
          <a:ext cx="249238" cy="117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78" name="Equation" r:id="rId58" imgW="7620000" imgH="3962400" progId="Equation.DSMT4">
                  <p:embed/>
                </p:oleObj>
              </mc:Choice>
              <mc:Fallback>
                <p:oleObj name="Equation" r:id="rId58" imgW="7620000" imgH="3962400" progId="Equation.DSMT4">
                  <p:embed/>
                  <p:pic>
                    <p:nvPicPr>
                      <p:cNvPr id="94" name="对象 93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7873622" y="5139492"/>
                        <a:ext cx="249238" cy="1173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" name="对象 94"/>
          <p:cNvGraphicFramePr>
            <a:graphicFrameLocks noChangeAspect="1"/>
          </p:cNvGraphicFramePr>
          <p:nvPr/>
        </p:nvGraphicFramePr>
        <p:xfrm>
          <a:off x="1936377" y="5669569"/>
          <a:ext cx="249238" cy="117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79" name="Equation" r:id="rId59" imgW="7620000" imgH="3962400" progId="Equation.DSMT4">
                  <p:embed/>
                </p:oleObj>
              </mc:Choice>
              <mc:Fallback>
                <p:oleObj name="Equation" r:id="rId59" imgW="7620000" imgH="3962400" progId="Equation.DSMT4">
                  <p:embed/>
                  <p:pic>
                    <p:nvPicPr>
                      <p:cNvPr id="95" name="对象 94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936377" y="5669569"/>
                        <a:ext cx="249238" cy="1173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" name="对象 95"/>
          <p:cNvGraphicFramePr>
            <a:graphicFrameLocks noChangeAspect="1"/>
          </p:cNvGraphicFramePr>
          <p:nvPr/>
        </p:nvGraphicFramePr>
        <p:xfrm>
          <a:off x="3327474" y="5669569"/>
          <a:ext cx="249238" cy="117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80" name="Equation" r:id="rId60" imgW="7620000" imgH="3962400" progId="Equation.DSMT4">
                  <p:embed/>
                </p:oleObj>
              </mc:Choice>
              <mc:Fallback>
                <p:oleObj name="Equation" r:id="rId60" imgW="7620000" imgH="3962400" progId="Equation.DSMT4">
                  <p:embed/>
                  <p:pic>
                    <p:nvPicPr>
                      <p:cNvPr id="96" name="对象 95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3327474" y="5669569"/>
                        <a:ext cx="249238" cy="1173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" name="对象 96"/>
          <p:cNvGraphicFramePr>
            <a:graphicFrameLocks noChangeAspect="1"/>
          </p:cNvGraphicFramePr>
          <p:nvPr/>
        </p:nvGraphicFramePr>
        <p:xfrm>
          <a:off x="6523880" y="5671394"/>
          <a:ext cx="249238" cy="117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81" name="Equation" r:id="rId61" imgW="7620000" imgH="3962400" progId="Equation.DSMT4">
                  <p:embed/>
                </p:oleObj>
              </mc:Choice>
              <mc:Fallback>
                <p:oleObj name="Equation" r:id="rId61" imgW="7620000" imgH="3962400" progId="Equation.DSMT4">
                  <p:embed/>
                  <p:pic>
                    <p:nvPicPr>
                      <p:cNvPr id="97" name="对象 96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6523880" y="5671394"/>
                        <a:ext cx="249238" cy="1173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" name="对象 97"/>
          <p:cNvGraphicFramePr>
            <a:graphicFrameLocks noChangeAspect="1"/>
          </p:cNvGraphicFramePr>
          <p:nvPr/>
        </p:nvGraphicFramePr>
        <p:xfrm>
          <a:off x="7873622" y="5661775"/>
          <a:ext cx="249238" cy="117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82" name="Equation" r:id="rId62" imgW="7620000" imgH="3962400" progId="Equation.DSMT4">
                  <p:embed/>
                </p:oleObj>
              </mc:Choice>
              <mc:Fallback>
                <p:oleObj name="Equation" r:id="rId62" imgW="7620000" imgH="3962400" progId="Equation.DSMT4">
                  <p:embed/>
                  <p:pic>
                    <p:nvPicPr>
                      <p:cNvPr id="98" name="对象 97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7873622" y="5661775"/>
                        <a:ext cx="249238" cy="1173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" name="对象 98"/>
          <p:cNvGraphicFramePr>
            <a:graphicFrameLocks noChangeAspect="1"/>
          </p:cNvGraphicFramePr>
          <p:nvPr/>
        </p:nvGraphicFramePr>
        <p:xfrm>
          <a:off x="1244386" y="4000355"/>
          <a:ext cx="69850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83" name="Equation" r:id="rId63" imgW="2133600" imgH="7620000" progId="Equation.DSMT4">
                  <p:embed/>
                </p:oleObj>
              </mc:Choice>
              <mc:Fallback>
                <p:oleObj name="Equation" r:id="rId63" imgW="2133600" imgH="7620000" progId="Equation.DSMT4">
                  <p:embed/>
                  <p:pic>
                    <p:nvPicPr>
                      <p:cNvPr id="99" name="对象 98"/>
                      <p:cNvPicPr/>
                      <p:nvPr/>
                    </p:nvPicPr>
                    <p:blipFill>
                      <a:blip r:embed="rId64"/>
                      <a:stretch>
                        <a:fillRect/>
                      </a:stretch>
                    </p:blipFill>
                    <p:spPr>
                      <a:xfrm>
                        <a:off x="1244386" y="4000355"/>
                        <a:ext cx="69850" cy="225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" name="对象 99"/>
          <p:cNvGraphicFramePr>
            <a:graphicFrameLocks noChangeAspect="1"/>
          </p:cNvGraphicFramePr>
          <p:nvPr/>
        </p:nvGraphicFramePr>
        <p:xfrm>
          <a:off x="2748381" y="3991214"/>
          <a:ext cx="69850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84" name="Equation" r:id="rId65" imgW="2133600" imgH="7620000" progId="Equation.DSMT4">
                  <p:embed/>
                </p:oleObj>
              </mc:Choice>
              <mc:Fallback>
                <p:oleObj name="Equation" r:id="rId65" imgW="2133600" imgH="7620000" progId="Equation.DSMT4">
                  <p:embed/>
                  <p:pic>
                    <p:nvPicPr>
                      <p:cNvPr id="100" name="对象 99"/>
                      <p:cNvPicPr/>
                      <p:nvPr/>
                    </p:nvPicPr>
                    <p:blipFill>
                      <a:blip r:embed="rId66"/>
                      <a:stretch>
                        <a:fillRect/>
                      </a:stretch>
                    </p:blipFill>
                    <p:spPr>
                      <a:xfrm>
                        <a:off x="2748381" y="3991214"/>
                        <a:ext cx="69850" cy="225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" name="对象 100"/>
          <p:cNvGraphicFramePr>
            <a:graphicFrameLocks noChangeAspect="1"/>
          </p:cNvGraphicFramePr>
          <p:nvPr/>
        </p:nvGraphicFramePr>
        <p:xfrm>
          <a:off x="4102904" y="3991213"/>
          <a:ext cx="69850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85" name="Equation" r:id="rId67" imgW="2133600" imgH="7620000" progId="Equation.DSMT4">
                  <p:embed/>
                </p:oleObj>
              </mc:Choice>
              <mc:Fallback>
                <p:oleObj name="Equation" r:id="rId67" imgW="2133600" imgH="7620000" progId="Equation.DSMT4">
                  <p:embed/>
                  <p:pic>
                    <p:nvPicPr>
                      <p:cNvPr id="101" name="对象 100"/>
                      <p:cNvPicPr/>
                      <p:nvPr/>
                    </p:nvPicPr>
                    <p:blipFill>
                      <a:blip r:embed="rId66"/>
                      <a:stretch>
                        <a:fillRect/>
                      </a:stretch>
                    </p:blipFill>
                    <p:spPr>
                      <a:xfrm>
                        <a:off x="4102904" y="3991213"/>
                        <a:ext cx="69850" cy="225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" name="对象 101"/>
          <p:cNvGraphicFramePr>
            <a:graphicFrameLocks noChangeAspect="1"/>
          </p:cNvGraphicFramePr>
          <p:nvPr/>
        </p:nvGraphicFramePr>
        <p:xfrm>
          <a:off x="5010621" y="3991213"/>
          <a:ext cx="69850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86" name="Equation" r:id="rId68" imgW="2133600" imgH="7620000" progId="Equation.DSMT4">
                  <p:embed/>
                </p:oleObj>
              </mc:Choice>
              <mc:Fallback>
                <p:oleObj name="Equation" r:id="rId68" imgW="2133600" imgH="7620000" progId="Equation.DSMT4">
                  <p:embed/>
                  <p:pic>
                    <p:nvPicPr>
                      <p:cNvPr id="102" name="对象 101"/>
                      <p:cNvPicPr/>
                      <p:nvPr/>
                    </p:nvPicPr>
                    <p:blipFill>
                      <a:blip r:embed="rId66"/>
                      <a:stretch>
                        <a:fillRect/>
                      </a:stretch>
                    </p:blipFill>
                    <p:spPr>
                      <a:xfrm>
                        <a:off x="5010621" y="3991213"/>
                        <a:ext cx="69850" cy="225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" name="对象 102"/>
          <p:cNvGraphicFramePr>
            <a:graphicFrameLocks noChangeAspect="1"/>
          </p:cNvGraphicFramePr>
          <p:nvPr/>
        </p:nvGraphicFramePr>
        <p:xfrm>
          <a:off x="3417091" y="4000356"/>
          <a:ext cx="69850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87" name="Equation" r:id="rId69" imgW="2133600" imgH="7620000" progId="Equation.DSMT4">
                  <p:embed/>
                </p:oleObj>
              </mc:Choice>
              <mc:Fallback>
                <p:oleObj name="Equation" r:id="rId69" imgW="2133600" imgH="7620000" progId="Equation.DSMT4">
                  <p:embed/>
                  <p:pic>
                    <p:nvPicPr>
                      <p:cNvPr id="103" name="对象 102"/>
                      <p:cNvPicPr/>
                      <p:nvPr/>
                    </p:nvPicPr>
                    <p:blipFill>
                      <a:blip r:embed="rId66"/>
                      <a:stretch>
                        <a:fillRect/>
                      </a:stretch>
                    </p:blipFill>
                    <p:spPr>
                      <a:xfrm>
                        <a:off x="3417091" y="4000356"/>
                        <a:ext cx="69850" cy="225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" name="对象 103"/>
          <p:cNvGraphicFramePr>
            <a:graphicFrameLocks noChangeAspect="1"/>
          </p:cNvGraphicFramePr>
          <p:nvPr/>
        </p:nvGraphicFramePr>
        <p:xfrm>
          <a:off x="5883413" y="4014955"/>
          <a:ext cx="69850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88" name="Equation" r:id="rId70" imgW="2133600" imgH="7620000" progId="Equation.DSMT4">
                  <p:embed/>
                </p:oleObj>
              </mc:Choice>
              <mc:Fallback>
                <p:oleObj name="Equation" r:id="rId70" imgW="2133600" imgH="7620000" progId="Equation.DSMT4">
                  <p:embed/>
                  <p:pic>
                    <p:nvPicPr>
                      <p:cNvPr id="104" name="对象 103"/>
                      <p:cNvPicPr/>
                      <p:nvPr/>
                    </p:nvPicPr>
                    <p:blipFill>
                      <a:blip r:embed="rId66"/>
                      <a:stretch>
                        <a:fillRect/>
                      </a:stretch>
                    </p:blipFill>
                    <p:spPr>
                      <a:xfrm>
                        <a:off x="5883413" y="4014955"/>
                        <a:ext cx="69850" cy="225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" name="对象 104"/>
          <p:cNvGraphicFramePr>
            <a:graphicFrameLocks noChangeAspect="1"/>
          </p:cNvGraphicFramePr>
          <p:nvPr/>
        </p:nvGraphicFramePr>
        <p:xfrm>
          <a:off x="6639076" y="4007502"/>
          <a:ext cx="69850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89" name="Equation" r:id="rId71" imgW="2133600" imgH="7620000" progId="Equation.DSMT4">
                  <p:embed/>
                </p:oleObj>
              </mc:Choice>
              <mc:Fallback>
                <p:oleObj name="Equation" r:id="rId71" imgW="2133600" imgH="7620000" progId="Equation.DSMT4">
                  <p:embed/>
                  <p:pic>
                    <p:nvPicPr>
                      <p:cNvPr id="105" name="对象 104"/>
                      <p:cNvPicPr/>
                      <p:nvPr/>
                    </p:nvPicPr>
                    <p:blipFill>
                      <a:blip r:embed="rId66"/>
                      <a:stretch>
                        <a:fillRect/>
                      </a:stretch>
                    </p:blipFill>
                    <p:spPr>
                      <a:xfrm>
                        <a:off x="6639076" y="4007502"/>
                        <a:ext cx="69850" cy="225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" name="对象 105"/>
          <p:cNvGraphicFramePr>
            <a:graphicFrameLocks noChangeAspect="1"/>
          </p:cNvGraphicFramePr>
          <p:nvPr/>
        </p:nvGraphicFramePr>
        <p:xfrm>
          <a:off x="7948310" y="3978683"/>
          <a:ext cx="69850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90" name="Equation" r:id="rId72" imgW="2133600" imgH="7620000" progId="Equation.DSMT4">
                  <p:embed/>
                </p:oleObj>
              </mc:Choice>
              <mc:Fallback>
                <p:oleObj name="Equation" r:id="rId72" imgW="2133600" imgH="7620000" progId="Equation.DSMT4">
                  <p:embed/>
                  <p:pic>
                    <p:nvPicPr>
                      <p:cNvPr id="106" name="对象 105"/>
                      <p:cNvPicPr/>
                      <p:nvPr/>
                    </p:nvPicPr>
                    <p:blipFill>
                      <a:blip r:embed="rId66"/>
                      <a:stretch>
                        <a:fillRect/>
                      </a:stretch>
                    </p:blipFill>
                    <p:spPr>
                      <a:xfrm>
                        <a:off x="7948310" y="3978683"/>
                        <a:ext cx="69850" cy="225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719531" y="1323719"/>
            <a:ext cx="6403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寻宝</a:t>
            </a:r>
            <a:r>
              <a:rPr lang="zh-CN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机器人</a:t>
            </a:r>
            <a:r>
              <a:rPr lang="zh-CN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任务的基于动作值函数的值迭代更新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过程</a:t>
            </a:r>
          </a:p>
        </p:txBody>
      </p:sp>
      <p:graphicFrame>
        <p:nvGraphicFramePr>
          <p:cNvPr id="108" name="对象 107"/>
          <p:cNvGraphicFramePr>
            <a:graphicFrameLocks noChangeAspect="1"/>
          </p:cNvGraphicFramePr>
          <p:nvPr/>
        </p:nvGraphicFramePr>
        <p:xfrm>
          <a:off x="6303993" y="6699528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91" name="Equation" r:id="rId73" imgW="2743200" imgH="4267200" progId="Equation.DSMT4">
                  <p:embed/>
                </p:oleObj>
              </mc:Choice>
              <mc:Fallback>
                <p:oleObj name="Equation" r:id="rId73" imgW="2743200" imgH="4267200" progId="Equation.DSMT4">
                  <p:embed/>
                  <p:pic>
                    <p:nvPicPr>
                      <p:cNvPr id="108" name="对象 107"/>
                      <p:cNvPicPr/>
                      <p:nvPr/>
                    </p:nvPicPr>
                    <p:blipFill>
                      <a:blip r:embed="rId74"/>
                      <a:stretch>
                        <a:fillRect/>
                      </a:stretch>
                    </p:blipFill>
                    <p:spPr>
                      <a:xfrm>
                        <a:off x="6303993" y="6699528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" name="文本框 108"/>
          <p:cNvSpPr txBox="1"/>
          <p:nvPr/>
        </p:nvSpPr>
        <p:spPr>
          <a:xfrm>
            <a:off x="355032" y="6295911"/>
            <a:ext cx="10642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当      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时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，                 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认为       已经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收敛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于       ，得到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的       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就是最优动作值。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10" name="对象 109"/>
          <p:cNvGraphicFramePr>
            <a:graphicFrameLocks noChangeAspect="1"/>
          </p:cNvGraphicFramePr>
          <p:nvPr/>
        </p:nvGraphicFramePr>
        <p:xfrm>
          <a:off x="767580" y="6357165"/>
          <a:ext cx="534987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92" name="Equation" r:id="rId75" imgW="7010400" imgH="3962400" progId="Equation.DSMT4">
                  <p:embed/>
                </p:oleObj>
              </mc:Choice>
              <mc:Fallback>
                <p:oleObj name="Equation" r:id="rId75" imgW="7010400" imgH="3962400" progId="Equation.DSMT4">
                  <p:embed/>
                  <p:pic>
                    <p:nvPicPr>
                      <p:cNvPr id="110" name="对象 109"/>
                      <p:cNvPicPr/>
                      <p:nvPr/>
                    </p:nvPicPr>
                    <p:blipFill>
                      <a:blip r:embed="rId76"/>
                      <a:stretch>
                        <a:fillRect/>
                      </a:stretch>
                    </p:blipFill>
                    <p:spPr>
                      <a:xfrm>
                        <a:off x="767580" y="6357165"/>
                        <a:ext cx="534987" cy="303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" name="对象 110"/>
          <p:cNvGraphicFramePr>
            <a:graphicFrameLocks noChangeAspect="1"/>
          </p:cNvGraphicFramePr>
          <p:nvPr>
            <p:extLst/>
          </p:nvPr>
        </p:nvGraphicFramePr>
        <p:xfrm>
          <a:off x="1928601" y="6354833"/>
          <a:ext cx="1727426" cy="291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93" name="Equation" r:id="rId77" imgW="1358640" imgH="228600" progId="Equation.DSMT4">
                  <p:embed/>
                </p:oleObj>
              </mc:Choice>
              <mc:Fallback>
                <p:oleObj name="Equation" r:id="rId77" imgW="1358640" imgH="228600" progId="Equation.DSMT4">
                  <p:embed/>
                  <p:pic>
                    <p:nvPicPr>
                      <p:cNvPr id="111" name="对象 110"/>
                      <p:cNvPicPr/>
                      <p:nvPr/>
                    </p:nvPicPr>
                    <p:blipFill>
                      <a:blip r:embed="rId78"/>
                      <a:stretch>
                        <a:fillRect/>
                      </a:stretch>
                    </p:blipFill>
                    <p:spPr>
                      <a:xfrm>
                        <a:off x="1928601" y="6354833"/>
                        <a:ext cx="1727426" cy="2916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" name="对象 111"/>
          <p:cNvGraphicFramePr>
            <a:graphicFrameLocks noChangeAspect="1"/>
          </p:cNvGraphicFramePr>
          <p:nvPr>
            <p:extLst/>
          </p:nvPr>
        </p:nvGraphicFramePr>
        <p:xfrm>
          <a:off x="4437998" y="6330355"/>
          <a:ext cx="708041" cy="274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94" name="Equation" r:id="rId79" imgW="444240" imgH="203040" progId="Equation.DSMT4">
                  <p:embed/>
                </p:oleObj>
              </mc:Choice>
              <mc:Fallback>
                <p:oleObj name="Equation" r:id="rId79" imgW="444240" imgH="203040" progId="Equation.DSMT4">
                  <p:embed/>
                  <p:pic>
                    <p:nvPicPr>
                      <p:cNvPr id="112" name="对象 111"/>
                      <p:cNvPicPr/>
                      <p:nvPr/>
                    </p:nvPicPr>
                    <p:blipFill>
                      <a:blip r:embed="rId80"/>
                      <a:stretch>
                        <a:fillRect/>
                      </a:stretch>
                    </p:blipFill>
                    <p:spPr>
                      <a:xfrm>
                        <a:off x="4437998" y="6330355"/>
                        <a:ext cx="708041" cy="274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" name="对象 112"/>
          <p:cNvGraphicFramePr>
            <a:graphicFrameLocks noChangeAspect="1"/>
          </p:cNvGraphicFramePr>
          <p:nvPr/>
        </p:nvGraphicFramePr>
        <p:xfrm>
          <a:off x="6331873" y="6286106"/>
          <a:ext cx="763587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95" name="Equation" r:id="rId81" imgW="10363200" imgH="4876800" progId="Equation.DSMT4">
                  <p:embed/>
                </p:oleObj>
              </mc:Choice>
              <mc:Fallback>
                <p:oleObj name="Equation" r:id="rId81" imgW="10363200" imgH="4876800" progId="Equation.DSMT4">
                  <p:embed/>
                  <p:pic>
                    <p:nvPicPr>
                      <p:cNvPr id="113" name="对象 112"/>
                      <p:cNvPicPr/>
                      <p:nvPr/>
                    </p:nvPicPr>
                    <p:blipFill>
                      <a:blip r:embed="rId82"/>
                      <a:stretch>
                        <a:fillRect/>
                      </a:stretch>
                    </p:blipFill>
                    <p:spPr>
                      <a:xfrm>
                        <a:off x="6331873" y="6286106"/>
                        <a:ext cx="763587" cy="36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" name="对象 113"/>
          <p:cNvGraphicFramePr>
            <a:graphicFrameLocks noChangeAspect="1"/>
          </p:cNvGraphicFramePr>
          <p:nvPr/>
        </p:nvGraphicFramePr>
        <p:xfrm>
          <a:off x="8116192" y="6309539"/>
          <a:ext cx="742950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96" name="Equation" r:id="rId83" imgW="10363200" imgH="4876800" progId="Equation.DSMT4">
                  <p:embed/>
                </p:oleObj>
              </mc:Choice>
              <mc:Fallback>
                <p:oleObj name="Equation" r:id="rId83" imgW="10363200" imgH="4876800" progId="Equation.DSMT4">
                  <p:embed/>
                  <p:pic>
                    <p:nvPicPr>
                      <p:cNvPr id="114" name="对象 113"/>
                      <p:cNvPicPr/>
                      <p:nvPr/>
                    </p:nvPicPr>
                    <p:blipFill>
                      <a:blip r:embed="rId84"/>
                      <a:stretch>
                        <a:fillRect/>
                      </a:stretch>
                    </p:blipFill>
                    <p:spPr>
                      <a:xfrm>
                        <a:off x="8116192" y="6309539"/>
                        <a:ext cx="742950" cy="350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前凸弯带形 4"/>
          <p:cNvSpPr/>
          <p:nvPr/>
        </p:nvSpPr>
        <p:spPr>
          <a:xfrm>
            <a:off x="17916" y="5307425"/>
            <a:ext cx="1002704" cy="829860"/>
          </a:xfrm>
          <a:prstGeom prst="ellipseRibb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结论</a:t>
            </a:r>
          </a:p>
        </p:txBody>
      </p:sp>
      <p:sp>
        <p:nvSpPr>
          <p:cNvPr id="91" name="圆角矩形 90"/>
          <p:cNvSpPr/>
          <p:nvPr/>
        </p:nvSpPr>
        <p:spPr>
          <a:xfrm>
            <a:off x="4682801" y="3317680"/>
            <a:ext cx="795338" cy="44175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710283" y="3353279"/>
            <a:ext cx="743389" cy="38203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31583" y="4352923"/>
            <a:ext cx="7359247" cy="1615350"/>
          </a:xfrm>
          <a:prstGeom prst="rect">
            <a:avLst/>
          </a:prstGeom>
          <a:noFill/>
          <a:ln w="19050">
            <a:solidFill>
              <a:srgbClr val="FD46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8" name="图片 87"/>
          <p:cNvPicPr>
            <a:picLocks noChangeAspect="1"/>
          </p:cNvPicPr>
          <p:nvPr/>
        </p:nvPicPr>
        <p:blipFill>
          <a:blip r:embed="rId8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661" y="1464521"/>
            <a:ext cx="1565113" cy="1565113"/>
          </a:xfrm>
          <a:prstGeom prst="rect">
            <a:avLst/>
          </a:prstGeom>
        </p:spPr>
      </p:pic>
      <p:sp>
        <p:nvSpPr>
          <p:cNvPr id="36" name="矩形 35"/>
          <p:cNvSpPr/>
          <p:nvPr/>
        </p:nvSpPr>
        <p:spPr>
          <a:xfrm>
            <a:off x="10042100" y="2445447"/>
            <a:ext cx="266237" cy="2528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6" name="直接连接符 5"/>
          <p:cNvCxnSpPr/>
          <p:nvPr/>
        </p:nvCxnSpPr>
        <p:spPr>
          <a:xfrm>
            <a:off x="0" y="1122363"/>
            <a:ext cx="11533414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90" name="TextBox 2"/>
          <p:cNvSpPr txBox="1"/>
          <p:nvPr/>
        </p:nvSpPr>
        <p:spPr>
          <a:xfrm>
            <a:off x="570902" y="476251"/>
            <a:ext cx="6180773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en-US" altLang="zh-CN" sz="3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. </a:t>
            </a:r>
            <a:r>
              <a:rPr lang="zh-CN" altLang="en-US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最优策略与最优值函数</a:t>
            </a:r>
            <a:r>
              <a:rPr lang="zh-CN" altLang="en-US" sz="3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7</a:t>
            </a:r>
            <a:r>
              <a:rPr lang="zh-CN" altLang="en-US" sz="3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zh-CN" altLang="en-US" sz="3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5CE19-5AA8-420B-89CA-B69A2C9C17F2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781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CBC4600A-927F-6821-5C7E-3C002E377E07}"/>
              </a:ext>
            </a:extLst>
          </p:cNvPr>
          <p:cNvSpPr/>
          <p:nvPr/>
        </p:nvSpPr>
        <p:spPr>
          <a:xfrm>
            <a:off x="1949913" y="3054230"/>
            <a:ext cx="8701939" cy="3255736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2"/>
          <p:cNvSpPr txBox="1"/>
          <p:nvPr/>
        </p:nvSpPr>
        <p:spPr>
          <a:xfrm>
            <a:off x="532447" y="476251"/>
            <a:ext cx="5563553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1. </a:t>
            </a:r>
            <a:r>
              <a:rPr lang="zh-CN" altLang="en-US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马尔可夫决策过程（</a:t>
            </a:r>
            <a:r>
              <a:rPr lang="en-US" altLang="zh-CN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</a:p>
        </p:txBody>
      </p:sp>
      <p:sp>
        <p:nvSpPr>
          <p:cNvPr id="8" name="矩形 7"/>
          <p:cNvSpPr/>
          <p:nvPr/>
        </p:nvSpPr>
        <p:spPr>
          <a:xfrm>
            <a:off x="2343528" y="3114987"/>
            <a:ext cx="8175100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6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马尔可夫性质</a:t>
            </a:r>
            <a:r>
              <a:rPr lang="zh-CN" altLang="en-US" sz="26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6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6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6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6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zh-CN" altLang="zh-CN" sz="26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某一任务中，如果</a:t>
            </a:r>
            <a:r>
              <a:rPr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Agent</a:t>
            </a:r>
            <a:r>
              <a:rPr lang="zh-CN" altLang="zh-CN" sz="26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从环境中得到的下一状态仅依赖于</a:t>
            </a:r>
            <a:r>
              <a:rPr lang="zh-CN" altLang="zh-CN" sz="2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当前状态</a:t>
            </a:r>
            <a:r>
              <a:rPr lang="zh-CN" altLang="zh-CN" sz="26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，而不考虑</a:t>
            </a:r>
            <a:r>
              <a:rPr lang="zh-CN" altLang="zh-CN" sz="2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历史状态</a:t>
            </a:r>
            <a:r>
              <a:rPr lang="zh-CN" altLang="en-US" sz="26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，即：</a:t>
            </a:r>
            <a:endParaRPr lang="en-US" altLang="zh-CN" sz="26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b="1" dirty="0">
                <a:latin typeface="宋体" panose="02010600030101010101" pitchFamily="2" charset="-122"/>
                <a:ea typeface="宋体" panose="02010600030101010101" pitchFamily="2" charset="-122"/>
              </a:rPr>
              <a:t>那么该任务就满足</a:t>
            </a:r>
            <a:r>
              <a:rPr lang="zh-CN" altLang="en-US" sz="2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马尔可夫性质</a:t>
            </a:r>
            <a:r>
              <a:rPr lang="zh-CN" altLang="en-US" sz="2600" b="1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3775711" y="494740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6181653"/>
              </p:ext>
            </p:extLst>
          </p:nvPr>
        </p:nvGraphicFramePr>
        <p:xfrm>
          <a:off x="4259853" y="4947404"/>
          <a:ext cx="4101243" cy="5389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" name="Equation" r:id="rId4" imgW="1574640" imgH="203040" progId="Equation.DSMT4">
                  <p:embed/>
                </p:oleObj>
              </mc:Choice>
              <mc:Fallback>
                <p:oleObj name="Equation" r:id="rId4" imgW="1574640" imgH="203040" progId="Equation.DSMT4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9853" y="4947404"/>
                        <a:ext cx="4101243" cy="5389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F1F6B7A1-8C76-C5CF-5FB5-87BA011EA380}"/>
              </a:ext>
            </a:extLst>
          </p:cNvPr>
          <p:cNvSpPr txBox="1"/>
          <p:nvPr/>
        </p:nvSpPr>
        <p:spPr>
          <a:xfrm>
            <a:off x="1023400" y="1426903"/>
            <a:ext cx="10215847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sz="26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马尔可夫决策过程</a:t>
            </a:r>
            <a:r>
              <a:rPr lang="en-US" altLang="zh-CN" sz="26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Markov Decision Process, MDP</a:t>
            </a:r>
            <a:r>
              <a:rPr lang="en-US" altLang="zh-CN" sz="26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6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zh-CN" altLang="en-US" sz="2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强化学习</a:t>
            </a:r>
            <a:r>
              <a:rPr lang="zh-CN" altLang="en-US" sz="26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的数学理论</a:t>
            </a:r>
            <a:r>
              <a:rPr lang="zh-CN" altLang="en-US" sz="26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基础。</a:t>
            </a:r>
            <a:endParaRPr lang="en-US" altLang="zh-CN" sz="26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3" name="直接连接符 5"/>
          <p:cNvCxnSpPr/>
          <p:nvPr/>
        </p:nvCxnSpPr>
        <p:spPr>
          <a:xfrm>
            <a:off x="0" y="1122363"/>
            <a:ext cx="11328650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5CE19-5AA8-420B-89CA-B69A2C9C17F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23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0387" y="1537184"/>
            <a:ext cx="792154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sz="2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面向</a:t>
            </a:r>
            <a:r>
              <a:rPr lang="zh-CN" altLang="zh-CN" sz="26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确定</a:t>
            </a:r>
            <a:r>
              <a:rPr lang="zh-CN" altLang="en-US" sz="2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寻宝</a:t>
            </a:r>
            <a:r>
              <a:rPr lang="zh-CN" altLang="zh-CN" sz="26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机器人</a:t>
            </a:r>
            <a:r>
              <a:rPr lang="zh-CN" altLang="zh-CN" sz="2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任务</a:t>
            </a:r>
            <a:r>
              <a:rPr lang="zh-CN" altLang="en-US" sz="2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sz="26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最优</a:t>
            </a:r>
            <a:r>
              <a:rPr lang="zh-CN" altLang="en-US" sz="2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动作</a:t>
            </a:r>
            <a:r>
              <a:rPr lang="zh-CN" altLang="en-US" sz="26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值函数</a:t>
            </a:r>
            <a:r>
              <a:rPr lang="zh-CN" altLang="en-US" sz="2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及策略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2246" y="2576249"/>
            <a:ext cx="2692147" cy="2692147"/>
          </a:xfrm>
          <a:prstGeom prst="rect">
            <a:avLst/>
          </a:prstGeom>
        </p:spPr>
      </p:pic>
      <p:sp>
        <p:nvSpPr>
          <p:cNvPr id="88" name="文本框 87"/>
          <p:cNvSpPr txBox="1"/>
          <p:nvPr/>
        </p:nvSpPr>
        <p:spPr>
          <a:xfrm>
            <a:off x="1314705" y="5473052"/>
            <a:ext cx="1549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寻宝</a:t>
            </a:r>
            <a:r>
              <a:rPr lang="zh-CN" altLang="en-US" sz="20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机器人</a:t>
            </a:r>
            <a:endParaRPr lang="zh-CN" altLang="en-US" sz="20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3" name="直接连接符 5"/>
          <p:cNvCxnSpPr/>
          <p:nvPr/>
        </p:nvCxnSpPr>
        <p:spPr>
          <a:xfrm>
            <a:off x="0" y="1122363"/>
            <a:ext cx="11533414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8" y="2569557"/>
            <a:ext cx="2692147" cy="2692147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1812409" y="4192743"/>
            <a:ext cx="495266" cy="4945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5229719" y="3567123"/>
            <a:ext cx="1712021" cy="1420587"/>
            <a:chOff x="5029715" y="3243943"/>
            <a:chExt cx="1712021" cy="1420587"/>
          </a:xfrm>
        </p:grpSpPr>
        <p:sp>
          <p:nvSpPr>
            <p:cNvPr id="6" name="矩形 5"/>
            <p:cNvSpPr/>
            <p:nvPr/>
          </p:nvSpPr>
          <p:spPr>
            <a:xfrm>
              <a:off x="5121729" y="3243943"/>
              <a:ext cx="1524000" cy="142058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431972" y="3260271"/>
              <a:ext cx="794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-8.771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560940" y="3825781"/>
              <a:ext cx="763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(3,2)</a:t>
              </a:r>
              <a:endPara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507709" y="4277417"/>
              <a:ext cx="781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0.983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029715" y="3706840"/>
              <a:ext cx="461665" cy="79626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0.983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6280071" y="3722793"/>
              <a:ext cx="461665" cy="79626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1.536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>
            <a:xfrm>
              <a:off x="6082315" y="4038704"/>
              <a:ext cx="37835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>
            <a:off x="6779915" y="3567123"/>
            <a:ext cx="1712021" cy="1420587"/>
            <a:chOff x="6754083" y="3072369"/>
            <a:chExt cx="1712021" cy="1420587"/>
          </a:xfrm>
        </p:grpSpPr>
        <p:grpSp>
          <p:nvGrpSpPr>
            <p:cNvPr id="34" name="组合 33"/>
            <p:cNvGrpSpPr/>
            <p:nvPr/>
          </p:nvGrpSpPr>
          <p:grpSpPr>
            <a:xfrm>
              <a:off x="6754083" y="3072369"/>
              <a:ext cx="1712021" cy="1420587"/>
              <a:chOff x="5029715" y="3243943"/>
              <a:chExt cx="1712021" cy="1420587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5121729" y="3243943"/>
                <a:ext cx="1524000" cy="1420587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5475516" y="3260271"/>
                <a:ext cx="7946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1.920</a:t>
                </a:r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5560940" y="3825781"/>
                <a:ext cx="7635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(3,3)</a:t>
                </a:r>
                <a:endParaRPr lang="zh-CN" altLang="en-US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5529481" y="4277417"/>
                <a:ext cx="7812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1.229</a:t>
                </a:r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5029715" y="3706840"/>
                <a:ext cx="461665" cy="79626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CN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1.229</a:t>
                </a:r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6280071" y="3722793"/>
                <a:ext cx="461665" cy="79626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CN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1.920</a:t>
                </a:r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2" name="直接箭头连接符 41"/>
              <p:cNvCxnSpPr/>
              <p:nvPr/>
            </p:nvCxnSpPr>
            <p:spPr>
              <a:xfrm>
                <a:off x="6082315" y="4038704"/>
                <a:ext cx="378356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直接箭头连接符 42"/>
            <p:cNvCxnSpPr/>
            <p:nvPr/>
          </p:nvCxnSpPr>
          <p:spPr>
            <a:xfrm flipH="1" flipV="1">
              <a:off x="7575668" y="3330877"/>
              <a:ext cx="7070" cy="42180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组合 44"/>
          <p:cNvGrpSpPr/>
          <p:nvPr/>
        </p:nvGrpSpPr>
        <p:grpSpPr>
          <a:xfrm>
            <a:off x="5228197" y="5011983"/>
            <a:ext cx="1712021" cy="1420587"/>
            <a:chOff x="6754083" y="3072369"/>
            <a:chExt cx="1712021" cy="1420587"/>
          </a:xfrm>
        </p:grpSpPr>
        <p:grpSp>
          <p:nvGrpSpPr>
            <p:cNvPr id="46" name="组合 45"/>
            <p:cNvGrpSpPr/>
            <p:nvPr/>
          </p:nvGrpSpPr>
          <p:grpSpPr>
            <a:xfrm>
              <a:off x="6754083" y="3072369"/>
              <a:ext cx="1712021" cy="1420587"/>
              <a:chOff x="5029715" y="3243943"/>
              <a:chExt cx="1712021" cy="1420587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5121729" y="3243943"/>
                <a:ext cx="1524000" cy="1420587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5475516" y="3260271"/>
                <a:ext cx="7946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1.229</a:t>
                </a:r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文本框 49"/>
              <p:cNvSpPr txBox="1"/>
              <p:nvPr/>
            </p:nvSpPr>
            <p:spPr>
              <a:xfrm>
                <a:off x="5560940" y="3825781"/>
                <a:ext cx="7635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(4,2)</a:t>
                </a:r>
                <a:endParaRPr lang="zh-CN" altLang="en-US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文本框 50"/>
              <p:cNvSpPr txBox="1"/>
              <p:nvPr/>
            </p:nvSpPr>
            <p:spPr>
              <a:xfrm>
                <a:off x="5529481" y="4277417"/>
                <a:ext cx="7812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*.***</a:t>
                </a:r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>
                <a:off x="5029715" y="3706840"/>
                <a:ext cx="461665" cy="79626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CN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0.800</a:t>
                </a:r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6280071" y="3722793"/>
                <a:ext cx="461665" cy="79626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CN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1.229</a:t>
                </a:r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4" name="直接箭头连接符 53"/>
              <p:cNvCxnSpPr/>
              <p:nvPr/>
            </p:nvCxnSpPr>
            <p:spPr>
              <a:xfrm>
                <a:off x="6082315" y="4038704"/>
                <a:ext cx="378356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7" name="直接箭头连接符 46"/>
            <p:cNvCxnSpPr/>
            <p:nvPr/>
          </p:nvCxnSpPr>
          <p:spPr>
            <a:xfrm flipH="1" flipV="1">
              <a:off x="7575668" y="3330877"/>
              <a:ext cx="7070" cy="42180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/>
          <p:cNvGrpSpPr/>
          <p:nvPr/>
        </p:nvGrpSpPr>
        <p:grpSpPr>
          <a:xfrm>
            <a:off x="3676349" y="3567123"/>
            <a:ext cx="1712021" cy="1420587"/>
            <a:chOff x="6754083" y="3072369"/>
            <a:chExt cx="1712021" cy="1420587"/>
          </a:xfrm>
        </p:grpSpPr>
        <p:grpSp>
          <p:nvGrpSpPr>
            <p:cNvPr id="56" name="组合 55"/>
            <p:cNvGrpSpPr/>
            <p:nvPr/>
          </p:nvGrpSpPr>
          <p:grpSpPr>
            <a:xfrm>
              <a:off x="6754083" y="3072369"/>
              <a:ext cx="1712021" cy="1420587"/>
              <a:chOff x="5029715" y="3243943"/>
              <a:chExt cx="1712021" cy="1420587"/>
            </a:xfrm>
          </p:grpSpPr>
          <p:sp>
            <p:nvSpPr>
              <p:cNvPr id="58" name="矩形 57"/>
              <p:cNvSpPr/>
              <p:nvPr/>
            </p:nvSpPr>
            <p:spPr>
              <a:xfrm>
                <a:off x="5121729" y="3243943"/>
                <a:ext cx="1524000" cy="1420587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5475516" y="3260271"/>
                <a:ext cx="7946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1.229</a:t>
                </a:r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文本框 59"/>
              <p:cNvSpPr txBox="1"/>
              <p:nvPr/>
            </p:nvSpPr>
            <p:spPr>
              <a:xfrm>
                <a:off x="5560940" y="3825781"/>
                <a:ext cx="7635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(3,1)</a:t>
                </a:r>
                <a:endParaRPr lang="zh-CN" altLang="en-US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5529481" y="4277417"/>
                <a:ext cx="7812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0.800</a:t>
                </a:r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5029715" y="3706840"/>
                <a:ext cx="461665" cy="79626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CN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0.800</a:t>
                </a:r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文本框 62"/>
              <p:cNvSpPr txBox="1"/>
              <p:nvPr/>
            </p:nvSpPr>
            <p:spPr>
              <a:xfrm>
                <a:off x="6280071" y="3722793"/>
                <a:ext cx="461665" cy="79626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CN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1.229</a:t>
                </a:r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4" name="直接箭头连接符 63"/>
              <p:cNvCxnSpPr/>
              <p:nvPr/>
            </p:nvCxnSpPr>
            <p:spPr>
              <a:xfrm>
                <a:off x="6082315" y="4038704"/>
                <a:ext cx="378356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直接箭头连接符 56"/>
            <p:cNvCxnSpPr/>
            <p:nvPr/>
          </p:nvCxnSpPr>
          <p:spPr>
            <a:xfrm flipH="1" flipV="1">
              <a:off x="7575668" y="3330877"/>
              <a:ext cx="7070" cy="42180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65"/>
          <p:cNvGrpSpPr/>
          <p:nvPr/>
        </p:nvGrpSpPr>
        <p:grpSpPr>
          <a:xfrm>
            <a:off x="5307329" y="2129538"/>
            <a:ext cx="1524000" cy="1420587"/>
            <a:chOff x="5121729" y="3243943"/>
            <a:chExt cx="1524000" cy="1420587"/>
          </a:xfrm>
        </p:grpSpPr>
        <p:sp>
          <p:nvSpPr>
            <p:cNvPr id="68" name="矩形 67"/>
            <p:cNvSpPr/>
            <p:nvPr/>
          </p:nvSpPr>
          <p:spPr>
            <a:xfrm>
              <a:off x="5121729" y="3243943"/>
              <a:ext cx="1524000" cy="1420587"/>
            </a:xfrm>
            <a:prstGeom prst="rect">
              <a:avLst/>
            </a:prstGeom>
            <a:blipFill>
              <a:blip r:embed="rId4"/>
              <a:tile tx="0" ty="0" sx="100000" sy="100000" flip="none" algn="tl"/>
            </a:blip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5560940" y="3825781"/>
              <a:ext cx="763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(2,2)</a:t>
              </a:r>
              <a:endPara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9831680" y="4407072"/>
            <a:ext cx="506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(3,2)</a:t>
            </a:r>
            <a:endParaRPr lang="zh-CN" alt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9301127" y="4406762"/>
            <a:ext cx="506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(3,1)</a:t>
            </a:r>
            <a:endParaRPr lang="zh-CN" alt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10345904" y="4411984"/>
            <a:ext cx="506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(3,3)</a:t>
            </a:r>
            <a:endParaRPr lang="zh-CN" alt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9807748" y="4902716"/>
            <a:ext cx="506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(4,2)</a:t>
            </a:r>
            <a:endParaRPr lang="zh-CN" alt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9807313" y="3898165"/>
            <a:ext cx="506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(2,2)</a:t>
            </a:r>
            <a:endParaRPr lang="zh-CN" alt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5382399" y="6483273"/>
            <a:ext cx="17967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最优值函数</a:t>
            </a:r>
            <a:endParaRPr lang="zh-CN" altLang="en-US" sz="20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9474454" y="5442481"/>
            <a:ext cx="1314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最优策略</a:t>
            </a:r>
            <a:endParaRPr lang="zh-CN" altLang="en-US" sz="20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5" name="TextBox 2"/>
          <p:cNvSpPr txBox="1"/>
          <p:nvPr/>
        </p:nvSpPr>
        <p:spPr>
          <a:xfrm>
            <a:off x="570902" y="476251"/>
            <a:ext cx="6180773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en-US" altLang="zh-CN" sz="3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. </a:t>
            </a:r>
            <a:r>
              <a:rPr lang="zh-CN" altLang="en-US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最优策略与最优值函数</a:t>
            </a:r>
            <a:r>
              <a:rPr lang="zh-CN" altLang="en-US" sz="3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9</a:t>
            </a:r>
            <a:r>
              <a:rPr lang="zh-CN" altLang="en-US" sz="3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zh-CN" altLang="en-US" sz="3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5CE19-5AA8-420B-89CA-B69A2C9C17F2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62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/>
          <p:nvPr/>
        </p:nvSpPr>
        <p:spPr>
          <a:xfrm>
            <a:off x="444777" y="476251"/>
            <a:ext cx="6180773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习题（</a:t>
            </a:r>
            <a:r>
              <a:rPr lang="en-US" altLang="zh-CN" sz="3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3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zh-CN" altLang="en-US" sz="3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59898" y="1768476"/>
            <a:ext cx="94908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1.</a:t>
            </a:r>
            <a:r>
              <a:rPr lang="zh-CN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考虑</a:t>
            </a:r>
            <a:r>
              <a:rPr lang="zh-CN" altLang="zh-CN" sz="28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一个折扣因子为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zh-CN" sz="28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连续式任务，其奖赏序列为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                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，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计算      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值。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329760"/>
              </p:ext>
            </p:extLst>
          </p:nvPr>
        </p:nvGraphicFramePr>
        <p:xfrm>
          <a:off x="5362887" y="1994546"/>
          <a:ext cx="275121" cy="361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43" name="Equation" r:id="rId3" imgW="203040" imgH="266400" progId="Equation.DSMT4">
                  <p:embed/>
                </p:oleObj>
              </mc:Choice>
              <mc:Fallback>
                <p:oleObj name="Equation" r:id="rId3" imgW="203040" imgH="266400" progId="Equation.DSMT4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62887" y="1994546"/>
                        <a:ext cx="275121" cy="3610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6091289"/>
              </p:ext>
            </p:extLst>
          </p:nvPr>
        </p:nvGraphicFramePr>
        <p:xfrm>
          <a:off x="1557871" y="2563668"/>
          <a:ext cx="3436938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44" name="Equation" r:id="rId5" imgW="1269720" imgH="203040" progId="Equation.DSMT4">
                  <p:embed/>
                </p:oleObj>
              </mc:Choice>
              <mc:Fallback>
                <p:oleObj name="Equation" r:id="rId5" imgW="1269720" imgH="203040" progId="Equation.DSMT4">
                  <p:embed/>
                  <p:pic>
                    <p:nvPicPr>
                      <p:cNvPr id="9" name="对象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57871" y="2563668"/>
                        <a:ext cx="3436938" cy="549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24116"/>
              </p:ext>
            </p:extLst>
          </p:nvPr>
        </p:nvGraphicFramePr>
        <p:xfrm>
          <a:off x="6334919" y="2568232"/>
          <a:ext cx="957262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45" name="Equation" r:id="rId7" imgW="368280" imgH="203040" progId="Equation.DSMT4">
                  <p:embed/>
                </p:oleObj>
              </mc:Choice>
              <mc:Fallback>
                <p:oleObj name="Equation" r:id="rId7" imgW="368280" imgH="203040" progId="Equation.DSMT4">
                  <p:embed/>
                  <p:pic>
                    <p:nvPicPr>
                      <p:cNvPr id="10" name="对象 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334919" y="2568232"/>
                        <a:ext cx="957262" cy="525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直接连接符 5"/>
          <p:cNvCxnSpPr/>
          <p:nvPr/>
        </p:nvCxnSpPr>
        <p:spPr>
          <a:xfrm>
            <a:off x="0" y="1122363"/>
            <a:ext cx="11542029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2" name="TextBox 2"/>
          <p:cNvSpPr txBox="1"/>
          <p:nvPr/>
        </p:nvSpPr>
        <p:spPr>
          <a:xfrm>
            <a:off x="1605970" y="3479000"/>
            <a:ext cx="9317067" cy="230832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2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/>
              <a:t>2. </a:t>
            </a:r>
            <a:r>
              <a:rPr lang="zh-CN" altLang="zh-CN" sz="2800" dirty="0"/>
              <a:t>设折扣率</a:t>
            </a:r>
            <a:r>
              <a:rPr lang="en-US" altLang="zh-CN" sz="2800" dirty="0"/>
              <a:t>            </a:t>
            </a:r>
            <a:r>
              <a:rPr lang="en-US" altLang="zh-CN" sz="2800" dirty="0" smtClean="0"/>
              <a:t>   </a:t>
            </a:r>
            <a:r>
              <a:rPr lang="zh-CN" altLang="en-US" sz="2800" dirty="0" smtClean="0"/>
              <a:t>，           </a:t>
            </a:r>
            <a:r>
              <a:rPr lang="zh-CN" altLang="en-US" sz="2800" dirty="0"/>
              <a:t>，</a:t>
            </a:r>
            <a:r>
              <a:rPr lang="zh-CN" altLang="zh-CN" sz="2800" dirty="0"/>
              <a:t>奖赏序列为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zh-CN" sz="2800" dirty="0" smtClean="0">
                <a:latin typeface="宋体" panose="02010600030101010101" pitchFamily="2" charset="-122"/>
              </a:rPr>
              <a:t>计算</a:t>
            </a:r>
            <a:r>
              <a:rPr lang="zh-CN" altLang="zh-CN" sz="2800" dirty="0">
                <a:latin typeface="宋体" panose="02010600030101010101" pitchFamily="2" charset="-122"/>
              </a:rPr>
              <a:t>各时刻的回报：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633084" y="4107180"/>
            <a:ext cx="2460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0803078"/>
              </p:ext>
            </p:extLst>
          </p:nvPr>
        </p:nvGraphicFramePr>
        <p:xfrm>
          <a:off x="3524077" y="3540946"/>
          <a:ext cx="1311413" cy="3978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46" name="Equation" r:id="rId9" imgW="812520" imgH="317160" progId="Equation.DSMT4">
                  <p:embed/>
                </p:oleObj>
              </mc:Choice>
              <mc:Fallback>
                <p:oleObj name="Equation" r:id="rId9" imgW="812520" imgH="317160" progId="Equation.DSMT4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077" y="3540946"/>
                        <a:ext cx="1311413" cy="39780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7067977"/>
              </p:ext>
            </p:extLst>
          </p:nvPr>
        </p:nvGraphicFramePr>
        <p:xfrm>
          <a:off x="5124068" y="3581497"/>
          <a:ext cx="1034136" cy="31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47" name="Equation" r:id="rId11" imgW="583920" imgH="228600" progId="Equation.DSMT4">
                  <p:embed/>
                </p:oleObj>
              </mc:Choice>
              <mc:Fallback>
                <p:oleObj name="Equation" r:id="rId11" imgW="583920" imgH="228600" progId="Equation.DSMT4">
                  <p:embed/>
                  <p:pic>
                    <p:nvPicPr>
                      <p:cNvPr id="15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4068" y="3581497"/>
                        <a:ext cx="1034136" cy="3140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3278023" y="3866475"/>
            <a:ext cx="2460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0647219"/>
              </p:ext>
            </p:extLst>
          </p:nvPr>
        </p:nvGraphicFramePr>
        <p:xfrm>
          <a:off x="2809875" y="4111625"/>
          <a:ext cx="400367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48" name="Equation" r:id="rId13" imgW="3098520" imgH="342720" progId="Equation.DSMT4">
                  <p:embed/>
                </p:oleObj>
              </mc:Choice>
              <mc:Fallback>
                <p:oleObj name="Equation" r:id="rId13" imgW="3098520" imgH="342720" progId="Equation.DSMT4">
                  <p:embed/>
                  <p:pic>
                    <p:nvPicPr>
                      <p:cNvPr id="18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875" y="4111625"/>
                        <a:ext cx="4003675" cy="3524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4161501" y="4441479"/>
            <a:ext cx="2460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7573184"/>
              </p:ext>
            </p:extLst>
          </p:nvPr>
        </p:nvGraphicFramePr>
        <p:xfrm>
          <a:off x="4856600" y="4684462"/>
          <a:ext cx="2187266" cy="405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49" name="Equation" r:id="rId15" imgW="1485720" imgH="342720" progId="Equation.DSMT4">
                  <p:embed/>
                </p:oleObj>
              </mc:Choice>
              <mc:Fallback>
                <p:oleObj name="Equation" r:id="rId15" imgW="1485720" imgH="342720" progId="Equation.DSMT4">
                  <p:embed/>
                  <p:pic>
                    <p:nvPicPr>
                      <p:cNvPr id="22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6600" y="4684462"/>
                        <a:ext cx="2187266" cy="40508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5CE19-5AA8-420B-89CA-B69A2C9C17F2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6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0387" y="1537184"/>
            <a:ext cx="913497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右图为一个</a:t>
            </a:r>
            <a:r>
              <a:rPr lang="zh-CN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确定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环境寻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宝</a:t>
            </a:r>
            <a:r>
              <a:rPr lang="zh-CN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机器人任务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，给出            时的最优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动作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值函数及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最优策略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。其中奖赏设置为：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充电桩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4,0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=+1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；  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宝藏（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1,4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）：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=+3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障碍物（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2,2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）：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=-10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   其他：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r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=0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）给出该任务的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MDP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模型；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状态（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）和状态（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）的最优动作值函数（要求给出计算公式和过程）；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）根据最优动作值函数，画出每个状态的最优策略图。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10014077" y="2256045"/>
            <a:ext cx="1549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寻宝</a:t>
            </a:r>
            <a:r>
              <a:rPr lang="zh-CN" altLang="en-US" sz="20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机器人</a:t>
            </a:r>
            <a:endParaRPr lang="zh-CN" altLang="en-US" sz="20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3" name="直接连接符 5"/>
          <p:cNvCxnSpPr/>
          <p:nvPr/>
        </p:nvCxnSpPr>
        <p:spPr>
          <a:xfrm>
            <a:off x="0" y="1122363"/>
            <a:ext cx="11533414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360" y="281163"/>
            <a:ext cx="1943715" cy="1943715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9828874" y="2922821"/>
            <a:ext cx="1919551" cy="2386272"/>
            <a:chOff x="9828874" y="2922821"/>
            <a:chExt cx="1919551" cy="238627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28874" y="2922821"/>
              <a:ext cx="1919551" cy="1919551"/>
            </a:xfrm>
            <a:prstGeom prst="rect">
              <a:avLst/>
            </a:prstGeom>
          </p:spPr>
        </p:pic>
        <p:sp>
          <p:nvSpPr>
            <p:cNvPr id="82" name="文本框 81"/>
            <p:cNvSpPr txBox="1"/>
            <p:nvPr/>
          </p:nvSpPr>
          <p:spPr>
            <a:xfrm>
              <a:off x="10249027" y="4908983"/>
              <a:ext cx="13141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0070C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最优策略</a:t>
              </a:r>
              <a:endParaRPr lang="zh-CN" altLang="en-US" sz="20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67" name="TextBox 2"/>
          <p:cNvSpPr txBox="1"/>
          <p:nvPr/>
        </p:nvSpPr>
        <p:spPr>
          <a:xfrm>
            <a:off x="444777" y="476251"/>
            <a:ext cx="6180773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习题（</a:t>
            </a:r>
            <a:r>
              <a:rPr lang="en-US" altLang="zh-CN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3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zh-CN" altLang="en-US" sz="3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69" name="对象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9576947"/>
              </p:ext>
            </p:extLst>
          </p:nvPr>
        </p:nvGraphicFramePr>
        <p:xfrm>
          <a:off x="6827728" y="1696197"/>
          <a:ext cx="922019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5" name="Equation" r:id="rId5" imgW="419040" imgH="190440" progId="Equation.DSMT4">
                  <p:embed/>
                </p:oleObj>
              </mc:Choice>
              <mc:Fallback>
                <p:oleObj name="Equation" r:id="rId5" imgW="419040" imgH="190440" progId="Equation.DSMT4">
                  <p:embed/>
                  <p:pic>
                    <p:nvPicPr>
                      <p:cNvPr id="9" name="对象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27728" y="1696197"/>
                        <a:ext cx="922019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28" name="组合 627"/>
          <p:cNvGrpSpPr/>
          <p:nvPr/>
        </p:nvGrpSpPr>
        <p:grpSpPr>
          <a:xfrm>
            <a:off x="2029656" y="373212"/>
            <a:ext cx="6162889" cy="6254184"/>
            <a:chOff x="1962150" y="319087"/>
            <a:chExt cx="6162889" cy="6254184"/>
          </a:xfrm>
        </p:grpSpPr>
        <p:grpSp>
          <p:nvGrpSpPr>
            <p:cNvPr id="629" name="组合 628"/>
            <p:cNvGrpSpPr/>
            <p:nvPr/>
          </p:nvGrpSpPr>
          <p:grpSpPr>
            <a:xfrm>
              <a:off x="1962150" y="319087"/>
              <a:ext cx="6162889" cy="5687996"/>
              <a:chOff x="1990725" y="895350"/>
              <a:chExt cx="6162889" cy="5687996"/>
            </a:xfrm>
          </p:grpSpPr>
          <p:sp>
            <p:nvSpPr>
              <p:cNvPr id="631" name="流程图: 过程 630"/>
              <p:cNvSpPr/>
              <p:nvPr/>
            </p:nvSpPr>
            <p:spPr>
              <a:xfrm>
                <a:off x="1990725" y="895350"/>
                <a:ext cx="6162889" cy="5687996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632" name="组合 631"/>
              <p:cNvGrpSpPr/>
              <p:nvPr/>
            </p:nvGrpSpPr>
            <p:grpSpPr>
              <a:xfrm>
                <a:off x="2054771" y="1024009"/>
                <a:ext cx="6098843" cy="5559337"/>
                <a:chOff x="2054771" y="1024009"/>
                <a:chExt cx="6098843" cy="5559337"/>
              </a:xfrm>
            </p:grpSpPr>
            <p:sp>
              <p:nvSpPr>
                <p:cNvPr id="633" name="文本框 632"/>
                <p:cNvSpPr txBox="1"/>
                <p:nvPr/>
              </p:nvSpPr>
              <p:spPr>
                <a:xfrm>
                  <a:off x="5391924" y="6183236"/>
                  <a:ext cx="179679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000" b="1" dirty="0" smtClean="0">
                      <a:solidFill>
                        <a:srgbClr val="0070C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最优值函数</a:t>
                  </a:r>
                  <a:endParaRPr lang="zh-CN" altLang="en-US" sz="2000" b="1" dirty="0">
                    <a:solidFill>
                      <a:srgbClr val="0070C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634" name="组合 633"/>
                <p:cNvGrpSpPr/>
                <p:nvPr/>
              </p:nvGrpSpPr>
              <p:grpSpPr>
                <a:xfrm>
                  <a:off x="2054771" y="1024009"/>
                  <a:ext cx="6098843" cy="1097678"/>
                  <a:chOff x="2050584" y="1324046"/>
                  <a:chExt cx="6098843" cy="1097678"/>
                </a:xfrm>
              </p:grpSpPr>
              <p:grpSp>
                <p:nvGrpSpPr>
                  <p:cNvPr id="779" name="组合 778"/>
                  <p:cNvGrpSpPr/>
                  <p:nvPr/>
                </p:nvGrpSpPr>
                <p:grpSpPr>
                  <a:xfrm>
                    <a:off x="2050584" y="1324046"/>
                    <a:ext cx="1295570" cy="1085778"/>
                    <a:chOff x="5091270" y="3243943"/>
                    <a:chExt cx="1650466" cy="1420587"/>
                  </a:xfrm>
                </p:grpSpPr>
                <p:sp>
                  <p:nvSpPr>
                    <p:cNvPr id="808" name="矩形 807"/>
                    <p:cNvSpPr/>
                    <p:nvPr/>
                  </p:nvSpPr>
                  <p:spPr>
                    <a:xfrm>
                      <a:off x="5121729" y="3243943"/>
                      <a:ext cx="1524000" cy="142058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09" name="文本框 808"/>
                    <p:cNvSpPr txBox="1"/>
                    <p:nvPr/>
                  </p:nvSpPr>
                  <p:spPr>
                    <a:xfrm>
                      <a:off x="5475516" y="3260271"/>
                      <a:ext cx="79465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10" name="文本框 809"/>
                    <p:cNvSpPr txBox="1"/>
                    <p:nvPr/>
                  </p:nvSpPr>
                  <p:spPr>
                    <a:xfrm>
                      <a:off x="5549360" y="3785110"/>
                      <a:ext cx="763582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(0,0)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11" name="文本框 810"/>
                    <p:cNvSpPr txBox="1"/>
                    <p:nvPr/>
                  </p:nvSpPr>
                  <p:spPr>
                    <a:xfrm>
                      <a:off x="5529481" y="4277417"/>
                      <a:ext cx="78128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1.229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12" name="文本框 811"/>
                    <p:cNvSpPr txBox="1"/>
                    <p:nvPr/>
                  </p:nvSpPr>
                  <p:spPr>
                    <a:xfrm>
                      <a:off x="5091270" y="3706840"/>
                      <a:ext cx="400110" cy="79626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zh-CN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13" name="文本框 812"/>
                    <p:cNvSpPr txBox="1"/>
                    <p:nvPr/>
                  </p:nvSpPr>
                  <p:spPr>
                    <a:xfrm>
                      <a:off x="6341626" y="3722793"/>
                      <a:ext cx="400110" cy="79626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zh-CN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1.229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780" name="组合 779"/>
                  <p:cNvGrpSpPr/>
                  <p:nvPr/>
                </p:nvGrpSpPr>
                <p:grpSpPr>
                  <a:xfrm>
                    <a:off x="3165367" y="1324046"/>
                    <a:ext cx="1381605" cy="1097678"/>
                    <a:chOff x="4981667" y="3243943"/>
                    <a:chExt cx="1760069" cy="1436157"/>
                  </a:xfrm>
                </p:grpSpPr>
                <p:sp>
                  <p:nvSpPr>
                    <p:cNvPr id="802" name="矩形 801"/>
                    <p:cNvSpPr/>
                    <p:nvPr/>
                  </p:nvSpPr>
                  <p:spPr>
                    <a:xfrm>
                      <a:off x="5121729" y="3243943"/>
                      <a:ext cx="1524000" cy="142058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03" name="文本框 802"/>
                    <p:cNvSpPr txBox="1"/>
                    <p:nvPr/>
                  </p:nvSpPr>
                  <p:spPr>
                    <a:xfrm>
                      <a:off x="5475516" y="3260271"/>
                      <a:ext cx="79465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04" name="文本框 803"/>
                    <p:cNvSpPr txBox="1"/>
                    <p:nvPr/>
                  </p:nvSpPr>
                  <p:spPr>
                    <a:xfrm>
                      <a:off x="5549360" y="3785110"/>
                      <a:ext cx="763583" cy="4026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(0,1)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05" name="文本框 804"/>
                    <p:cNvSpPr txBox="1"/>
                    <p:nvPr/>
                  </p:nvSpPr>
                  <p:spPr>
                    <a:xfrm>
                      <a:off x="5529480" y="4277417"/>
                      <a:ext cx="781281" cy="4026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1.536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06" name="文本框 805"/>
                    <p:cNvSpPr txBox="1"/>
                    <p:nvPr/>
                  </p:nvSpPr>
                  <p:spPr>
                    <a:xfrm>
                      <a:off x="4981667" y="3706840"/>
                      <a:ext cx="509712" cy="79626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zh-CN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0.983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07" name="文本框 806"/>
                    <p:cNvSpPr txBox="1"/>
                    <p:nvPr/>
                  </p:nvSpPr>
                  <p:spPr>
                    <a:xfrm>
                      <a:off x="6232024" y="3722793"/>
                      <a:ext cx="509712" cy="79626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zh-CN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1.536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781" name="组合 780"/>
                  <p:cNvGrpSpPr/>
                  <p:nvPr/>
                </p:nvGrpSpPr>
                <p:grpSpPr>
                  <a:xfrm>
                    <a:off x="4366185" y="1324046"/>
                    <a:ext cx="1381605" cy="1097678"/>
                    <a:chOff x="4981667" y="3243943"/>
                    <a:chExt cx="1760069" cy="1436157"/>
                  </a:xfrm>
                </p:grpSpPr>
                <p:sp>
                  <p:nvSpPr>
                    <p:cNvPr id="796" name="矩形 795"/>
                    <p:cNvSpPr/>
                    <p:nvPr/>
                  </p:nvSpPr>
                  <p:spPr>
                    <a:xfrm>
                      <a:off x="5121729" y="3243943"/>
                      <a:ext cx="1524000" cy="142058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97" name="文本框 796"/>
                    <p:cNvSpPr txBox="1"/>
                    <p:nvPr/>
                  </p:nvSpPr>
                  <p:spPr>
                    <a:xfrm>
                      <a:off x="5475516" y="3260271"/>
                      <a:ext cx="79465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98" name="文本框 797"/>
                    <p:cNvSpPr txBox="1"/>
                    <p:nvPr/>
                  </p:nvSpPr>
                  <p:spPr>
                    <a:xfrm>
                      <a:off x="5549360" y="3785110"/>
                      <a:ext cx="763583" cy="4026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(0,2)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99" name="文本框 798"/>
                    <p:cNvSpPr txBox="1"/>
                    <p:nvPr/>
                  </p:nvSpPr>
                  <p:spPr>
                    <a:xfrm>
                      <a:off x="5529480" y="4277417"/>
                      <a:ext cx="781281" cy="4026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1.920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00" name="文本框 799"/>
                    <p:cNvSpPr txBox="1"/>
                    <p:nvPr/>
                  </p:nvSpPr>
                  <p:spPr>
                    <a:xfrm>
                      <a:off x="4981667" y="3706840"/>
                      <a:ext cx="509712" cy="79626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zh-CN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1.229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01" name="文本框 800"/>
                    <p:cNvSpPr txBox="1"/>
                    <p:nvPr/>
                  </p:nvSpPr>
                  <p:spPr>
                    <a:xfrm>
                      <a:off x="6232024" y="3722793"/>
                      <a:ext cx="509712" cy="79626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zh-CN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1.920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782" name="组合 781"/>
                  <p:cNvGrpSpPr/>
                  <p:nvPr/>
                </p:nvGrpSpPr>
                <p:grpSpPr>
                  <a:xfrm>
                    <a:off x="5567003" y="1324046"/>
                    <a:ext cx="1381605" cy="1097678"/>
                    <a:chOff x="4981667" y="3243943"/>
                    <a:chExt cx="1760069" cy="1436157"/>
                  </a:xfrm>
                </p:grpSpPr>
                <p:sp>
                  <p:nvSpPr>
                    <p:cNvPr id="790" name="矩形 789"/>
                    <p:cNvSpPr/>
                    <p:nvPr/>
                  </p:nvSpPr>
                  <p:spPr>
                    <a:xfrm>
                      <a:off x="5121729" y="3243943"/>
                      <a:ext cx="1524000" cy="142058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91" name="文本框 790"/>
                    <p:cNvSpPr txBox="1"/>
                    <p:nvPr/>
                  </p:nvSpPr>
                  <p:spPr>
                    <a:xfrm>
                      <a:off x="5475516" y="3260271"/>
                      <a:ext cx="79465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92" name="文本框 791"/>
                    <p:cNvSpPr txBox="1"/>
                    <p:nvPr/>
                  </p:nvSpPr>
                  <p:spPr>
                    <a:xfrm>
                      <a:off x="5549360" y="3785110"/>
                      <a:ext cx="763583" cy="4026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(0,3)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93" name="文本框 792"/>
                    <p:cNvSpPr txBox="1"/>
                    <p:nvPr/>
                  </p:nvSpPr>
                  <p:spPr>
                    <a:xfrm>
                      <a:off x="5529480" y="4277417"/>
                      <a:ext cx="781281" cy="4026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2.400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94" name="文本框 793"/>
                    <p:cNvSpPr txBox="1"/>
                    <p:nvPr/>
                  </p:nvSpPr>
                  <p:spPr>
                    <a:xfrm>
                      <a:off x="4981667" y="3706840"/>
                      <a:ext cx="509712" cy="79626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zh-CN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1.536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95" name="文本框 794"/>
                    <p:cNvSpPr txBox="1"/>
                    <p:nvPr/>
                  </p:nvSpPr>
                  <p:spPr>
                    <a:xfrm>
                      <a:off x="6232024" y="3722793"/>
                      <a:ext cx="509712" cy="79626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zh-CN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2.400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783" name="组合 782"/>
                  <p:cNvGrpSpPr/>
                  <p:nvPr/>
                </p:nvGrpSpPr>
                <p:grpSpPr>
                  <a:xfrm>
                    <a:off x="6767822" y="1324046"/>
                    <a:ext cx="1381605" cy="1097678"/>
                    <a:chOff x="4981667" y="3243943"/>
                    <a:chExt cx="1760069" cy="1436157"/>
                  </a:xfrm>
                </p:grpSpPr>
                <p:sp>
                  <p:nvSpPr>
                    <p:cNvPr id="784" name="矩形 783"/>
                    <p:cNvSpPr/>
                    <p:nvPr/>
                  </p:nvSpPr>
                  <p:spPr>
                    <a:xfrm>
                      <a:off x="5121729" y="3243943"/>
                      <a:ext cx="1524000" cy="142058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85" name="文本框 784"/>
                    <p:cNvSpPr txBox="1"/>
                    <p:nvPr/>
                  </p:nvSpPr>
                  <p:spPr>
                    <a:xfrm>
                      <a:off x="5475516" y="3260271"/>
                      <a:ext cx="79465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86" name="文本框 785"/>
                    <p:cNvSpPr txBox="1"/>
                    <p:nvPr/>
                  </p:nvSpPr>
                  <p:spPr>
                    <a:xfrm>
                      <a:off x="5549360" y="3785110"/>
                      <a:ext cx="763583" cy="4026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(0,4)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87" name="文本框 786"/>
                    <p:cNvSpPr txBox="1"/>
                    <p:nvPr/>
                  </p:nvSpPr>
                  <p:spPr>
                    <a:xfrm>
                      <a:off x="5529480" y="4277417"/>
                      <a:ext cx="781281" cy="4026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3.000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88" name="文本框 787"/>
                    <p:cNvSpPr txBox="1"/>
                    <p:nvPr/>
                  </p:nvSpPr>
                  <p:spPr>
                    <a:xfrm>
                      <a:off x="4981667" y="3706840"/>
                      <a:ext cx="509712" cy="79626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zh-CN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1.920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89" name="文本框 788"/>
                    <p:cNvSpPr txBox="1"/>
                    <p:nvPr/>
                  </p:nvSpPr>
                  <p:spPr>
                    <a:xfrm>
                      <a:off x="6232024" y="3722793"/>
                      <a:ext cx="509712" cy="79626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zh-CN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  <p:grpSp>
              <p:nvGrpSpPr>
                <p:cNvPr id="635" name="组合 634"/>
                <p:cNvGrpSpPr/>
                <p:nvPr/>
              </p:nvGrpSpPr>
              <p:grpSpPr>
                <a:xfrm>
                  <a:off x="2054771" y="2118200"/>
                  <a:ext cx="6098843" cy="1097679"/>
                  <a:chOff x="2050584" y="1324045"/>
                  <a:chExt cx="6098843" cy="1097679"/>
                </a:xfrm>
              </p:grpSpPr>
              <p:grpSp>
                <p:nvGrpSpPr>
                  <p:cNvPr id="744" name="组合 743"/>
                  <p:cNvGrpSpPr/>
                  <p:nvPr/>
                </p:nvGrpSpPr>
                <p:grpSpPr>
                  <a:xfrm>
                    <a:off x="2050584" y="1324045"/>
                    <a:ext cx="1295570" cy="1097678"/>
                    <a:chOff x="5091270" y="3243943"/>
                    <a:chExt cx="1650466" cy="1436157"/>
                  </a:xfrm>
                </p:grpSpPr>
                <p:sp>
                  <p:nvSpPr>
                    <p:cNvPr id="773" name="矩形 772"/>
                    <p:cNvSpPr/>
                    <p:nvPr/>
                  </p:nvSpPr>
                  <p:spPr>
                    <a:xfrm>
                      <a:off x="5121729" y="3243943"/>
                      <a:ext cx="1524000" cy="142058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74" name="文本框 773"/>
                    <p:cNvSpPr txBox="1"/>
                    <p:nvPr/>
                  </p:nvSpPr>
                  <p:spPr>
                    <a:xfrm>
                      <a:off x="5475515" y="3260271"/>
                      <a:ext cx="794657" cy="4026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0.983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5" name="文本框 774"/>
                    <p:cNvSpPr txBox="1"/>
                    <p:nvPr/>
                  </p:nvSpPr>
                  <p:spPr>
                    <a:xfrm>
                      <a:off x="5549360" y="3785110"/>
                      <a:ext cx="763582" cy="4026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(1,0)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6" name="文本框 775"/>
                    <p:cNvSpPr txBox="1"/>
                    <p:nvPr/>
                  </p:nvSpPr>
                  <p:spPr>
                    <a:xfrm>
                      <a:off x="5529480" y="4277417"/>
                      <a:ext cx="781281" cy="4026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0.983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7" name="文本框 776"/>
                    <p:cNvSpPr txBox="1"/>
                    <p:nvPr/>
                  </p:nvSpPr>
                  <p:spPr>
                    <a:xfrm>
                      <a:off x="5091270" y="3706840"/>
                      <a:ext cx="400110" cy="79626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zh-CN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8" name="文本框 777"/>
                    <p:cNvSpPr txBox="1"/>
                    <p:nvPr/>
                  </p:nvSpPr>
                  <p:spPr>
                    <a:xfrm>
                      <a:off x="6232024" y="3722793"/>
                      <a:ext cx="509712" cy="79626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zh-CN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1.536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745" name="组合 744"/>
                  <p:cNvGrpSpPr/>
                  <p:nvPr/>
                </p:nvGrpSpPr>
                <p:grpSpPr>
                  <a:xfrm>
                    <a:off x="3165367" y="1324046"/>
                    <a:ext cx="1381605" cy="1097678"/>
                    <a:chOff x="4981667" y="3243943"/>
                    <a:chExt cx="1760069" cy="1436157"/>
                  </a:xfrm>
                </p:grpSpPr>
                <p:sp>
                  <p:nvSpPr>
                    <p:cNvPr id="767" name="矩形 766"/>
                    <p:cNvSpPr/>
                    <p:nvPr/>
                  </p:nvSpPr>
                  <p:spPr>
                    <a:xfrm>
                      <a:off x="5121729" y="3243943"/>
                      <a:ext cx="1524000" cy="142058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68" name="文本框 767"/>
                    <p:cNvSpPr txBox="1"/>
                    <p:nvPr/>
                  </p:nvSpPr>
                  <p:spPr>
                    <a:xfrm>
                      <a:off x="5475516" y="3260271"/>
                      <a:ext cx="794658" cy="4026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1.229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69" name="文本框 768"/>
                    <p:cNvSpPr txBox="1"/>
                    <p:nvPr/>
                  </p:nvSpPr>
                  <p:spPr>
                    <a:xfrm>
                      <a:off x="5549360" y="3785110"/>
                      <a:ext cx="763583" cy="4026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(1,1)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0" name="文本框 769"/>
                    <p:cNvSpPr txBox="1"/>
                    <p:nvPr/>
                  </p:nvSpPr>
                  <p:spPr>
                    <a:xfrm>
                      <a:off x="5529480" y="4277417"/>
                      <a:ext cx="781281" cy="4026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1.229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1" name="文本框 770"/>
                    <p:cNvSpPr txBox="1"/>
                    <p:nvPr/>
                  </p:nvSpPr>
                  <p:spPr>
                    <a:xfrm>
                      <a:off x="4981667" y="3706840"/>
                      <a:ext cx="509712" cy="79626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zh-CN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1.229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2" name="文本框 771"/>
                    <p:cNvSpPr txBox="1"/>
                    <p:nvPr/>
                  </p:nvSpPr>
                  <p:spPr>
                    <a:xfrm>
                      <a:off x="6232024" y="3722793"/>
                      <a:ext cx="509712" cy="79626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zh-CN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1.920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746" name="组合 745"/>
                  <p:cNvGrpSpPr/>
                  <p:nvPr/>
                </p:nvGrpSpPr>
                <p:grpSpPr>
                  <a:xfrm>
                    <a:off x="4366185" y="1324046"/>
                    <a:ext cx="1381605" cy="1097678"/>
                    <a:chOff x="4981667" y="3243943"/>
                    <a:chExt cx="1760069" cy="1436157"/>
                  </a:xfrm>
                </p:grpSpPr>
                <p:sp>
                  <p:nvSpPr>
                    <p:cNvPr id="761" name="矩形 760"/>
                    <p:cNvSpPr/>
                    <p:nvPr/>
                  </p:nvSpPr>
                  <p:spPr>
                    <a:xfrm>
                      <a:off x="5121729" y="3243943"/>
                      <a:ext cx="1524000" cy="142058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62" name="文本框 761"/>
                    <p:cNvSpPr txBox="1"/>
                    <p:nvPr/>
                  </p:nvSpPr>
                  <p:spPr>
                    <a:xfrm>
                      <a:off x="5475516" y="3260271"/>
                      <a:ext cx="794658" cy="4026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1.536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63" name="文本框 762"/>
                    <p:cNvSpPr txBox="1"/>
                    <p:nvPr/>
                  </p:nvSpPr>
                  <p:spPr>
                    <a:xfrm>
                      <a:off x="5549360" y="3785110"/>
                      <a:ext cx="763583" cy="4026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(1,2)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64" name="文本框 763"/>
                    <p:cNvSpPr txBox="1"/>
                    <p:nvPr/>
                  </p:nvSpPr>
                  <p:spPr>
                    <a:xfrm>
                      <a:off x="5529479" y="4277417"/>
                      <a:ext cx="885939" cy="4026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-8.080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65" name="文本框 764"/>
                    <p:cNvSpPr txBox="1"/>
                    <p:nvPr/>
                  </p:nvSpPr>
                  <p:spPr>
                    <a:xfrm>
                      <a:off x="4981667" y="3706840"/>
                      <a:ext cx="509712" cy="79626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zh-CN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1.536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66" name="文本框 765"/>
                    <p:cNvSpPr txBox="1"/>
                    <p:nvPr/>
                  </p:nvSpPr>
                  <p:spPr>
                    <a:xfrm>
                      <a:off x="6232024" y="3722793"/>
                      <a:ext cx="509712" cy="79626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zh-CN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2.400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747" name="组合 746"/>
                  <p:cNvGrpSpPr/>
                  <p:nvPr/>
                </p:nvGrpSpPr>
                <p:grpSpPr>
                  <a:xfrm>
                    <a:off x="5567003" y="1324046"/>
                    <a:ext cx="1381605" cy="1097678"/>
                    <a:chOff x="4981667" y="3243943"/>
                    <a:chExt cx="1760069" cy="1436157"/>
                  </a:xfrm>
                </p:grpSpPr>
                <p:sp>
                  <p:nvSpPr>
                    <p:cNvPr id="755" name="矩形 754"/>
                    <p:cNvSpPr/>
                    <p:nvPr/>
                  </p:nvSpPr>
                  <p:spPr>
                    <a:xfrm>
                      <a:off x="5121729" y="3243943"/>
                      <a:ext cx="1524000" cy="142058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56" name="文本框 755"/>
                    <p:cNvSpPr txBox="1"/>
                    <p:nvPr/>
                  </p:nvSpPr>
                  <p:spPr>
                    <a:xfrm>
                      <a:off x="5475516" y="3260271"/>
                      <a:ext cx="794658" cy="4026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1.920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7" name="文本框 756"/>
                    <p:cNvSpPr txBox="1"/>
                    <p:nvPr/>
                  </p:nvSpPr>
                  <p:spPr>
                    <a:xfrm>
                      <a:off x="5549360" y="3785110"/>
                      <a:ext cx="763583" cy="4026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(1,3)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" name="文本框 757"/>
                    <p:cNvSpPr txBox="1"/>
                    <p:nvPr/>
                  </p:nvSpPr>
                  <p:spPr>
                    <a:xfrm>
                      <a:off x="5529480" y="4277417"/>
                      <a:ext cx="781281" cy="4026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1.920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9" name="文本框 758"/>
                    <p:cNvSpPr txBox="1"/>
                    <p:nvPr/>
                  </p:nvSpPr>
                  <p:spPr>
                    <a:xfrm>
                      <a:off x="4981667" y="3706840"/>
                      <a:ext cx="509712" cy="79626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zh-CN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1.920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60" name="文本框 759"/>
                    <p:cNvSpPr txBox="1"/>
                    <p:nvPr/>
                  </p:nvSpPr>
                  <p:spPr>
                    <a:xfrm>
                      <a:off x="6232024" y="3722793"/>
                      <a:ext cx="509712" cy="79626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zh-CN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3.000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748" name="组合 747"/>
                  <p:cNvGrpSpPr/>
                  <p:nvPr/>
                </p:nvGrpSpPr>
                <p:grpSpPr>
                  <a:xfrm>
                    <a:off x="6767822" y="1324046"/>
                    <a:ext cx="1381605" cy="1097678"/>
                    <a:chOff x="4981667" y="3243943"/>
                    <a:chExt cx="1760069" cy="1436157"/>
                  </a:xfrm>
                </p:grpSpPr>
                <p:sp>
                  <p:nvSpPr>
                    <p:cNvPr id="749" name="矩形 748"/>
                    <p:cNvSpPr/>
                    <p:nvPr/>
                  </p:nvSpPr>
                  <p:spPr>
                    <a:xfrm>
                      <a:off x="5121729" y="3243943"/>
                      <a:ext cx="1524000" cy="142058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50" name="文本框 749"/>
                    <p:cNvSpPr txBox="1"/>
                    <p:nvPr/>
                  </p:nvSpPr>
                  <p:spPr>
                    <a:xfrm>
                      <a:off x="5475516" y="3260271"/>
                      <a:ext cx="79465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1" name="文本框 750"/>
                    <p:cNvSpPr txBox="1"/>
                    <p:nvPr/>
                  </p:nvSpPr>
                  <p:spPr>
                    <a:xfrm>
                      <a:off x="5549360" y="3785110"/>
                      <a:ext cx="763583" cy="4026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(1,4)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2" name="文本框 751"/>
                    <p:cNvSpPr txBox="1"/>
                    <p:nvPr/>
                  </p:nvSpPr>
                  <p:spPr>
                    <a:xfrm>
                      <a:off x="5529480" y="4277417"/>
                      <a:ext cx="781281" cy="4026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altLang="zh-CN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.000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3" name="文本框 752"/>
                    <p:cNvSpPr txBox="1"/>
                    <p:nvPr/>
                  </p:nvSpPr>
                  <p:spPr>
                    <a:xfrm>
                      <a:off x="4981667" y="3706840"/>
                      <a:ext cx="509712" cy="79626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zh-CN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4" name="文本框 753"/>
                    <p:cNvSpPr txBox="1"/>
                    <p:nvPr/>
                  </p:nvSpPr>
                  <p:spPr>
                    <a:xfrm>
                      <a:off x="6232024" y="3722793"/>
                      <a:ext cx="509712" cy="79626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zh-CN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  <p:grpSp>
              <p:nvGrpSpPr>
                <p:cNvPr id="636" name="组合 635"/>
                <p:cNvGrpSpPr/>
                <p:nvPr/>
              </p:nvGrpSpPr>
              <p:grpSpPr>
                <a:xfrm>
                  <a:off x="2054771" y="3212392"/>
                  <a:ext cx="6098843" cy="1097679"/>
                  <a:chOff x="2050584" y="1324045"/>
                  <a:chExt cx="6098843" cy="1097679"/>
                </a:xfrm>
              </p:grpSpPr>
              <p:grpSp>
                <p:nvGrpSpPr>
                  <p:cNvPr id="709" name="组合 708"/>
                  <p:cNvGrpSpPr/>
                  <p:nvPr/>
                </p:nvGrpSpPr>
                <p:grpSpPr>
                  <a:xfrm>
                    <a:off x="2050584" y="1324045"/>
                    <a:ext cx="1295570" cy="1097678"/>
                    <a:chOff x="5091270" y="3243943"/>
                    <a:chExt cx="1650466" cy="1436157"/>
                  </a:xfrm>
                </p:grpSpPr>
                <p:sp>
                  <p:nvSpPr>
                    <p:cNvPr id="738" name="矩形 737"/>
                    <p:cNvSpPr/>
                    <p:nvPr/>
                  </p:nvSpPr>
                  <p:spPr>
                    <a:xfrm>
                      <a:off x="5121729" y="3243943"/>
                      <a:ext cx="1524000" cy="142058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39" name="文本框 738"/>
                    <p:cNvSpPr txBox="1"/>
                    <p:nvPr/>
                  </p:nvSpPr>
                  <p:spPr>
                    <a:xfrm>
                      <a:off x="5475515" y="3260271"/>
                      <a:ext cx="794657" cy="4026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1.229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40" name="文本框 739"/>
                    <p:cNvSpPr txBox="1"/>
                    <p:nvPr/>
                  </p:nvSpPr>
                  <p:spPr>
                    <a:xfrm>
                      <a:off x="5549360" y="3785110"/>
                      <a:ext cx="763582" cy="4026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(2,0)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41" name="文本框 740"/>
                    <p:cNvSpPr txBox="1"/>
                    <p:nvPr/>
                  </p:nvSpPr>
                  <p:spPr>
                    <a:xfrm>
                      <a:off x="5529480" y="4277417"/>
                      <a:ext cx="781281" cy="4026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0.800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42" name="文本框 741"/>
                    <p:cNvSpPr txBox="1"/>
                    <p:nvPr/>
                  </p:nvSpPr>
                  <p:spPr>
                    <a:xfrm>
                      <a:off x="5091270" y="3706840"/>
                      <a:ext cx="400110" cy="79626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zh-CN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43" name="文本框 742"/>
                    <p:cNvSpPr txBox="1"/>
                    <p:nvPr/>
                  </p:nvSpPr>
                  <p:spPr>
                    <a:xfrm>
                      <a:off x="6232024" y="3722793"/>
                      <a:ext cx="509712" cy="79626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zh-CN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1.229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710" name="组合 709"/>
                  <p:cNvGrpSpPr/>
                  <p:nvPr/>
                </p:nvGrpSpPr>
                <p:grpSpPr>
                  <a:xfrm>
                    <a:off x="3165367" y="1324046"/>
                    <a:ext cx="1381605" cy="1097678"/>
                    <a:chOff x="4981667" y="3243943"/>
                    <a:chExt cx="1760069" cy="1436157"/>
                  </a:xfrm>
                </p:grpSpPr>
                <p:sp>
                  <p:nvSpPr>
                    <p:cNvPr id="732" name="矩形 731"/>
                    <p:cNvSpPr/>
                    <p:nvPr/>
                  </p:nvSpPr>
                  <p:spPr>
                    <a:xfrm>
                      <a:off x="5121729" y="3243943"/>
                      <a:ext cx="1524000" cy="142058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33" name="文本框 732"/>
                    <p:cNvSpPr txBox="1"/>
                    <p:nvPr/>
                  </p:nvSpPr>
                  <p:spPr>
                    <a:xfrm>
                      <a:off x="5475516" y="3260271"/>
                      <a:ext cx="794658" cy="4026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1.536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34" name="文本框 733"/>
                    <p:cNvSpPr txBox="1"/>
                    <p:nvPr/>
                  </p:nvSpPr>
                  <p:spPr>
                    <a:xfrm>
                      <a:off x="5549360" y="3785110"/>
                      <a:ext cx="763583" cy="4026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(2,1)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35" name="文本框 734"/>
                    <p:cNvSpPr txBox="1"/>
                    <p:nvPr/>
                  </p:nvSpPr>
                  <p:spPr>
                    <a:xfrm>
                      <a:off x="5529480" y="4277417"/>
                      <a:ext cx="781281" cy="4026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0.983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36" name="文本框 735"/>
                    <p:cNvSpPr txBox="1"/>
                    <p:nvPr/>
                  </p:nvSpPr>
                  <p:spPr>
                    <a:xfrm>
                      <a:off x="4981667" y="3706840"/>
                      <a:ext cx="509712" cy="79626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zh-CN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0.983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37" name="文本框 736"/>
                    <p:cNvSpPr txBox="1"/>
                    <p:nvPr/>
                  </p:nvSpPr>
                  <p:spPr>
                    <a:xfrm>
                      <a:off x="6232024" y="3722793"/>
                      <a:ext cx="509712" cy="79626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zh-CN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-8.771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711" name="组合 710"/>
                  <p:cNvGrpSpPr/>
                  <p:nvPr/>
                </p:nvGrpSpPr>
                <p:grpSpPr>
                  <a:xfrm>
                    <a:off x="4366185" y="1324046"/>
                    <a:ext cx="1381605" cy="1097678"/>
                    <a:chOff x="4981667" y="3243943"/>
                    <a:chExt cx="1760069" cy="1436157"/>
                  </a:xfrm>
                </p:grpSpPr>
                <p:sp>
                  <p:nvSpPr>
                    <p:cNvPr id="726" name="矩形 725"/>
                    <p:cNvSpPr/>
                    <p:nvPr/>
                  </p:nvSpPr>
                  <p:spPr>
                    <a:xfrm>
                      <a:off x="5121729" y="3243943"/>
                      <a:ext cx="1524000" cy="1420587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27" name="文本框 726"/>
                    <p:cNvSpPr txBox="1"/>
                    <p:nvPr/>
                  </p:nvSpPr>
                  <p:spPr>
                    <a:xfrm>
                      <a:off x="5475516" y="3260271"/>
                      <a:ext cx="794658" cy="4026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*.***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28" name="文本框 727"/>
                    <p:cNvSpPr txBox="1"/>
                    <p:nvPr/>
                  </p:nvSpPr>
                  <p:spPr>
                    <a:xfrm>
                      <a:off x="5549360" y="3785110"/>
                      <a:ext cx="763583" cy="4026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(2,2)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29" name="文本框 728"/>
                    <p:cNvSpPr txBox="1"/>
                    <p:nvPr/>
                  </p:nvSpPr>
                  <p:spPr>
                    <a:xfrm>
                      <a:off x="5529479" y="4277417"/>
                      <a:ext cx="885939" cy="4026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*.***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30" name="文本框 729"/>
                    <p:cNvSpPr txBox="1"/>
                    <p:nvPr/>
                  </p:nvSpPr>
                  <p:spPr>
                    <a:xfrm>
                      <a:off x="4981667" y="3706840"/>
                      <a:ext cx="509712" cy="79626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zh-CN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*.***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31" name="文本框 730"/>
                    <p:cNvSpPr txBox="1"/>
                    <p:nvPr/>
                  </p:nvSpPr>
                  <p:spPr>
                    <a:xfrm>
                      <a:off x="6232024" y="3722793"/>
                      <a:ext cx="509712" cy="79626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zh-CN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*.***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712" name="组合 711"/>
                  <p:cNvGrpSpPr/>
                  <p:nvPr/>
                </p:nvGrpSpPr>
                <p:grpSpPr>
                  <a:xfrm>
                    <a:off x="5567003" y="1324046"/>
                    <a:ext cx="1381605" cy="1097678"/>
                    <a:chOff x="4981667" y="3243943"/>
                    <a:chExt cx="1760069" cy="1436157"/>
                  </a:xfrm>
                </p:grpSpPr>
                <p:sp>
                  <p:nvSpPr>
                    <p:cNvPr id="720" name="矩形 719"/>
                    <p:cNvSpPr/>
                    <p:nvPr/>
                  </p:nvSpPr>
                  <p:spPr>
                    <a:xfrm>
                      <a:off x="5121729" y="3243943"/>
                      <a:ext cx="1524000" cy="142058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21" name="文本框 720"/>
                    <p:cNvSpPr txBox="1"/>
                    <p:nvPr/>
                  </p:nvSpPr>
                  <p:spPr>
                    <a:xfrm>
                      <a:off x="5475516" y="3260271"/>
                      <a:ext cx="794658" cy="4026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2.400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22" name="文本框 721"/>
                    <p:cNvSpPr txBox="1"/>
                    <p:nvPr/>
                  </p:nvSpPr>
                  <p:spPr>
                    <a:xfrm>
                      <a:off x="5549360" y="3785110"/>
                      <a:ext cx="763583" cy="4026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(2,3)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23" name="文本框 722"/>
                    <p:cNvSpPr txBox="1"/>
                    <p:nvPr/>
                  </p:nvSpPr>
                  <p:spPr>
                    <a:xfrm>
                      <a:off x="5529480" y="4277417"/>
                      <a:ext cx="781281" cy="4026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1.536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24" name="文本框 723"/>
                    <p:cNvSpPr txBox="1"/>
                    <p:nvPr/>
                  </p:nvSpPr>
                  <p:spPr>
                    <a:xfrm>
                      <a:off x="4981667" y="3611298"/>
                      <a:ext cx="509712" cy="875774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zh-CN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-0.8080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25" name="文本框 724"/>
                    <p:cNvSpPr txBox="1"/>
                    <p:nvPr/>
                  </p:nvSpPr>
                  <p:spPr>
                    <a:xfrm>
                      <a:off x="6232024" y="3722793"/>
                      <a:ext cx="509712" cy="79626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zh-CN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2.400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713" name="组合 712"/>
                  <p:cNvGrpSpPr/>
                  <p:nvPr/>
                </p:nvGrpSpPr>
                <p:grpSpPr>
                  <a:xfrm>
                    <a:off x="6767822" y="1324046"/>
                    <a:ext cx="1381605" cy="1097678"/>
                    <a:chOff x="4981667" y="3243943"/>
                    <a:chExt cx="1760069" cy="1436157"/>
                  </a:xfrm>
                </p:grpSpPr>
                <p:sp>
                  <p:nvSpPr>
                    <p:cNvPr id="714" name="矩形 713"/>
                    <p:cNvSpPr/>
                    <p:nvPr/>
                  </p:nvSpPr>
                  <p:spPr>
                    <a:xfrm>
                      <a:off x="5121729" y="3243943"/>
                      <a:ext cx="1524000" cy="142058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15" name="文本框 714"/>
                    <p:cNvSpPr txBox="1"/>
                    <p:nvPr/>
                  </p:nvSpPr>
                  <p:spPr>
                    <a:xfrm>
                      <a:off x="5475516" y="3260271"/>
                      <a:ext cx="794658" cy="4026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3.000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16" name="文本框 715"/>
                    <p:cNvSpPr txBox="1"/>
                    <p:nvPr/>
                  </p:nvSpPr>
                  <p:spPr>
                    <a:xfrm>
                      <a:off x="5549360" y="3785110"/>
                      <a:ext cx="763583" cy="4026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(2,4)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17" name="文本框 716"/>
                    <p:cNvSpPr txBox="1"/>
                    <p:nvPr/>
                  </p:nvSpPr>
                  <p:spPr>
                    <a:xfrm>
                      <a:off x="5529480" y="4277417"/>
                      <a:ext cx="781281" cy="4026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1.920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18" name="文本框 717"/>
                    <p:cNvSpPr txBox="1"/>
                    <p:nvPr/>
                  </p:nvSpPr>
                  <p:spPr>
                    <a:xfrm>
                      <a:off x="4981667" y="3706840"/>
                      <a:ext cx="509712" cy="79626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zh-CN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1.920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19" name="文本框 718"/>
                    <p:cNvSpPr txBox="1"/>
                    <p:nvPr/>
                  </p:nvSpPr>
                  <p:spPr>
                    <a:xfrm>
                      <a:off x="6232024" y="3722793"/>
                      <a:ext cx="509712" cy="79626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zh-CN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  <p:grpSp>
              <p:nvGrpSpPr>
                <p:cNvPr id="637" name="组合 636"/>
                <p:cNvGrpSpPr/>
                <p:nvPr/>
              </p:nvGrpSpPr>
              <p:grpSpPr>
                <a:xfrm>
                  <a:off x="2054771" y="4306584"/>
                  <a:ext cx="6098843" cy="1097679"/>
                  <a:chOff x="2050584" y="1324045"/>
                  <a:chExt cx="6098843" cy="1097679"/>
                </a:xfrm>
              </p:grpSpPr>
              <p:grpSp>
                <p:nvGrpSpPr>
                  <p:cNvPr id="674" name="组合 673"/>
                  <p:cNvGrpSpPr/>
                  <p:nvPr/>
                </p:nvGrpSpPr>
                <p:grpSpPr>
                  <a:xfrm>
                    <a:off x="2050584" y="1324045"/>
                    <a:ext cx="1295570" cy="1097678"/>
                    <a:chOff x="5091270" y="3243943"/>
                    <a:chExt cx="1650466" cy="1436157"/>
                  </a:xfrm>
                </p:grpSpPr>
                <p:sp>
                  <p:nvSpPr>
                    <p:cNvPr id="703" name="矩形 702"/>
                    <p:cNvSpPr/>
                    <p:nvPr/>
                  </p:nvSpPr>
                  <p:spPr>
                    <a:xfrm>
                      <a:off x="5121729" y="3243943"/>
                      <a:ext cx="1524000" cy="142058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04" name="文本框 703"/>
                    <p:cNvSpPr txBox="1"/>
                    <p:nvPr/>
                  </p:nvSpPr>
                  <p:spPr>
                    <a:xfrm>
                      <a:off x="5475515" y="3260271"/>
                      <a:ext cx="794657" cy="4026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0.983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5" name="文本框 704"/>
                    <p:cNvSpPr txBox="1"/>
                    <p:nvPr/>
                  </p:nvSpPr>
                  <p:spPr>
                    <a:xfrm>
                      <a:off x="5549360" y="3785110"/>
                      <a:ext cx="763582" cy="4026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(3,0)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" name="文本框 705"/>
                    <p:cNvSpPr txBox="1"/>
                    <p:nvPr/>
                  </p:nvSpPr>
                  <p:spPr>
                    <a:xfrm>
                      <a:off x="5529480" y="4277417"/>
                      <a:ext cx="781281" cy="4026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1.000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7" name="文本框 706"/>
                    <p:cNvSpPr txBox="1"/>
                    <p:nvPr/>
                  </p:nvSpPr>
                  <p:spPr>
                    <a:xfrm>
                      <a:off x="5091270" y="3706840"/>
                      <a:ext cx="400110" cy="79626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zh-CN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8" name="文本框 707"/>
                    <p:cNvSpPr txBox="1"/>
                    <p:nvPr/>
                  </p:nvSpPr>
                  <p:spPr>
                    <a:xfrm>
                      <a:off x="6232024" y="3722793"/>
                      <a:ext cx="509712" cy="79626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zh-CN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0.983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675" name="组合 674"/>
                  <p:cNvGrpSpPr/>
                  <p:nvPr/>
                </p:nvGrpSpPr>
                <p:grpSpPr>
                  <a:xfrm>
                    <a:off x="3165367" y="1324046"/>
                    <a:ext cx="1381605" cy="1097678"/>
                    <a:chOff x="4981667" y="3243943"/>
                    <a:chExt cx="1760069" cy="1436157"/>
                  </a:xfrm>
                </p:grpSpPr>
                <p:sp>
                  <p:nvSpPr>
                    <p:cNvPr id="697" name="矩形 696"/>
                    <p:cNvSpPr/>
                    <p:nvPr/>
                  </p:nvSpPr>
                  <p:spPr>
                    <a:xfrm>
                      <a:off x="5121729" y="3243943"/>
                      <a:ext cx="1524000" cy="142058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98" name="文本框 697"/>
                    <p:cNvSpPr txBox="1"/>
                    <p:nvPr/>
                  </p:nvSpPr>
                  <p:spPr>
                    <a:xfrm>
                      <a:off x="5475516" y="3260271"/>
                      <a:ext cx="794658" cy="4026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1.229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9" name="文本框 698"/>
                    <p:cNvSpPr txBox="1"/>
                    <p:nvPr/>
                  </p:nvSpPr>
                  <p:spPr>
                    <a:xfrm>
                      <a:off x="5549360" y="3785110"/>
                      <a:ext cx="763583" cy="4026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(3,1)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0" name="文本框 699"/>
                    <p:cNvSpPr txBox="1"/>
                    <p:nvPr/>
                  </p:nvSpPr>
                  <p:spPr>
                    <a:xfrm>
                      <a:off x="5529480" y="4277417"/>
                      <a:ext cx="781281" cy="4026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0.800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1" name="文本框 700"/>
                    <p:cNvSpPr txBox="1"/>
                    <p:nvPr/>
                  </p:nvSpPr>
                  <p:spPr>
                    <a:xfrm>
                      <a:off x="4981667" y="3706840"/>
                      <a:ext cx="509712" cy="79626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zh-CN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0.800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2" name="文本框 701"/>
                    <p:cNvSpPr txBox="1"/>
                    <p:nvPr/>
                  </p:nvSpPr>
                  <p:spPr>
                    <a:xfrm>
                      <a:off x="6232024" y="3722793"/>
                      <a:ext cx="509712" cy="79626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zh-CN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1.229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676" name="组合 675"/>
                  <p:cNvGrpSpPr/>
                  <p:nvPr/>
                </p:nvGrpSpPr>
                <p:grpSpPr>
                  <a:xfrm>
                    <a:off x="4366185" y="1324046"/>
                    <a:ext cx="1381605" cy="1097678"/>
                    <a:chOff x="4981667" y="3243943"/>
                    <a:chExt cx="1760069" cy="1436157"/>
                  </a:xfrm>
                </p:grpSpPr>
                <p:sp>
                  <p:nvSpPr>
                    <p:cNvPr id="691" name="矩形 690"/>
                    <p:cNvSpPr/>
                    <p:nvPr/>
                  </p:nvSpPr>
                  <p:spPr>
                    <a:xfrm>
                      <a:off x="5121729" y="3243943"/>
                      <a:ext cx="1524000" cy="142058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92" name="文本框 691"/>
                    <p:cNvSpPr txBox="1"/>
                    <p:nvPr/>
                  </p:nvSpPr>
                  <p:spPr>
                    <a:xfrm>
                      <a:off x="5475515" y="3260271"/>
                      <a:ext cx="896568" cy="4026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-8.771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3" name="文本框 692"/>
                    <p:cNvSpPr txBox="1"/>
                    <p:nvPr/>
                  </p:nvSpPr>
                  <p:spPr>
                    <a:xfrm>
                      <a:off x="5549360" y="3785110"/>
                      <a:ext cx="763583" cy="4026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(3,2)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4" name="文本框 693"/>
                    <p:cNvSpPr txBox="1"/>
                    <p:nvPr/>
                  </p:nvSpPr>
                  <p:spPr>
                    <a:xfrm>
                      <a:off x="5529479" y="4277417"/>
                      <a:ext cx="885939" cy="4026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0.983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5" name="文本框 694"/>
                    <p:cNvSpPr txBox="1"/>
                    <p:nvPr/>
                  </p:nvSpPr>
                  <p:spPr>
                    <a:xfrm>
                      <a:off x="4981667" y="3706840"/>
                      <a:ext cx="509712" cy="79626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zh-CN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0.983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6" name="文本框 695"/>
                    <p:cNvSpPr txBox="1"/>
                    <p:nvPr/>
                  </p:nvSpPr>
                  <p:spPr>
                    <a:xfrm>
                      <a:off x="6232024" y="3722793"/>
                      <a:ext cx="509712" cy="79626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zh-CN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1.536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677" name="组合 676"/>
                  <p:cNvGrpSpPr/>
                  <p:nvPr/>
                </p:nvGrpSpPr>
                <p:grpSpPr>
                  <a:xfrm>
                    <a:off x="5567003" y="1324046"/>
                    <a:ext cx="1381605" cy="1097678"/>
                    <a:chOff x="4981667" y="3243943"/>
                    <a:chExt cx="1760069" cy="1436157"/>
                  </a:xfrm>
                </p:grpSpPr>
                <p:sp>
                  <p:nvSpPr>
                    <p:cNvPr id="685" name="矩形 684"/>
                    <p:cNvSpPr/>
                    <p:nvPr/>
                  </p:nvSpPr>
                  <p:spPr>
                    <a:xfrm>
                      <a:off x="5121729" y="3243943"/>
                      <a:ext cx="1524000" cy="142058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86" name="文本框 685"/>
                    <p:cNvSpPr txBox="1"/>
                    <p:nvPr/>
                  </p:nvSpPr>
                  <p:spPr>
                    <a:xfrm>
                      <a:off x="5475516" y="3260271"/>
                      <a:ext cx="794658" cy="4026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1.920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7" name="文本框 686"/>
                    <p:cNvSpPr txBox="1"/>
                    <p:nvPr/>
                  </p:nvSpPr>
                  <p:spPr>
                    <a:xfrm>
                      <a:off x="5549360" y="3785110"/>
                      <a:ext cx="763583" cy="4026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(3,3)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8" name="文本框 687"/>
                    <p:cNvSpPr txBox="1"/>
                    <p:nvPr/>
                  </p:nvSpPr>
                  <p:spPr>
                    <a:xfrm>
                      <a:off x="5529480" y="4277417"/>
                      <a:ext cx="781281" cy="4026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1.229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" name="文本框 688"/>
                    <p:cNvSpPr txBox="1"/>
                    <p:nvPr/>
                  </p:nvSpPr>
                  <p:spPr>
                    <a:xfrm>
                      <a:off x="4981667" y="3706840"/>
                      <a:ext cx="509712" cy="79626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zh-CN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1.229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" name="文本框 689"/>
                    <p:cNvSpPr txBox="1"/>
                    <p:nvPr/>
                  </p:nvSpPr>
                  <p:spPr>
                    <a:xfrm>
                      <a:off x="6232024" y="3722793"/>
                      <a:ext cx="509712" cy="79626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zh-CN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1.920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678" name="组合 677"/>
                  <p:cNvGrpSpPr/>
                  <p:nvPr/>
                </p:nvGrpSpPr>
                <p:grpSpPr>
                  <a:xfrm>
                    <a:off x="6767822" y="1324046"/>
                    <a:ext cx="1381605" cy="1097678"/>
                    <a:chOff x="4981667" y="3243943"/>
                    <a:chExt cx="1760069" cy="1436157"/>
                  </a:xfrm>
                </p:grpSpPr>
                <p:sp>
                  <p:nvSpPr>
                    <p:cNvPr id="679" name="矩形 678"/>
                    <p:cNvSpPr/>
                    <p:nvPr/>
                  </p:nvSpPr>
                  <p:spPr>
                    <a:xfrm>
                      <a:off x="5121729" y="3243943"/>
                      <a:ext cx="1524000" cy="142058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80" name="文本框 679"/>
                    <p:cNvSpPr txBox="1"/>
                    <p:nvPr/>
                  </p:nvSpPr>
                  <p:spPr>
                    <a:xfrm>
                      <a:off x="5475516" y="3260271"/>
                      <a:ext cx="794658" cy="4026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2.400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1" name="文本框 680"/>
                    <p:cNvSpPr txBox="1"/>
                    <p:nvPr/>
                  </p:nvSpPr>
                  <p:spPr>
                    <a:xfrm>
                      <a:off x="5549360" y="3785110"/>
                      <a:ext cx="763583" cy="4026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(3,4)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2" name="文本框 681"/>
                    <p:cNvSpPr txBox="1"/>
                    <p:nvPr/>
                  </p:nvSpPr>
                  <p:spPr>
                    <a:xfrm>
                      <a:off x="5529480" y="4277417"/>
                      <a:ext cx="781281" cy="4026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1.536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3" name="文本框 682"/>
                    <p:cNvSpPr txBox="1"/>
                    <p:nvPr/>
                  </p:nvSpPr>
                  <p:spPr>
                    <a:xfrm>
                      <a:off x="4981667" y="3706840"/>
                      <a:ext cx="509712" cy="79626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zh-CN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1.536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4" name="文本框 683"/>
                    <p:cNvSpPr txBox="1"/>
                    <p:nvPr/>
                  </p:nvSpPr>
                  <p:spPr>
                    <a:xfrm>
                      <a:off x="6232024" y="3722793"/>
                      <a:ext cx="509712" cy="79626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zh-CN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  <p:grpSp>
              <p:nvGrpSpPr>
                <p:cNvPr id="638" name="组合 637"/>
                <p:cNvGrpSpPr/>
                <p:nvPr/>
              </p:nvGrpSpPr>
              <p:grpSpPr>
                <a:xfrm>
                  <a:off x="2054771" y="5400775"/>
                  <a:ext cx="6098843" cy="1097679"/>
                  <a:chOff x="2050584" y="1324045"/>
                  <a:chExt cx="6098843" cy="1097679"/>
                </a:xfrm>
              </p:grpSpPr>
              <p:grpSp>
                <p:nvGrpSpPr>
                  <p:cNvPr id="639" name="组合 638"/>
                  <p:cNvGrpSpPr/>
                  <p:nvPr/>
                </p:nvGrpSpPr>
                <p:grpSpPr>
                  <a:xfrm>
                    <a:off x="2050584" y="1324045"/>
                    <a:ext cx="1295570" cy="1097678"/>
                    <a:chOff x="5091270" y="3243943"/>
                    <a:chExt cx="1650466" cy="1436157"/>
                  </a:xfrm>
                </p:grpSpPr>
                <p:sp>
                  <p:nvSpPr>
                    <p:cNvPr id="668" name="矩形 667"/>
                    <p:cNvSpPr/>
                    <p:nvPr/>
                  </p:nvSpPr>
                  <p:spPr>
                    <a:xfrm>
                      <a:off x="5121729" y="3243943"/>
                      <a:ext cx="1524000" cy="142058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69" name="文本框 668"/>
                    <p:cNvSpPr txBox="1"/>
                    <p:nvPr/>
                  </p:nvSpPr>
                  <p:spPr>
                    <a:xfrm>
                      <a:off x="5475515" y="3260271"/>
                      <a:ext cx="794657" cy="4026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70" name="文本框 669"/>
                    <p:cNvSpPr txBox="1"/>
                    <p:nvPr/>
                  </p:nvSpPr>
                  <p:spPr>
                    <a:xfrm>
                      <a:off x="5549360" y="3785110"/>
                      <a:ext cx="763582" cy="4026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(4,0)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71" name="文本框 670"/>
                    <p:cNvSpPr txBox="1"/>
                    <p:nvPr/>
                  </p:nvSpPr>
                  <p:spPr>
                    <a:xfrm>
                      <a:off x="5529480" y="4277417"/>
                      <a:ext cx="781281" cy="4026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altLang="zh-CN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.000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72" name="文本框 671"/>
                    <p:cNvSpPr txBox="1"/>
                    <p:nvPr/>
                  </p:nvSpPr>
                  <p:spPr>
                    <a:xfrm>
                      <a:off x="5091270" y="3706840"/>
                      <a:ext cx="400110" cy="79626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zh-CN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73" name="文本框 672"/>
                    <p:cNvSpPr txBox="1"/>
                    <p:nvPr/>
                  </p:nvSpPr>
                  <p:spPr>
                    <a:xfrm>
                      <a:off x="6232024" y="3722793"/>
                      <a:ext cx="509712" cy="79626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zh-CN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640" name="组合 639"/>
                  <p:cNvGrpSpPr/>
                  <p:nvPr/>
                </p:nvGrpSpPr>
                <p:grpSpPr>
                  <a:xfrm>
                    <a:off x="3165367" y="1324046"/>
                    <a:ext cx="1381605" cy="1097678"/>
                    <a:chOff x="4981667" y="3243943"/>
                    <a:chExt cx="1760069" cy="1436157"/>
                  </a:xfrm>
                </p:grpSpPr>
                <p:sp>
                  <p:nvSpPr>
                    <p:cNvPr id="662" name="矩形 661"/>
                    <p:cNvSpPr/>
                    <p:nvPr/>
                  </p:nvSpPr>
                  <p:spPr>
                    <a:xfrm>
                      <a:off x="5121729" y="3243943"/>
                      <a:ext cx="1524000" cy="142058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63" name="文本框 662"/>
                    <p:cNvSpPr txBox="1"/>
                    <p:nvPr/>
                  </p:nvSpPr>
                  <p:spPr>
                    <a:xfrm>
                      <a:off x="5475516" y="3260271"/>
                      <a:ext cx="794658" cy="4026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0.983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64" name="文本框 663"/>
                    <p:cNvSpPr txBox="1"/>
                    <p:nvPr/>
                  </p:nvSpPr>
                  <p:spPr>
                    <a:xfrm>
                      <a:off x="5549360" y="3785110"/>
                      <a:ext cx="763583" cy="4026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(4,1)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65" name="文本框 664"/>
                    <p:cNvSpPr txBox="1"/>
                    <p:nvPr/>
                  </p:nvSpPr>
                  <p:spPr>
                    <a:xfrm>
                      <a:off x="5529480" y="4277417"/>
                      <a:ext cx="781281" cy="4026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66" name="文本框 665"/>
                    <p:cNvSpPr txBox="1"/>
                    <p:nvPr/>
                  </p:nvSpPr>
                  <p:spPr>
                    <a:xfrm>
                      <a:off x="4981667" y="3706840"/>
                      <a:ext cx="509712" cy="79626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zh-CN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1.000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67" name="文本框 666"/>
                    <p:cNvSpPr txBox="1"/>
                    <p:nvPr/>
                  </p:nvSpPr>
                  <p:spPr>
                    <a:xfrm>
                      <a:off x="6232024" y="3722793"/>
                      <a:ext cx="509712" cy="79626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zh-CN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0.983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641" name="组合 640"/>
                  <p:cNvGrpSpPr/>
                  <p:nvPr/>
                </p:nvGrpSpPr>
                <p:grpSpPr>
                  <a:xfrm>
                    <a:off x="4366185" y="1324046"/>
                    <a:ext cx="1381605" cy="1097678"/>
                    <a:chOff x="4981667" y="3243943"/>
                    <a:chExt cx="1760069" cy="1436157"/>
                  </a:xfrm>
                </p:grpSpPr>
                <p:sp>
                  <p:nvSpPr>
                    <p:cNvPr id="656" name="矩形 655"/>
                    <p:cNvSpPr/>
                    <p:nvPr/>
                  </p:nvSpPr>
                  <p:spPr>
                    <a:xfrm>
                      <a:off x="5121729" y="3243943"/>
                      <a:ext cx="1524000" cy="142058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57" name="文本框 656"/>
                    <p:cNvSpPr txBox="1"/>
                    <p:nvPr/>
                  </p:nvSpPr>
                  <p:spPr>
                    <a:xfrm>
                      <a:off x="5475515" y="3260271"/>
                      <a:ext cx="896568" cy="4026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1.229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58" name="文本框 657"/>
                    <p:cNvSpPr txBox="1"/>
                    <p:nvPr/>
                  </p:nvSpPr>
                  <p:spPr>
                    <a:xfrm>
                      <a:off x="5549360" y="3785110"/>
                      <a:ext cx="763583" cy="4026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(4,2)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59" name="文本框 658"/>
                    <p:cNvSpPr txBox="1"/>
                    <p:nvPr/>
                  </p:nvSpPr>
                  <p:spPr>
                    <a:xfrm>
                      <a:off x="5529479" y="4277417"/>
                      <a:ext cx="885939" cy="4026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60" name="文本框 659"/>
                    <p:cNvSpPr txBox="1"/>
                    <p:nvPr/>
                  </p:nvSpPr>
                  <p:spPr>
                    <a:xfrm>
                      <a:off x="4981667" y="3706840"/>
                      <a:ext cx="509712" cy="79626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zh-CN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0.800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61" name="文本框 660"/>
                    <p:cNvSpPr txBox="1"/>
                    <p:nvPr/>
                  </p:nvSpPr>
                  <p:spPr>
                    <a:xfrm>
                      <a:off x="6232024" y="3722793"/>
                      <a:ext cx="509712" cy="79626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zh-CN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1.229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642" name="组合 641"/>
                  <p:cNvGrpSpPr/>
                  <p:nvPr/>
                </p:nvGrpSpPr>
                <p:grpSpPr>
                  <a:xfrm>
                    <a:off x="5567003" y="1324046"/>
                    <a:ext cx="1381605" cy="1097678"/>
                    <a:chOff x="4981667" y="3243943"/>
                    <a:chExt cx="1760069" cy="1436157"/>
                  </a:xfrm>
                </p:grpSpPr>
                <p:sp>
                  <p:nvSpPr>
                    <p:cNvPr id="650" name="矩形 649"/>
                    <p:cNvSpPr/>
                    <p:nvPr/>
                  </p:nvSpPr>
                  <p:spPr>
                    <a:xfrm>
                      <a:off x="5121729" y="3243943"/>
                      <a:ext cx="1524000" cy="142058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51" name="文本框 650"/>
                    <p:cNvSpPr txBox="1"/>
                    <p:nvPr/>
                  </p:nvSpPr>
                  <p:spPr>
                    <a:xfrm>
                      <a:off x="5475516" y="3260271"/>
                      <a:ext cx="794658" cy="4026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1.536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52" name="文本框 651"/>
                    <p:cNvSpPr txBox="1"/>
                    <p:nvPr/>
                  </p:nvSpPr>
                  <p:spPr>
                    <a:xfrm>
                      <a:off x="5549360" y="3785110"/>
                      <a:ext cx="763583" cy="4026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(4,3)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53" name="文本框 652"/>
                    <p:cNvSpPr txBox="1"/>
                    <p:nvPr/>
                  </p:nvSpPr>
                  <p:spPr>
                    <a:xfrm>
                      <a:off x="5529480" y="4277417"/>
                      <a:ext cx="781281" cy="4026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54" name="文本框 653"/>
                    <p:cNvSpPr txBox="1"/>
                    <p:nvPr/>
                  </p:nvSpPr>
                  <p:spPr>
                    <a:xfrm>
                      <a:off x="4981667" y="3706840"/>
                      <a:ext cx="509712" cy="79626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zh-CN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0.983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55" name="文本框 654"/>
                    <p:cNvSpPr txBox="1"/>
                    <p:nvPr/>
                  </p:nvSpPr>
                  <p:spPr>
                    <a:xfrm>
                      <a:off x="6232024" y="3722793"/>
                      <a:ext cx="509712" cy="79626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zh-CN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1.536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643" name="组合 642"/>
                  <p:cNvGrpSpPr/>
                  <p:nvPr/>
                </p:nvGrpSpPr>
                <p:grpSpPr>
                  <a:xfrm>
                    <a:off x="6767822" y="1324046"/>
                    <a:ext cx="1381605" cy="1097678"/>
                    <a:chOff x="4981667" y="3243943"/>
                    <a:chExt cx="1760069" cy="1436157"/>
                  </a:xfrm>
                </p:grpSpPr>
                <p:sp>
                  <p:nvSpPr>
                    <p:cNvPr id="644" name="矩形 643"/>
                    <p:cNvSpPr/>
                    <p:nvPr/>
                  </p:nvSpPr>
                  <p:spPr>
                    <a:xfrm>
                      <a:off x="5121729" y="3243943"/>
                      <a:ext cx="1524000" cy="142058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45" name="文本框 644"/>
                    <p:cNvSpPr txBox="1"/>
                    <p:nvPr/>
                  </p:nvSpPr>
                  <p:spPr>
                    <a:xfrm>
                      <a:off x="5475516" y="3260271"/>
                      <a:ext cx="794658" cy="4026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1.920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46" name="文本框 645"/>
                    <p:cNvSpPr txBox="1"/>
                    <p:nvPr/>
                  </p:nvSpPr>
                  <p:spPr>
                    <a:xfrm>
                      <a:off x="5549360" y="3785110"/>
                      <a:ext cx="763583" cy="4026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(4,4)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47" name="文本框 646"/>
                    <p:cNvSpPr txBox="1"/>
                    <p:nvPr/>
                  </p:nvSpPr>
                  <p:spPr>
                    <a:xfrm>
                      <a:off x="5529480" y="4277417"/>
                      <a:ext cx="781281" cy="4026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48" name="文本框 647"/>
                    <p:cNvSpPr txBox="1"/>
                    <p:nvPr/>
                  </p:nvSpPr>
                  <p:spPr>
                    <a:xfrm>
                      <a:off x="4981667" y="3706840"/>
                      <a:ext cx="509712" cy="79626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zh-CN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1.229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49" name="文本框 648"/>
                    <p:cNvSpPr txBox="1"/>
                    <p:nvPr/>
                  </p:nvSpPr>
                  <p:spPr>
                    <a:xfrm>
                      <a:off x="6232024" y="3722793"/>
                      <a:ext cx="509712" cy="79626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zh-CN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</p:grpSp>
        </p:grpSp>
        <p:sp>
          <p:nvSpPr>
            <p:cNvPr id="630" name="文本框 629"/>
            <p:cNvSpPr txBox="1"/>
            <p:nvPr/>
          </p:nvSpPr>
          <p:spPr>
            <a:xfrm>
              <a:off x="4230829" y="6111606"/>
              <a:ext cx="20788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最优值函数</a:t>
              </a:r>
              <a:endPara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5CE19-5AA8-420B-89CA-B69A2C9C17F2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38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428568" y="1388366"/>
            <a:ext cx="7472516" cy="45243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2400" b="1" dirty="0"/>
          </a:p>
          <a:p>
            <a:pPr>
              <a:lnSpc>
                <a:spcPct val="150000"/>
              </a:lnSpc>
            </a:pPr>
            <a:endParaRPr lang="en-US" altLang="zh-CN" sz="2400" b="1" dirty="0"/>
          </a:p>
          <a:p>
            <a:pPr>
              <a:lnSpc>
                <a:spcPct val="150000"/>
              </a:lnSpc>
            </a:pPr>
            <a:endParaRPr lang="en-US" altLang="zh-CN" sz="2400" b="1" dirty="0"/>
          </a:p>
          <a:p>
            <a:pPr>
              <a:lnSpc>
                <a:spcPct val="150000"/>
              </a:lnSpc>
            </a:pPr>
            <a:endParaRPr lang="en-US" altLang="zh-CN" sz="2400" b="1" dirty="0"/>
          </a:p>
          <a:p>
            <a:pPr>
              <a:lnSpc>
                <a:spcPct val="150000"/>
              </a:lnSpc>
            </a:pPr>
            <a:endParaRPr lang="en-US" altLang="zh-CN" sz="2400" b="1" dirty="0"/>
          </a:p>
          <a:p>
            <a:pPr>
              <a:lnSpc>
                <a:spcPct val="150000"/>
              </a:lnSpc>
            </a:pPr>
            <a:endParaRPr lang="en-US" altLang="zh-CN" sz="2400" b="1" dirty="0"/>
          </a:p>
          <a:p>
            <a:pPr>
              <a:lnSpc>
                <a:spcPct val="150000"/>
              </a:lnSpc>
            </a:pPr>
            <a:endParaRPr lang="en-US" altLang="zh-CN" sz="2400" b="1" dirty="0"/>
          </a:p>
          <a:p>
            <a:pPr>
              <a:lnSpc>
                <a:spcPct val="150000"/>
              </a:lnSpc>
            </a:pPr>
            <a:endParaRPr lang="en-US" altLang="zh-CN" sz="2400" b="1" dirty="0"/>
          </a:p>
        </p:txBody>
      </p:sp>
      <p:sp>
        <p:nvSpPr>
          <p:cNvPr id="5" name="矩形 4"/>
          <p:cNvSpPr/>
          <p:nvPr/>
        </p:nvSpPr>
        <p:spPr>
          <a:xfrm>
            <a:off x="4852709" y="2967335"/>
            <a:ext cx="24865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The End</a:t>
            </a:r>
            <a:endParaRPr lang="zh-CN" altLang="en-US" sz="54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5CE19-5AA8-420B-89CA-B69A2C9C17F2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46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53678" y="1661702"/>
            <a:ext cx="10016011" cy="186648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600" b="1" dirty="0">
                <a:latin typeface="宋体" panose="02010600030101010101" pitchFamily="2" charset="-122"/>
                <a:ea typeface="宋体" panose="02010600030101010101" pitchFamily="2" charset="-122"/>
              </a:rPr>
              <a:t>马尔可夫决策过程（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Markov Decision Process</a:t>
            </a:r>
            <a:r>
              <a:rPr lang="zh-CN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MDP</a:t>
            </a:r>
            <a:r>
              <a:rPr lang="zh-CN" altLang="en-US" sz="2600" b="1" dirty="0">
                <a:latin typeface="宋体" panose="02010600030101010101" pitchFamily="2" charset="-122"/>
                <a:ea typeface="宋体" panose="02010600030101010101" pitchFamily="2" charset="-122"/>
              </a:rPr>
              <a:t>）以</a:t>
            </a:r>
            <a:r>
              <a:rPr lang="zh-CN" altLang="en-US" sz="2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概率</a:t>
            </a:r>
            <a:r>
              <a:rPr lang="zh-CN" altLang="en-US" sz="2600" b="1" dirty="0">
                <a:latin typeface="宋体" panose="02010600030101010101" pitchFamily="2" charset="-122"/>
                <a:ea typeface="宋体" panose="02010600030101010101" pitchFamily="2" charset="-122"/>
              </a:rPr>
              <a:t>形式对强化学习任务进行建模；</a:t>
            </a:r>
            <a:endParaRPr lang="en-US" altLang="zh-CN" sz="2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600" b="1" dirty="0">
                <a:latin typeface="宋体" panose="02010600030101010101" pitchFamily="2" charset="-122"/>
                <a:ea typeface="宋体" panose="02010600030101010101" pitchFamily="2" charset="-122"/>
              </a:rPr>
              <a:t>在强化学习任务中将：</a:t>
            </a:r>
            <a:r>
              <a:rPr lang="zh-CN" altLang="en-US" sz="2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状态</a:t>
            </a:r>
            <a:r>
              <a:rPr lang="zh-CN" altLang="en-US" sz="2600" b="1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2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动作</a:t>
            </a:r>
            <a:r>
              <a:rPr lang="zh-CN" altLang="en-US" sz="2600" b="1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2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状态转移概率</a:t>
            </a:r>
            <a:r>
              <a:rPr lang="zh-CN" altLang="en-US" sz="2600" b="1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zh-CN" altLang="en-US" sz="2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奖赏</a:t>
            </a:r>
            <a:r>
              <a:rPr lang="zh-CN" altLang="en-US" sz="2600" b="1" dirty="0">
                <a:latin typeface="宋体" panose="02010600030101010101" pitchFamily="2" charset="-122"/>
                <a:ea typeface="宋体" panose="02010600030101010101" pitchFamily="2" charset="-122"/>
              </a:rPr>
              <a:t>等概念进行抽象表达；</a:t>
            </a:r>
            <a:endParaRPr lang="en-US" altLang="zh-CN" sz="2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zh-CN" sz="2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状态</a:t>
            </a:r>
            <a:r>
              <a:rPr lang="zh-CN" altLang="zh-CN" sz="2600" b="1" dirty="0">
                <a:latin typeface="宋体" panose="02010600030101010101" pitchFamily="2" charset="-122"/>
                <a:ea typeface="宋体" panose="02010600030101010101" pitchFamily="2" charset="-122"/>
              </a:rPr>
              <a:t>依靠</a:t>
            </a:r>
            <a:r>
              <a:rPr lang="zh-CN" altLang="zh-CN" sz="2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动作</a:t>
            </a:r>
            <a:r>
              <a:rPr lang="zh-CN" altLang="zh-CN" sz="2600" b="1" dirty="0">
                <a:latin typeface="宋体" panose="02010600030101010101" pitchFamily="2" charset="-122"/>
                <a:ea typeface="宋体" panose="02010600030101010101" pitchFamily="2" charset="-122"/>
              </a:rPr>
              <a:t>进行转移</a:t>
            </a:r>
            <a:r>
              <a:rPr lang="zh-CN" altLang="en-US" sz="2600" b="1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2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zh-CN" sz="2600" b="1" dirty="0">
                <a:latin typeface="宋体" panose="02010600030101010101" pitchFamily="2" charset="-122"/>
                <a:ea typeface="宋体" panose="02010600030101010101" pitchFamily="2" charset="-122"/>
              </a:rPr>
              <a:t>根据状态空间或动作空间是否有穷，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MDP</a:t>
            </a:r>
            <a:r>
              <a:rPr lang="zh-CN" altLang="zh-CN" sz="2600" b="1" dirty="0">
                <a:latin typeface="宋体" panose="02010600030101010101" pitchFamily="2" charset="-122"/>
                <a:ea typeface="宋体" panose="02010600030101010101" pitchFamily="2" charset="-122"/>
              </a:rPr>
              <a:t>分为</a:t>
            </a:r>
            <a:r>
              <a:rPr lang="zh-CN" altLang="zh-CN" sz="2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有穷</a:t>
            </a:r>
            <a:r>
              <a:rPr lang="zh-CN" altLang="zh-CN" sz="2600" b="1" dirty="0">
                <a:latin typeface="宋体" panose="02010600030101010101" pitchFamily="2" charset="-122"/>
                <a:ea typeface="宋体" panose="02010600030101010101" pitchFamily="2" charset="-122"/>
              </a:rPr>
              <a:t>马尔可夫决策过程和</a:t>
            </a:r>
            <a:r>
              <a:rPr lang="zh-CN" altLang="zh-CN" sz="2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无穷</a:t>
            </a:r>
            <a:r>
              <a:rPr lang="zh-CN" altLang="zh-CN" sz="2600" b="1" dirty="0">
                <a:latin typeface="宋体" panose="02010600030101010101" pitchFamily="2" charset="-122"/>
                <a:ea typeface="宋体" panose="02010600030101010101" pitchFamily="2" charset="-122"/>
              </a:rPr>
              <a:t>马尔可夫决策过程。</a:t>
            </a:r>
            <a:endParaRPr lang="en-US" altLang="zh-CN" sz="2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3775711" y="494740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TextBox 2"/>
          <p:cNvSpPr txBox="1"/>
          <p:nvPr/>
        </p:nvSpPr>
        <p:spPr>
          <a:xfrm>
            <a:off x="532447" y="476251"/>
            <a:ext cx="5563553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1. </a:t>
            </a:r>
            <a:r>
              <a:rPr lang="zh-CN" altLang="en-US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马尔可夫决策过程</a:t>
            </a:r>
            <a:r>
              <a:rPr lang="zh-CN" altLang="en-US" sz="3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3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zh-CN" altLang="en-US" sz="3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0" y="1122363"/>
            <a:ext cx="11328650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5CE19-5AA8-420B-89CA-B69A2C9C17F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44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2447" y="1404279"/>
            <a:ext cx="412827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3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3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en-US" sz="3000" b="1" dirty="0" smtClean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机器人</a:t>
            </a:r>
            <a:r>
              <a:rPr lang="zh-CN" altLang="en-US" sz="30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寻宝</a:t>
            </a:r>
          </a:p>
        </p:txBody>
      </p:sp>
      <p:sp>
        <p:nvSpPr>
          <p:cNvPr id="5" name="矩形 4"/>
          <p:cNvSpPr/>
          <p:nvPr/>
        </p:nvSpPr>
        <p:spPr>
          <a:xfrm>
            <a:off x="1744021" y="2120694"/>
            <a:ext cx="4000825" cy="3693319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背景：</a:t>
            </a:r>
            <a:r>
              <a:rPr lang="zh-CN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一个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寻宝</a:t>
            </a:r>
            <a:r>
              <a:rPr lang="zh-CN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机器人，在躲避障碍物的同时，一方面需要到指定的位置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找到宝藏</a:t>
            </a:r>
            <a:r>
              <a:rPr lang="zh-CN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，另一方面可以到指定位置给机器人电池充电。</a:t>
            </a:r>
            <a:endParaRPr lang="zh-CN" altLang="en-US" sz="26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93706F0-99A7-1CB6-89FB-4D0A3F020A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159" y="1981208"/>
            <a:ext cx="3910355" cy="3910355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532447" y="476251"/>
            <a:ext cx="5563553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1. </a:t>
            </a:r>
            <a:r>
              <a:rPr lang="zh-CN" altLang="en-US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马尔可夫决策过程</a:t>
            </a:r>
            <a:r>
              <a:rPr lang="zh-CN" altLang="en-US" sz="3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3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zh-CN" altLang="en-US" sz="3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8" name="直接连接符 5"/>
          <p:cNvCxnSpPr/>
          <p:nvPr/>
        </p:nvCxnSpPr>
        <p:spPr>
          <a:xfrm>
            <a:off x="0" y="1122363"/>
            <a:ext cx="11328650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5CE19-5AA8-420B-89CA-B69A2C9C17F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66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3775711" y="494740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390648" y="1776734"/>
            <a:ext cx="5210081" cy="20928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马尔可夫决策过程由</a:t>
            </a:r>
            <a:r>
              <a:rPr lang="zh-CN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四元组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组成：</a:t>
            </a:r>
            <a:endParaRPr lang="en-US" altLang="zh-CN" sz="26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6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6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6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状态：</a:t>
            </a:r>
            <a:endParaRPr lang="zh-CN" altLang="en-US" sz="2600" b="1" dirty="0">
              <a:solidFill>
                <a:srgbClr val="FF0000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593081" y="24442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3479001"/>
              </p:ext>
            </p:extLst>
          </p:nvPr>
        </p:nvGraphicFramePr>
        <p:xfrm>
          <a:off x="4714559" y="2560752"/>
          <a:ext cx="1437322" cy="3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0" name="Equation" r:id="rId4" imgW="1625400" imgH="368280" progId="Equation.DSMT4">
                  <p:embed/>
                </p:oleObj>
              </mc:Choice>
              <mc:Fallback>
                <p:oleObj name="Equation" r:id="rId4" imgW="1625400" imgH="368280" progId="Equation.DSMT4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559" y="2560752"/>
                        <a:ext cx="1437322" cy="331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1524001" y="34111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7042407"/>
              </p:ext>
            </p:extLst>
          </p:nvPr>
        </p:nvGraphicFramePr>
        <p:xfrm>
          <a:off x="3301848" y="4211762"/>
          <a:ext cx="338137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1" name="Equation" r:id="rId6" imgW="330120" imgH="291960" progId="Equation.DSMT4">
                  <p:embed/>
                </p:oleObj>
              </mc:Choice>
              <mc:Fallback>
                <p:oleObj name="Equation" r:id="rId6" imgW="330120" imgH="291960" progId="Equation.DSMT4">
                  <p:embed/>
                  <p:pic>
                    <p:nvPicPr>
                      <p:cNvPr id="13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1848" y="4211762"/>
                        <a:ext cx="338137" cy="273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3868076" y="4102066"/>
            <a:ext cx="701833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用来表示不包含终止状态的状态空间；</a:t>
            </a: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345933"/>
              </p:ext>
            </p:extLst>
          </p:nvPr>
        </p:nvGraphicFramePr>
        <p:xfrm>
          <a:off x="3164182" y="4976685"/>
          <a:ext cx="482600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2" name="Equation" r:id="rId8" imgW="469800" imgH="368280" progId="Equation.DSMT4">
                  <p:embed/>
                </p:oleObj>
              </mc:Choice>
              <mc:Fallback>
                <p:oleObj name="Equation" r:id="rId8" imgW="469800" imgH="368280" progId="Equation.DSMT4">
                  <p:embed/>
                  <p:pic>
                    <p:nvPicPr>
                      <p:cNvPr id="16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4182" y="4976685"/>
                        <a:ext cx="482600" cy="344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3868076" y="4864049"/>
            <a:ext cx="701833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用来表示包含终止状态的状态空间；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3868076" y="5626032"/>
            <a:ext cx="54260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用来表示状态空间中的某一状态。</a:t>
            </a: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769903"/>
              </p:ext>
            </p:extLst>
          </p:nvPr>
        </p:nvGraphicFramePr>
        <p:xfrm>
          <a:off x="3257051" y="5813045"/>
          <a:ext cx="296862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3" name="Equation" r:id="rId10" imgW="291960" imgH="215640" progId="Equation.DSMT4">
                  <p:embed/>
                </p:oleObj>
              </mc:Choice>
              <mc:Fallback>
                <p:oleObj name="Equation" r:id="rId10" imgW="291960" imgH="215640" progId="Equation.DSMT4">
                  <p:embed/>
                  <p:pic>
                    <p:nvPicPr>
                      <p:cNvPr id="13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7051" y="5813045"/>
                        <a:ext cx="296862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"/>
          <p:cNvSpPr txBox="1"/>
          <p:nvPr/>
        </p:nvSpPr>
        <p:spPr>
          <a:xfrm>
            <a:off x="532447" y="476251"/>
            <a:ext cx="5563553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1. </a:t>
            </a:r>
            <a:r>
              <a:rPr lang="zh-CN" altLang="en-US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马尔可夫决策过程</a:t>
            </a:r>
            <a:r>
              <a:rPr lang="zh-CN" altLang="en-US" sz="3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3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zh-CN" altLang="en-US" sz="3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19" name="直接连接符 5"/>
          <p:cNvCxnSpPr/>
          <p:nvPr/>
        </p:nvCxnSpPr>
        <p:spPr>
          <a:xfrm>
            <a:off x="0" y="1122363"/>
            <a:ext cx="11328650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5CE19-5AA8-420B-89CA-B69A2C9C17F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28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75285" y="2198187"/>
            <a:ext cx="7785213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5100"/>
              </a:lnSpc>
            </a:pPr>
            <a:r>
              <a:rPr lang="zh-CN" altLang="en-US" sz="26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6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1.1</a:t>
            </a:r>
            <a:r>
              <a:rPr lang="zh-CN" altLang="en-US" sz="26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6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确定环境</a:t>
            </a:r>
            <a:r>
              <a:rPr lang="zh-CN" altLang="en-US" sz="26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机器人寻宝任务</a:t>
            </a:r>
            <a:r>
              <a:rPr lang="zh-CN" altLang="zh-CN" sz="26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状态空间</a:t>
            </a:r>
            <a:endParaRPr lang="en-US" altLang="zh-CN" sz="2600" b="1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5100"/>
              </a:lnSpc>
            </a:pPr>
            <a:r>
              <a:rPr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离散化为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25</a:t>
            </a:r>
            <a:r>
              <a:rPr lang="zh-CN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个不同的状态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，用集合表示</a:t>
            </a:r>
            <a:r>
              <a:rPr lang="zh-CN" altLang="en-US" sz="26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endParaRPr lang="en-US" altLang="zh-CN" sz="26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5100"/>
              </a:lnSpc>
            </a:pPr>
            <a:endParaRPr lang="en-US" altLang="zh-CN" sz="22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5100"/>
              </a:lnSpc>
            </a:pP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其中：</a:t>
            </a:r>
            <a:r>
              <a:rPr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  <a:p>
            <a:pPr>
              <a:lnSpc>
                <a:spcPts val="5100"/>
              </a:lnSpc>
            </a:pPr>
            <a:r>
              <a:rPr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[1,4]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[4,0]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：终止状态（吸入状态）；</a:t>
            </a:r>
            <a:endParaRPr lang="en-US" altLang="zh-CN" sz="26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5100"/>
              </a:lnSpc>
            </a:pPr>
            <a:r>
              <a:rPr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[2,2]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：障碍物状态。</a:t>
            </a:r>
            <a:endParaRPr lang="zh-CN" altLang="en-US" sz="2600" b="1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9014902"/>
              </p:ext>
            </p:extLst>
          </p:nvPr>
        </p:nvGraphicFramePr>
        <p:xfrm>
          <a:off x="1032598" y="3720924"/>
          <a:ext cx="7327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Equation" r:id="rId3" imgW="7327800" imgH="444240" progId="Equation.DSMT4">
                  <p:embed/>
                </p:oleObj>
              </mc:Choice>
              <mc:Fallback>
                <p:oleObj name="Equation" r:id="rId3" imgW="7327800" imgH="444240" progId="Equation.DSMT4">
                  <p:embed/>
                  <p:pic>
                    <p:nvPicPr>
                      <p:cNvPr id="9" name="对象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32598" y="3720924"/>
                        <a:ext cx="73279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532447" y="1582812"/>
            <a:ext cx="584531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6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确定环境</a:t>
            </a:r>
            <a:r>
              <a:rPr lang="zh-CN" altLang="en-US" sz="2600" b="1" dirty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机器人寻宝任务建模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83B5201-D6CE-087A-194F-D8D935CFCB3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386" y="1411193"/>
            <a:ext cx="2960970" cy="2960970"/>
          </a:xfrm>
          <a:prstGeom prst="rect">
            <a:avLst/>
          </a:prstGeom>
        </p:spPr>
      </p:pic>
      <p:sp>
        <p:nvSpPr>
          <p:cNvPr id="11" name="TextBox 2"/>
          <p:cNvSpPr txBox="1"/>
          <p:nvPr/>
        </p:nvSpPr>
        <p:spPr>
          <a:xfrm>
            <a:off x="532447" y="476251"/>
            <a:ext cx="5563553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1. </a:t>
            </a:r>
            <a:r>
              <a:rPr lang="zh-CN" altLang="en-US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马尔可夫决策过程</a:t>
            </a:r>
            <a:r>
              <a:rPr lang="zh-CN" altLang="en-US" sz="3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sz="3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zh-CN" altLang="en-US" sz="3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剪去单角的矩形 3"/>
          <p:cNvSpPr/>
          <p:nvPr/>
        </p:nvSpPr>
        <p:spPr>
          <a:xfrm>
            <a:off x="9095554" y="5589345"/>
            <a:ext cx="2233095" cy="629785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rgbClr val="FF0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程序代码</a:t>
            </a:r>
            <a:r>
              <a:rPr lang="en-US" altLang="zh-CN" sz="2800" dirty="0" smtClean="0">
                <a:solidFill>
                  <a:srgbClr val="FF0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1.1</a:t>
            </a:r>
            <a:endParaRPr lang="zh-CN" altLang="en-US" sz="2800" dirty="0">
              <a:solidFill>
                <a:srgbClr val="FF0000"/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  <p:cxnSp>
        <p:nvCxnSpPr>
          <p:cNvPr id="12" name="直接连接符 5"/>
          <p:cNvCxnSpPr/>
          <p:nvPr/>
        </p:nvCxnSpPr>
        <p:spPr>
          <a:xfrm>
            <a:off x="0" y="1122363"/>
            <a:ext cx="11328650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5CE19-5AA8-420B-89CA-B69A2C9C17F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29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3775711" y="494740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593081" y="24442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1524001" y="34111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9485839"/>
              </p:ext>
            </p:extLst>
          </p:nvPr>
        </p:nvGraphicFramePr>
        <p:xfrm>
          <a:off x="3297001" y="2285172"/>
          <a:ext cx="406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6" name="Equation" r:id="rId4" imgW="406080" imgH="317160" progId="Equation.DSMT4">
                  <p:embed/>
                </p:oleObj>
              </mc:Choice>
              <mc:Fallback>
                <p:oleObj name="Equation" r:id="rId4" imgW="406080" imgH="317160" progId="Equation.DSMT4">
                  <p:embed/>
                  <p:pic>
                    <p:nvPicPr>
                      <p:cNvPr id="19" name="对象 1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97001" y="2285172"/>
                        <a:ext cx="4064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3892044" y="3418708"/>
            <a:ext cx="5541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表示动作空间</a:t>
            </a:r>
            <a:r>
              <a:rPr lang="zh-CN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的某一个动作，用向量来表示，可分为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离散动作</a:t>
            </a:r>
            <a:r>
              <a:rPr lang="zh-CN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zh-CN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连续动作</a:t>
            </a:r>
            <a:r>
              <a:rPr lang="zh-CN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4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6280722"/>
              </p:ext>
            </p:extLst>
          </p:nvPr>
        </p:nvGraphicFramePr>
        <p:xfrm>
          <a:off x="3087293" y="3011285"/>
          <a:ext cx="687388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7" name="Equation" r:id="rId6" imgW="774360" imgH="368280" progId="Equation.DSMT4">
                  <p:embed/>
                </p:oleObj>
              </mc:Choice>
              <mc:Fallback>
                <p:oleObj name="Equation" r:id="rId6" imgW="774360" imgH="368280" progId="Equation.DSMT4">
                  <p:embed/>
                  <p:pic>
                    <p:nvPicPr>
                      <p:cNvPr id="20" name="对象 1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87293" y="3011285"/>
                        <a:ext cx="687388" cy="328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3892044" y="2877779"/>
            <a:ext cx="3749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表示状态 </a:t>
            </a:r>
            <a:r>
              <a:rPr lang="en-US" altLang="zh-CN" sz="2400" b="1" i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 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动作空间；</a:t>
            </a:r>
          </a:p>
        </p:txBody>
      </p:sp>
      <p:sp>
        <p:nvSpPr>
          <p:cNvPr id="18" name="矩形 17"/>
          <p:cNvSpPr/>
          <p:nvPr/>
        </p:nvSpPr>
        <p:spPr>
          <a:xfrm>
            <a:off x="2415492" y="1529510"/>
            <a:ext cx="165141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动作：</a:t>
            </a:r>
            <a:endParaRPr lang="zh-CN" altLang="en-US" sz="2600" b="1" dirty="0">
              <a:solidFill>
                <a:srgbClr val="FF0000"/>
              </a:solidFill>
            </a:endParaRP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6544517"/>
              </p:ext>
            </p:extLst>
          </p:nvPr>
        </p:nvGraphicFramePr>
        <p:xfrm>
          <a:off x="3271682" y="3642678"/>
          <a:ext cx="3556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8" name="Equation" r:id="rId8" imgW="355320" imgH="291960" progId="Equation.DSMT4">
                  <p:embed/>
                </p:oleObj>
              </mc:Choice>
              <mc:Fallback>
                <p:oleObj name="Equation" r:id="rId8" imgW="355320" imgH="291960" progId="Equation.DSMT4">
                  <p:embed/>
                  <p:pic>
                    <p:nvPicPr>
                      <p:cNvPr id="19" name="对象 1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271682" y="3642678"/>
                        <a:ext cx="3556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文本框 23"/>
          <p:cNvSpPr txBox="1"/>
          <p:nvPr/>
        </p:nvSpPr>
        <p:spPr>
          <a:xfrm>
            <a:off x="3892045" y="2213090"/>
            <a:ext cx="2227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表示动作空间；</a:t>
            </a:r>
          </a:p>
        </p:txBody>
      </p:sp>
      <p:sp>
        <p:nvSpPr>
          <p:cNvPr id="16" name="TextBox 2"/>
          <p:cNvSpPr txBox="1"/>
          <p:nvPr/>
        </p:nvSpPr>
        <p:spPr>
          <a:xfrm>
            <a:off x="532447" y="476251"/>
            <a:ext cx="5563553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1. </a:t>
            </a:r>
            <a:r>
              <a:rPr lang="zh-CN" altLang="en-US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马尔可夫决策过程</a:t>
            </a:r>
            <a:r>
              <a:rPr lang="zh-CN" altLang="en-US" sz="3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zh-CN" altLang="en-US" sz="3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zh-CN" altLang="en-US" sz="3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14" name="直接连接符 5"/>
          <p:cNvCxnSpPr/>
          <p:nvPr/>
        </p:nvCxnSpPr>
        <p:spPr>
          <a:xfrm>
            <a:off x="0" y="1122363"/>
            <a:ext cx="11328650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5CE19-5AA8-420B-89CA-B69A2C9C17F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04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701632" y="1549378"/>
            <a:ext cx="787837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6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1.2</a:t>
            </a:r>
            <a:r>
              <a:rPr lang="zh-CN" altLang="en-US" sz="26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6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确定环境</a:t>
            </a:r>
            <a:r>
              <a:rPr lang="zh-CN" altLang="en-US" sz="26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机器人寻宝任务</a:t>
            </a:r>
            <a:r>
              <a:rPr lang="zh-CN" altLang="zh-CN" sz="26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动作空间</a:t>
            </a:r>
            <a:endParaRPr lang="en-US" altLang="zh-CN" sz="22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离散化</a:t>
            </a:r>
            <a:r>
              <a:rPr lang="zh-CN" altLang="zh-CN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zh-CN" altLang="en-US" sz="2200" b="1" dirty="0">
                <a:latin typeface="+mj-ea"/>
                <a:cs typeface="Times New Roman" panose="02020603050405020304" pitchFamily="18" charset="0"/>
              </a:rPr>
              <a:t>↑</a:t>
            </a:r>
            <a:r>
              <a:rPr lang="zh-CN" altLang="zh-CN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2200" b="1" dirty="0">
                <a:latin typeface="+mj-ea"/>
                <a:cs typeface="Times New Roman" panose="02020603050405020304" pitchFamily="18" charset="0"/>
              </a:rPr>
              <a:t>↓</a:t>
            </a:r>
            <a:r>
              <a:rPr lang="zh-CN" altLang="zh-CN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2200" b="1" dirty="0">
                <a:latin typeface="+mj-ea"/>
                <a:cs typeface="Times New Roman" panose="02020603050405020304" pitchFamily="18" charset="0"/>
              </a:rPr>
              <a:t>←</a:t>
            </a:r>
            <a:r>
              <a:rPr lang="zh-CN" altLang="zh-CN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zh-CN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个不同的动作，用集合表示</a:t>
            </a:r>
            <a:r>
              <a:rPr lang="zh-CN" altLang="zh-CN" sz="2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endParaRPr lang="en-US" altLang="zh-CN" sz="22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2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其中：</a:t>
            </a:r>
            <a:endParaRPr lang="en-US" altLang="zh-CN" sz="22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200" b="1" dirty="0" smtClean="0">
                <a:latin typeface="+mj-ea"/>
                <a:ea typeface="+mj-ea"/>
                <a:cs typeface="Times New Roman" panose="02020603050405020304" pitchFamily="18" charset="0"/>
              </a:rPr>
              <a:t>[-</a:t>
            </a:r>
            <a:r>
              <a:rPr lang="en-US" altLang="zh-CN" sz="2200" b="1" dirty="0">
                <a:latin typeface="+mj-ea"/>
                <a:ea typeface="+mj-ea"/>
                <a:cs typeface="Times New Roman" panose="02020603050405020304" pitchFamily="18" charset="0"/>
              </a:rPr>
              <a:t>1,0]:  </a:t>
            </a:r>
            <a:r>
              <a:rPr lang="zh-CN" altLang="en-US" sz="2200" b="1" dirty="0">
                <a:latin typeface="+mj-ea"/>
                <a:ea typeface="+mj-ea"/>
                <a:cs typeface="Times New Roman" panose="02020603050405020304" pitchFamily="18" charset="0"/>
              </a:rPr>
              <a:t>↑</a:t>
            </a:r>
            <a:endParaRPr lang="en-US" altLang="zh-CN" sz="2200" b="1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200" b="1" dirty="0">
                <a:latin typeface="+mj-ea"/>
                <a:ea typeface="+mj-ea"/>
              </a:rPr>
              <a:t>    </a:t>
            </a:r>
            <a:r>
              <a:rPr lang="en-US" altLang="zh-CN" sz="2200" b="1" dirty="0" smtClean="0">
                <a:latin typeface="+mj-ea"/>
                <a:ea typeface="+mj-ea"/>
              </a:rPr>
              <a:t>           </a:t>
            </a:r>
            <a:r>
              <a:rPr lang="en-US" altLang="zh-CN" sz="2200" b="1" dirty="0" smtClean="0">
                <a:latin typeface="+mj-ea"/>
                <a:ea typeface="+mj-ea"/>
                <a:cs typeface="Times New Roman" panose="02020603050405020304" pitchFamily="18" charset="0"/>
              </a:rPr>
              <a:t>[</a:t>
            </a:r>
            <a:r>
              <a:rPr lang="en-US" altLang="zh-CN" sz="2200" b="1" dirty="0">
                <a:latin typeface="+mj-ea"/>
                <a:ea typeface="+mj-ea"/>
                <a:cs typeface="Times New Roman" panose="02020603050405020304" pitchFamily="18" charset="0"/>
              </a:rPr>
              <a:t>1,0] :  </a:t>
            </a:r>
            <a:r>
              <a:rPr lang="zh-CN" altLang="en-US" sz="2200" b="1" dirty="0">
                <a:latin typeface="+mj-ea"/>
                <a:ea typeface="+mj-ea"/>
                <a:cs typeface="Times New Roman" panose="02020603050405020304" pitchFamily="18" charset="0"/>
              </a:rPr>
              <a:t>↓</a:t>
            </a:r>
            <a:endParaRPr lang="en-US" altLang="zh-CN" sz="2200" b="1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200" b="1" dirty="0">
                <a:latin typeface="+mj-ea"/>
                <a:ea typeface="+mj-ea"/>
                <a:cs typeface="Times New Roman" panose="02020603050405020304" pitchFamily="18" charset="0"/>
              </a:rPr>
              <a:t>    </a:t>
            </a:r>
            <a:r>
              <a:rPr lang="en-US" altLang="zh-CN" sz="2200" b="1" dirty="0" smtClean="0">
                <a:latin typeface="+mj-ea"/>
                <a:ea typeface="+mj-ea"/>
                <a:cs typeface="Times New Roman" panose="02020603050405020304" pitchFamily="18" charset="0"/>
              </a:rPr>
              <a:t>           [</a:t>
            </a:r>
            <a:r>
              <a:rPr lang="en-US" altLang="zh-CN" sz="2200" b="1" dirty="0">
                <a:latin typeface="+mj-ea"/>
                <a:ea typeface="+mj-ea"/>
                <a:cs typeface="Times New Roman" panose="02020603050405020304" pitchFamily="18" charset="0"/>
              </a:rPr>
              <a:t>0,-1]:  </a:t>
            </a:r>
            <a:r>
              <a:rPr lang="zh-CN" altLang="en-US" sz="2200" b="1" dirty="0">
                <a:latin typeface="+mj-ea"/>
                <a:ea typeface="+mj-ea"/>
                <a:cs typeface="Times New Roman" panose="02020603050405020304" pitchFamily="18" charset="0"/>
              </a:rPr>
              <a:t>←</a:t>
            </a:r>
            <a:endParaRPr lang="en-US" altLang="zh-CN" sz="2200" b="1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200" b="1" dirty="0">
                <a:latin typeface="+mj-ea"/>
                <a:ea typeface="+mj-ea"/>
                <a:cs typeface="Times New Roman" panose="02020603050405020304" pitchFamily="18" charset="0"/>
              </a:rPr>
              <a:t>    </a:t>
            </a:r>
            <a:r>
              <a:rPr lang="en-US" altLang="zh-CN" sz="2200" b="1" dirty="0" smtClean="0">
                <a:latin typeface="+mj-ea"/>
                <a:ea typeface="+mj-ea"/>
                <a:cs typeface="Times New Roman" panose="02020603050405020304" pitchFamily="18" charset="0"/>
              </a:rPr>
              <a:t>           [</a:t>
            </a:r>
            <a:r>
              <a:rPr lang="en-US" altLang="zh-CN" sz="2200" b="1" dirty="0">
                <a:latin typeface="+mj-ea"/>
                <a:ea typeface="+mj-ea"/>
                <a:cs typeface="Times New Roman" panose="02020603050405020304" pitchFamily="18" charset="0"/>
              </a:rPr>
              <a:t>0,1] :  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endParaRPr lang="en-US" altLang="zh-C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6962380"/>
              </p:ext>
            </p:extLst>
          </p:nvPr>
        </p:nvGraphicFramePr>
        <p:xfrm>
          <a:off x="3125058" y="2749941"/>
          <a:ext cx="4100122" cy="479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8" name="Equation" r:id="rId3" imgW="4012920" imgH="469800" progId="Equation.DSMT4">
                  <p:embed/>
                </p:oleObj>
              </mc:Choice>
              <mc:Fallback>
                <p:oleObj name="Equation" r:id="rId3" imgW="4012920" imgH="469800" progId="Equation.DSMT4">
                  <p:embed/>
                  <p:pic>
                    <p:nvPicPr>
                      <p:cNvPr id="11" name="对象 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25058" y="2749941"/>
                        <a:ext cx="4100122" cy="4796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图片 14">
            <a:extLst>
              <a:ext uri="{FF2B5EF4-FFF2-40B4-BE49-F238E27FC236}">
                <a16:creationId xmlns:a16="http://schemas.microsoft.com/office/drawing/2014/main" id="{F83B5201-D6CE-087A-194F-D8D935CFCB3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592" y="2628320"/>
            <a:ext cx="2918636" cy="2918636"/>
          </a:xfrm>
          <a:prstGeom prst="rect">
            <a:avLst/>
          </a:prstGeom>
        </p:spPr>
      </p:pic>
      <p:sp>
        <p:nvSpPr>
          <p:cNvPr id="9" name="TextBox 2"/>
          <p:cNvSpPr txBox="1"/>
          <p:nvPr/>
        </p:nvSpPr>
        <p:spPr>
          <a:xfrm>
            <a:off x="532447" y="476251"/>
            <a:ext cx="5563553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1. </a:t>
            </a:r>
            <a:r>
              <a:rPr lang="zh-CN" altLang="en-US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马尔可夫决策过程</a:t>
            </a:r>
            <a:r>
              <a:rPr lang="zh-CN" altLang="en-US" sz="3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7</a:t>
            </a:r>
            <a:r>
              <a:rPr lang="zh-CN" altLang="en-US" sz="3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zh-CN" altLang="en-US" sz="3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7" name="直接连接符 5"/>
          <p:cNvCxnSpPr/>
          <p:nvPr/>
        </p:nvCxnSpPr>
        <p:spPr>
          <a:xfrm>
            <a:off x="0" y="1122363"/>
            <a:ext cx="11328650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2" name="剪去单角的矩形 11"/>
          <p:cNvSpPr/>
          <p:nvPr/>
        </p:nvSpPr>
        <p:spPr>
          <a:xfrm>
            <a:off x="9095554" y="5589345"/>
            <a:ext cx="2233095" cy="629785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rgbClr val="FF0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程序代码</a:t>
            </a:r>
            <a:r>
              <a:rPr lang="en-US" altLang="zh-CN" sz="2800" dirty="0" smtClean="0">
                <a:solidFill>
                  <a:srgbClr val="FF0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1.2</a:t>
            </a:r>
            <a:endParaRPr lang="zh-CN" altLang="en-US" sz="2800" dirty="0">
              <a:solidFill>
                <a:srgbClr val="FF0000"/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5CE19-5AA8-420B-89CA-B69A2C9C17F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70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66617</TotalTime>
  <Words>1814</Words>
  <Application>Microsoft Office PowerPoint</Application>
  <PresentationFormat>宽屏</PresentationFormat>
  <Paragraphs>497</Paragraphs>
  <Slides>33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50" baseType="lpstr">
      <vt:lpstr>等线</vt:lpstr>
      <vt:lpstr>等线 Light</vt:lpstr>
      <vt:lpstr>华文彩云</vt:lpstr>
      <vt:lpstr>华文琥珀</vt:lpstr>
      <vt:lpstr>华文楷体</vt:lpstr>
      <vt:lpstr>华文行楷</vt:lpstr>
      <vt:lpstr>宋体</vt:lpstr>
      <vt:lpstr>微软雅黑</vt:lpstr>
      <vt:lpstr>Arial</vt:lpstr>
      <vt:lpstr>Calibri</vt:lpstr>
      <vt:lpstr>Calibri Light</vt:lpstr>
      <vt:lpstr>Cambria Math</vt:lpstr>
      <vt:lpstr>Times New Roman</vt:lpstr>
      <vt:lpstr>Wingdings</vt:lpstr>
      <vt:lpstr>Office 主题</vt:lpstr>
      <vt:lpstr>Equation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深度学习</dc:title>
  <dc:creator>吴文</dc:creator>
  <cp:lastModifiedBy>quan liu</cp:lastModifiedBy>
  <cp:revision>710</cp:revision>
  <dcterms:created xsi:type="dcterms:W3CDTF">2016-08-29T06:08:00Z</dcterms:created>
  <dcterms:modified xsi:type="dcterms:W3CDTF">2023-11-29T03:14:07Z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