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7" r:id="rId5"/>
    <p:sldId id="278" r:id="rId6"/>
    <p:sldId id="260" r:id="rId7"/>
    <p:sldId id="261" r:id="rId8"/>
    <p:sldId id="265" r:id="rId9"/>
    <p:sldId id="264" r:id="rId10"/>
    <p:sldId id="269" r:id="rId11"/>
    <p:sldId id="270" r:id="rId12"/>
    <p:sldId id="271" r:id="rId13"/>
    <p:sldId id="273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1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1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97B43-98F5-4BE4-838E-D478B22ADEF4}" type="doc">
      <dgm:prSet loTypeId="urn:microsoft.com/office/officeart/2005/8/layout/vList2#1" loCatId="list" qsTypeId="urn:microsoft.com/office/officeart/2005/8/quickstyle/simple1#1" qsCatId="simple" csTypeId="urn:microsoft.com/office/officeart/2005/8/colors/accent1_2#1" csCatId="accent1"/>
      <dgm:spPr/>
      <dgm:t>
        <a:bodyPr/>
        <a:lstStyle/>
        <a:p>
          <a:endParaRPr lang="en-US"/>
        </a:p>
      </dgm:t>
    </dgm:pt>
    <dgm:pt modelId="{CF4D0901-DF91-4BE5-B52B-DF29E9EBF247}">
      <dgm:prSet/>
      <dgm:spPr/>
      <dgm:t>
        <a:bodyPr/>
        <a:lstStyle/>
        <a:p>
          <a:r>
            <a:rPr lang="en-US"/>
            <a:t>Introduction </a:t>
          </a:r>
        </a:p>
      </dgm:t>
    </dgm:pt>
    <dgm:pt modelId="{A2BECAFE-1CA0-4D10-953F-2771AD98C9BC}" type="parTrans" cxnId="{78CA616F-DADF-4804-809B-3581953B249D}">
      <dgm:prSet/>
      <dgm:spPr/>
      <dgm:t>
        <a:bodyPr/>
        <a:lstStyle/>
        <a:p>
          <a:endParaRPr lang="en-US"/>
        </a:p>
      </dgm:t>
    </dgm:pt>
    <dgm:pt modelId="{B4063865-AA52-4301-ABF2-1B136E76AA8D}" type="sibTrans" cxnId="{78CA616F-DADF-4804-809B-3581953B249D}">
      <dgm:prSet/>
      <dgm:spPr/>
      <dgm:t>
        <a:bodyPr/>
        <a:lstStyle/>
        <a:p>
          <a:endParaRPr lang="en-US"/>
        </a:p>
      </dgm:t>
    </dgm:pt>
    <dgm:pt modelId="{68ACE3C4-657C-42BB-A7FB-1EC274016C24}">
      <dgm:prSet/>
      <dgm:spPr/>
      <dgm:t>
        <a:bodyPr/>
        <a:lstStyle/>
        <a:p>
          <a:r>
            <a:rPr lang="en-US" dirty="0"/>
            <a:t>The API for the Internet Protocol</a:t>
          </a:r>
        </a:p>
      </dgm:t>
    </dgm:pt>
    <dgm:pt modelId="{05EE8D21-C406-4D6D-9BB7-0508E49C38FB}" type="parTrans" cxnId="{20E1245F-3359-409E-982C-505618FA94AE}">
      <dgm:prSet/>
      <dgm:spPr/>
      <dgm:t>
        <a:bodyPr/>
        <a:lstStyle/>
        <a:p>
          <a:endParaRPr lang="en-US"/>
        </a:p>
      </dgm:t>
    </dgm:pt>
    <dgm:pt modelId="{9887F0A3-D879-4450-AA87-36F90A244650}" type="sibTrans" cxnId="{20E1245F-3359-409E-982C-505618FA94AE}">
      <dgm:prSet/>
      <dgm:spPr/>
      <dgm:t>
        <a:bodyPr/>
        <a:lstStyle/>
        <a:p>
          <a:endParaRPr lang="en-US"/>
        </a:p>
      </dgm:t>
    </dgm:pt>
    <dgm:pt modelId="{F33C0795-8264-4C10-A448-171AD00B85D3}">
      <dgm:prSet/>
      <dgm:spPr/>
      <dgm:t>
        <a:bodyPr/>
        <a:lstStyle/>
        <a:p>
          <a:r>
            <a:rPr lang="en-US"/>
            <a:t>External data representation and marshalling</a:t>
          </a:r>
        </a:p>
      </dgm:t>
    </dgm:pt>
    <dgm:pt modelId="{8DAD6168-574B-41E7-8503-1B895598BE25}" type="parTrans" cxnId="{4177B086-6A78-48C5-A418-553291F50689}">
      <dgm:prSet/>
      <dgm:spPr/>
      <dgm:t>
        <a:bodyPr/>
        <a:lstStyle/>
        <a:p>
          <a:endParaRPr lang="en-US"/>
        </a:p>
      </dgm:t>
    </dgm:pt>
    <dgm:pt modelId="{B4572C24-494E-42D4-A190-E429197F6ED9}" type="sibTrans" cxnId="{4177B086-6A78-48C5-A418-553291F50689}">
      <dgm:prSet/>
      <dgm:spPr/>
      <dgm:t>
        <a:bodyPr/>
        <a:lstStyle/>
        <a:p>
          <a:endParaRPr lang="en-US"/>
        </a:p>
      </dgm:t>
    </dgm:pt>
    <dgm:pt modelId="{BDBE0FEC-8FD8-45EF-B23F-558B0013FC42}">
      <dgm:prSet/>
      <dgm:spPr/>
      <dgm:t>
        <a:bodyPr/>
        <a:lstStyle/>
        <a:p>
          <a:r>
            <a:rPr lang="en-US"/>
            <a:t>Client server communication </a:t>
          </a:r>
        </a:p>
      </dgm:t>
    </dgm:pt>
    <dgm:pt modelId="{6FF49E8A-D0FD-4A49-B78E-9C53D5A991F7}" type="parTrans" cxnId="{02A37089-C3DD-485C-B174-90E015BEB775}">
      <dgm:prSet/>
      <dgm:spPr/>
      <dgm:t>
        <a:bodyPr/>
        <a:lstStyle/>
        <a:p>
          <a:endParaRPr lang="en-US"/>
        </a:p>
      </dgm:t>
    </dgm:pt>
    <dgm:pt modelId="{270B4FA2-78B8-4769-BC36-EC22667CC2FC}" type="sibTrans" cxnId="{02A37089-C3DD-485C-B174-90E015BEB775}">
      <dgm:prSet/>
      <dgm:spPr/>
      <dgm:t>
        <a:bodyPr/>
        <a:lstStyle/>
        <a:p>
          <a:endParaRPr lang="en-US"/>
        </a:p>
      </dgm:t>
    </dgm:pt>
    <dgm:pt modelId="{56DA5FB8-B983-486A-8962-7D1A4411DBD7}">
      <dgm:prSet/>
      <dgm:spPr/>
      <dgm:t>
        <a:bodyPr/>
        <a:lstStyle/>
        <a:p>
          <a:r>
            <a:rPr lang="en-US"/>
            <a:t>Group communication </a:t>
          </a:r>
        </a:p>
      </dgm:t>
    </dgm:pt>
    <dgm:pt modelId="{BF3512BB-9119-4361-B065-37126AE79A62}" type="parTrans" cxnId="{F67EC7CF-D217-40AB-87F1-BF1D6679A8E3}">
      <dgm:prSet/>
      <dgm:spPr/>
      <dgm:t>
        <a:bodyPr/>
        <a:lstStyle/>
        <a:p>
          <a:endParaRPr lang="en-US"/>
        </a:p>
      </dgm:t>
    </dgm:pt>
    <dgm:pt modelId="{9D01BC79-E59C-4E62-8C75-3973ED02B7A1}" type="sibTrans" cxnId="{F67EC7CF-D217-40AB-87F1-BF1D6679A8E3}">
      <dgm:prSet/>
      <dgm:spPr/>
      <dgm:t>
        <a:bodyPr/>
        <a:lstStyle/>
        <a:p>
          <a:endParaRPr lang="en-US"/>
        </a:p>
      </dgm:t>
    </dgm:pt>
    <dgm:pt modelId="{9AD85FE6-15A3-46C5-B396-C319D74827C5}" type="pres">
      <dgm:prSet presAssocID="{9D897B43-98F5-4BE4-838E-D478B22ADEF4}" presName="linear" presStyleCnt="0">
        <dgm:presLayoutVars>
          <dgm:animLvl val="lvl"/>
          <dgm:resizeHandles val="exact"/>
        </dgm:presLayoutVars>
      </dgm:prSet>
      <dgm:spPr/>
    </dgm:pt>
    <dgm:pt modelId="{06473FD3-12BA-4372-AA0A-FE7AF5CBA919}" type="pres">
      <dgm:prSet presAssocID="{CF4D0901-DF91-4BE5-B52B-DF29E9EBF24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DAC95F-8F5D-4E15-9F57-7F3039EF82CA}" type="pres">
      <dgm:prSet presAssocID="{B4063865-AA52-4301-ABF2-1B136E76AA8D}" presName="spacer" presStyleCnt="0"/>
      <dgm:spPr/>
    </dgm:pt>
    <dgm:pt modelId="{89ED7056-6AD7-4AF6-995C-6BAB0FEF924E}" type="pres">
      <dgm:prSet presAssocID="{68ACE3C4-657C-42BB-A7FB-1EC274016C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358121-A6F4-4422-B7A1-DFA2A2B39341}" type="pres">
      <dgm:prSet presAssocID="{9887F0A3-D879-4450-AA87-36F90A244650}" presName="spacer" presStyleCnt="0"/>
      <dgm:spPr/>
    </dgm:pt>
    <dgm:pt modelId="{58AE2CEC-E8E6-492E-B74C-5485A4F714DD}" type="pres">
      <dgm:prSet presAssocID="{F33C0795-8264-4C10-A448-171AD00B85D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6DF7D84-314E-4BEF-A77B-235A90AF365B}" type="pres">
      <dgm:prSet presAssocID="{B4572C24-494E-42D4-A190-E429197F6ED9}" presName="spacer" presStyleCnt="0"/>
      <dgm:spPr/>
    </dgm:pt>
    <dgm:pt modelId="{DAE518D8-9A23-49F3-AFF6-9C73D43C2609}" type="pres">
      <dgm:prSet presAssocID="{BDBE0FEC-8FD8-45EF-B23F-558B0013FC4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0032683-9B5B-4F61-8216-C0D9F07EF4C3}" type="pres">
      <dgm:prSet presAssocID="{270B4FA2-78B8-4769-BC36-EC22667CC2FC}" presName="spacer" presStyleCnt="0"/>
      <dgm:spPr/>
    </dgm:pt>
    <dgm:pt modelId="{61B3C5A7-55FD-459A-A6D8-5775AA90D4F9}" type="pres">
      <dgm:prSet presAssocID="{56DA5FB8-B983-486A-8962-7D1A4411DBD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DD88A21-4F3B-479B-9591-21B92AC0B996}" type="presOf" srcId="{BDBE0FEC-8FD8-45EF-B23F-558B0013FC42}" destId="{DAE518D8-9A23-49F3-AFF6-9C73D43C2609}" srcOrd="0" destOrd="0" presId="urn:microsoft.com/office/officeart/2005/8/layout/vList2#1"/>
    <dgm:cxn modelId="{B1046929-2640-488F-9690-37EFFA039BF1}" type="presOf" srcId="{F33C0795-8264-4C10-A448-171AD00B85D3}" destId="{58AE2CEC-E8E6-492E-B74C-5485A4F714DD}" srcOrd="0" destOrd="0" presId="urn:microsoft.com/office/officeart/2005/8/layout/vList2#1"/>
    <dgm:cxn modelId="{20E1245F-3359-409E-982C-505618FA94AE}" srcId="{9D897B43-98F5-4BE4-838E-D478B22ADEF4}" destId="{68ACE3C4-657C-42BB-A7FB-1EC274016C24}" srcOrd="1" destOrd="0" parTransId="{05EE8D21-C406-4D6D-9BB7-0508E49C38FB}" sibTransId="{9887F0A3-D879-4450-AA87-36F90A244650}"/>
    <dgm:cxn modelId="{C65D9163-99F2-4721-8D4D-7D0980A9E607}" type="presOf" srcId="{68ACE3C4-657C-42BB-A7FB-1EC274016C24}" destId="{89ED7056-6AD7-4AF6-995C-6BAB0FEF924E}" srcOrd="0" destOrd="0" presId="urn:microsoft.com/office/officeart/2005/8/layout/vList2#1"/>
    <dgm:cxn modelId="{78CA616F-DADF-4804-809B-3581953B249D}" srcId="{9D897B43-98F5-4BE4-838E-D478B22ADEF4}" destId="{CF4D0901-DF91-4BE5-B52B-DF29E9EBF247}" srcOrd="0" destOrd="0" parTransId="{A2BECAFE-1CA0-4D10-953F-2771AD98C9BC}" sibTransId="{B4063865-AA52-4301-ABF2-1B136E76AA8D}"/>
    <dgm:cxn modelId="{4177B086-6A78-48C5-A418-553291F50689}" srcId="{9D897B43-98F5-4BE4-838E-D478B22ADEF4}" destId="{F33C0795-8264-4C10-A448-171AD00B85D3}" srcOrd="2" destOrd="0" parTransId="{8DAD6168-574B-41E7-8503-1B895598BE25}" sibTransId="{B4572C24-494E-42D4-A190-E429197F6ED9}"/>
    <dgm:cxn modelId="{02A37089-C3DD-485C-B174-90E015BEB775}" srcId="{9D897B43-98F5-4BE4-838E-D478B22ADEF4}" destId="{BDBE0FEC-8FD8-45EF-B23F-558B0013FC42}" srcOrd="3" destOrd="0" parTransId="{6FF49E8A-D0FD-4A49-B78E-9C53D5A991F7}" sibTransId="{270B4FA2-78B8-4769-BC36-EC22667CC2FC}"/>
    <dgm:cxn modelId="{81B874A2-2C04-4FD4-B5F1-DCA954F57C41}" type="presOf" srcId="{9D897B43-98F5-4BE4-838E-D478B22ADEF4}" destId="{9AD85FE6-15A3-46C5-B396-C319D74827C5}" srcOrd="0" destOrd="0" presId="urn:microsoft.com/office/officeart/2005/8/layout/vList2#1"/>
    <dgm:cxn modelId="{F67EC7CF-D217-40AB-87F1-BF1D6679A8E3}" srcId="{9D897B43-98F5-4BE4-838E-D478B22ADEF4}" destId="{56DA5FB8-B983-486A-8962-7D1A4411DBD7}" srcOrd="4" destOrd="0" parTransId="{BF3512BB-9119-4361-B065-37126AE79A62}" sibTransId="{9D01BC79-E59C-4E62-8C75-3973ED02B7A1}"/>
    <dgm:cxn modelId="{36DB7DDE-D6E6-40EF-BCB2-A9684DDEB219}" type="presOf" srcId="{56DA5FB8-B983-486A-8962-7D1A4411DBD7}" destId="{61B3C5A7-55FD-459A-A6D8-5775AA90D4F9}" srcOrd="0" destOrd="0" presId="urn:microsoft.com/office/officeart/2005/8/layout/vList2#1"/>
    <dgm:cxn modelId="{20B81EFD-7E93-4FEF-A5BC-FBE5256CBB03}" type="presOf" srcId="{CF4D0901-DF91-4BE5-B52B-DF29E9EBF247}" destId="{06473FD3-12BA-4372-AA0A-FE7AF5CBA919}" srcOrd="0" destOrd="0" presId="urn:microsoft.com/office/officeart/2005/8/layout/vList2#1"/>
    <dgm:cxn modelId="{20EFA9D4-8A38-4921-97F8-B3B5EC3A948A}" type="presParOf" srcId="{9AD85FE6-15A3-46C5-B396-C319D74827C5}" destId="{06473FD3-12BA-4372-AA0A-FE7AF5CBA919}" srcOrd="0" destOrd="0" presId="urn:microsoft.com/office/officeart/2005/8/layout/vList2#1"/>
    <dgm:cxn modelId="{74CEB6D0-121D-4E43-B14A-364FF5DF4504}" type="presParOf" srcId="{9AD85FE6-15A3-46C5-B396-C319D74827C5}" destId="{C5DAC95F-8F5D-4E15-9F57-7F3039EF82CA}" srcOrd="1" destOrd="0" presId="urn:microsoft.com/office/officeart/2005/8/layout/vList2#1"/>
    <dgm:cxn modelId="{347A8082-418A-4606-A45E-9912428C2D8B}" type="presParOf" srcId="{9AD85FE6-15A3-46C5-B396-C319D74827C5}" destId="{89ED7056-6AD7-4AF6-995C-6BAB0FEF924E}" srcOrd="2" destOrd="0" presId="urn:microsoft.com/office/officeart/2005/8/layout/vList2#1"/>
    <dgm:cxn modelId="{DB605BF0-C4CA-44BA-AFFE-6695634A5A5F}" type="presParOf" srcId="{9AD85FE6-15A3-46C5-B396-C319D74827C5}" destId="{7B358121-A6F4-4422-B7A1-DFA2A2B39341}" srcOrd="3" destOrd="0" presId="urn:microsoft.com/office/officeart/2005/8/layout/vList2#1"/>
    <dgm:cxn modelId="{42BACBF1-D969-4AA8-B193-07DCBADF8B30}" type="presParOf" srcId="{9AD85FE6-15A3-46C5-B396-C319D74827C5}" destId="{58AE2CEC-E8E6-492E-B74C-5485A4F714DD}" srcOrd="4" destOrd="0" presId="urn:microsoft.com/office/officeart/2005/8/layout/vList2#1"/>
    <dgm:cxn modelId="{8E34C4F8-A296-4F9B-82C8-217AC1CD6AF6}" type="presParOf" srcId="{9AD85FE6-15A3-46C5-B396-C319D74827C5}" destId="{E6DF7D84-314E-4BEF-A77B-235A90AF365B}" srcOrd="5" destOrd="0" presId="urn:microsoft.com/office/officeart/2005/8/layout/vList2#1"/>
    <dgm:cxn modelId="{393C3163-A293-4252-8B69-495429D02548}" type="presParOf" srcId="{9AD85FE6-15A3-46C5-B396-C319D74827C5}" destId="{DAE518D8-9A23-49F3-AFF6-9C73D43C2609}" srcOrd="6" destOrd="0" presId="urn:microsoft.com/office/officeart/2005/8/layout/vList2#1"/>
    <dgm:cxn modelId="{EB9E189C-5D57-46CE-9F45-360407BD3AB0}" type="presParOf" srcId="{9AD85FE6-15A3-46C5-B396-C319D74827C5}" destId="{B0032683-9B5B-4F61-8216-C0D9F07EF4C3}" srcOrd="7" destOrd="0" presId="urn:microsoft.com/office/officeart/2005/8/layout/vList2#1"/>
    <dgm:cxn modelId="{5B0EB46B-2415-4BE3-8A4C-A7F05FAA8D85}" type="presParOf" srcId="{9AD85FE6-15A3-46C5-B396-C319D74827C5}" destId="{61B3C5A7-55FD-459A-A6D8-5775AA90D4F9}" srcOrd="8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5274DB-E2E5-40EB-8993-D2407432BC00}" type="doc">
      <dgm:prSet loTypeId="urn:microsoft.com/office/officeart/2005/8/layout/vList2#3" loCatId="list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F374A1F6-7F6A-40FD-AE7A-C33F3352DD62}">
      <dgm:prSet phldrT="[Text]"/>
      <dgm:spPr/>
      <dgm:t>
        <a:bodyPr/>
        <a:lstStyle/>
        <a:p>
          <a:r>
            <a:rPr lang="en-US" dirty="0"/>
            <a:t>UDP</a:t>
          </a:r>
        </a:p>
      </dgm:t>
    </dgm:pt>
    <dgm:pt modelId="{898ECD8C-359B-4E94-9CEC-A283EEAF9313}" type="parTrans" cxnId="{A8A5B8C9-42C2-4E7E-BC50-9CCB69C2793D}">
      <dgm:prSet/>
      <dgm:spPr/>
      <dgm:t>
        <a:bodyPr/>
        <a:lstStyle/>
        <a:p>
          <a:endParaRPr lang="en-US"/>
        </a:p>
      </dgm:t>
    </dgm:pt>
    <dgm:pt modelId="{672462B1-CE3B-4CB1-ACAC-A79DDEC2E094}" type="sibTrans" cxnId="{A8A5B8C9-42C2-4E7E-BC50-9CCB69C2793D}">
      <dgm:prSet/>
      <dgm:spPr/>
      <dgm:t>
        <a:bodyPr/>
        <a:lstStyle/>
        <a:p>
          <a:endParaRPr lang="en-US"/>
        </a:p>
      </dgm:t>
    </dgm:pt>
    <dgm:pt modelId="{25CAA118-EC99-4A39-BBE7-64BC3EFFDDA0}">
      <dgm:prSet phldrT="[Text]"/>
      <dgm:spPr/>
      <dgm:t>
        <a:bodyPr/>
        <a:lstStyle/>
        <a:p>
          <a:r>
            <a:rPr lang="en-US" dirty="0"/>
            <a:t>TCP</a:t>
          </a:r>
        </a:p>
      </dgm:t>
    </dgm:pt>
    <dgm:pt modelId="{E51487E5-91B1-48CC-BD0D-AE6D20BCB6C0}" type="parTrans" cxnId="{01973526-F776-45B4-BF81-27D7CEFCA2F2}">
      <dgm:prSet/>
      <dgm:spPr/>
      <dgm:t>
        <a:bodyPr/>
        <a:lstStyle/>
        <a:p>
          <a:endParaRPr lang="en-US"/>
        </a:p>
      </dgm:t>
    </dgm:pt>
    <dgm:pt modelId="{B37B84CC-3E0F-4B1D-B3C1-00BEA448D6F9}" type="sibTrans" cxnId="{01973526-F776-45B4-BF81-27D7CEFCA2F2}">
      <dgm:prSet/>
      <dgm:spPr/>
      <dgm:t>
        <a:bodyPr/>
        <a:lstStyle/>
        <a:p>
          <a:endParaRPr lang="en-US"/>
        </a:p>
      </dgm:t>
    </dgm:pt>
    <dgm:pt modelId="{B33806AB-C49E-4621-BB9F-29075FA4A418}" type="pres">
      <dgm:prSet presAssocID="{9F5274DB-E2E5-40EB-8993-D2407432BC00}" presName="linear" presStyleCnt="0">
        <dgm:presLayoutVars>
          <dgm:animLvl val="lvl"/>
          <dgm:resizeHandles val="exact"/>
        </dgm:presLayoutVars>
      </dgm:prSet>
      <dgm:spPr/>
    </dgm:pt>
    <dgm:pt modelId="{62649495-A33F-43A0-AF0D-A568E21CFED6}" type="pres">
      <dgm:prSet presAssocID="{F374A1F6-7F6A-40FD-AE7A-C33F3352DD6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1996B0-02F2-49A9-B982-48D9E9771F07}" type="pres">
      <dgm:prSet presAssocID="{672462B1-CE3B-4CB1-ACAC-A79DDEC2E094}" presName="spacer" presStyleCnt="0"/>
      <dgm:spPr/>
    </dgm:pt>
    <dgm:pt modelId="{7BB1C77D-9655-4C78-8219-B8DA7FA88C1A}" type="pres">
      <dgm:prSet presAssocID="{25CAA118-EC99-4A39-BBE7-64BC3EFFDD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75EFA11-00A8-4C22-86C8-7DC65971D23D}" type="presOf" srcId="{25CAA118-EC99-4A39-BBE7-64BC3EFFDDA0}" destId="{7BB1C77D-9655-4C78-8219-B8DA7FA88C1A}" srcOrd="0" destOrd="0" presId="urn:microsoft.com/office/officeart/2005/8/layout/vList2#3"/>
    <dgm:cxn modelId="{01973526-F776-45B4-BF81-27D7CEFCA2F2}" srcId="{9F5274DB-E2E5-40EB-8993-D2407432BC00}" destId="{25CAA118-EC99-4A39-BBE7-64BC3EFFDDA0}" srcOrd="1" destOrd="0" parTransId="{E51487E5-91B1-48CC-BD0D-AE6D20BCB6C0}" sibTransId="{B37B84CC-3E0F-4B1D-B3C1-00BEA448D6F9}"/>
    <dgm:cxn modelId="{72F5645F-F889-453C-870A-A9F34395D1AF}" type="presOf" srcId="{F374A1F6-7F6A-40FD-AE7A-C33F3352DD62}" destId="{62649495-A33F-43A0-AF0D-A568E21CFED6}" srcOrd="0" destOrd="0" presId="urn:microsoft.com/office/officeart/2005/8/layout/vList2#3"/>
    <dgm:cxn modelId="{A8A5B8C9-42C2-4E7E-BC50-9CCB69C2793D}" srcId="{9F5274DB-E2E5-40EB-8993-D2407432BC00}" destId="{F374A1F6-7F6A-40FD-AE7A-C33F3352DD62}" srcOrd="0" destOrd="0" parTransId="{898ECD8C-359B-4E94-9CEC-A283EEAF9313}" sibTransId="{672462B1-CE3B-4CB1-ACAC-A79DDEC2E094}"/>
    <dgm:cxn modelId="{05CD67FB-6D92-4205-BC11-E24D4EDF049D}" type="presOf" srcId="{9F5274DB-E2E5-40EB-8993-D2407432BC00}" destId="{B33806AB-C49E-4621-BB9F-29075FA4A418}" srcOrd="0" destOrd="0" presId="urn:microsoft.com/office/officeart/2005/8/layout/vList2#3"/>
    <dgm:cxn modelId="{87433765-76F9-4C7E-AB10-2F0F5A9DE265}" type="presParOf" srcId="{B33806AB-C49E-4621-BB9F-29075FA4A418}" destId="{62649495-A33F-43A0-AF0D-A568E21CFED6}" srcOrd="0" destOrd="0" presId="urn:microsoft.com/office/officeart/2005/8/layout/vList2#3"/>
    <dgm:cxn modelId="{EF5CA55A-E419-450F-9981-0F0834252F58}" type="presParOf" srcId="{B33806AB-C49E-4621-BB9F-29075FA4A418}" destId="{5C1996B0-02F2-49A9-B982-48D9E9771F07}" srcOrd="1" destOrd="0" presId="urn:microsoft.com/office/officeart/2005/8/layout/vList2#3"/>
    <dgm:cxn modelId="{F24BF290-BEEE-49FE-8064-7D774B959550}" type="presParOf" srcId="{B33806AB-C49E-4621-BB9F-29075FA4A418}" destId="{7BB1C77D-9655-4C78-8219-B8DA7FA88C1A}" srcOrd="2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EB40FF-4018-4C72-8662-4E24AA44FA6D}" type="doc">
      <dgm:prSet loTypeId="urn:microsoft.com/office/officeart/2005/8/layout/vList2#5" loCatId="list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en-US"/>
        </a:p>
      </dgm:t>
    </dgm:pt>
    <dgm:pt modelId="{E6329E1C-2CCE-42D9-AC18-61AF636241C0}">
      <dgm:prSet/>
      <dgm:spPr/>
      <dgm:t>
        <a:bodyPr/>
        <a:lstStyle/>
        <a:p>
          <a:r>
            <a:rPr lang="en-US" dirty="0"/>
            <a:t>A </a:t>
          </a:r>
          <a:r>
            <a:rPr lang="en-US" i="1" dirty="0"/>
            <a:t>remote object reference </a:t>
          </a:r>
          <a:r>
            <a:rPr lang="en-US" dirty="0"/>
            <a:t>is an identifier for a remote object that is valid throughout a distributed system. A remote object reference is passed in the invocation message to specify which object is to be invoked.</a:t>
          </a:r>
        </a:p>
      </dgm:t>
    </dgm:pt>
    <dgm:pt modelId="{DD7D5E2D-1A20-4BFF-AA90-9789DBCE30D7}" type="parTrans" cxnId="{A2BE1AAC-FC70-4692-8E95-DDDA845702D5}">
      <dgm:prSet/>
      <dgm:spPr/>
      <dgm:t>
        <a:bodyPr/>
        <a:lstStyle/>
        <a:p>
          <a:endParaRPr lang="en-US"/>
        </a:p>
      </dgm:t>
    </dgm:pt>
    <dgm:pt modelId="{5AFFD810-0A8F-4F93-AD8B-00B638D75481}" type="sibTrans" cxnId="{A2BE1AAC-FC70-4692-8E95-DDDA845702D5}">
      <dgm:prSet/>
      <dgm:spPr/>
      <dgm:t>
        <a:bodyPr/>
        <a:lstStyle/>
        <a:p>
          <a:endParaRPr lang="en-US"/>
        </a:p>
      </dgm:t>
    </dgm:pt>
    <dgm:pt modelId="{AF7D000C-B175-4ACF-BE88-470199446B59}" type="pres">
      <dgm:prSet presAssocID="{3DEB40FF-4018-4C72-8662-4E24AA44FA6D}" presName="linear" presStyleCnt="0">
        <dgm:presLayoutVars>
          <dgm:animLvl val="lvl"/>
          <dgm:resizeHandles val="exact"/>
        </dgm:presLayoutVars>
      </dgm:prSet>
      <dgm:spPr/>
    </dgm:pt>
    <dgm:pt modelId="{9121372A-947B-4089-AE49-C4434E18C202}" type="pres">
      <dgm:prSet presAssocID="{E6329E1C-2CCE-42D9-AC18-61AF636241C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1BDD416-DE0E-4960-B56C-9B2D2B26290C}" type="presOf" srcId="{E6329E1C-2CCE-42D9-AC18-61AF636241C0}" destId="{9121372A-947B-4089-AE49-C4434E18C202}" srcOrd="0" destOrd="0" presId="urn:microsoft.com/office/officeart/2005/8/layout/vList2#5"/>
    <dgm:cxn modelId="{A2BE1AAC-FC70-4692-8E95-DDDA845702D5}" srcId="{3DEB40FF-4018-4C72-8662-4E24AA44FA6D}" destId="{E6329E1C-2CCE-42D9-AC18-61AF636241C0}" srcOrd="0" destOrd="0" parTransId="{DD7D5E2D-1A20-4BFF-AA90-9789DBCE30D7}" sibTransId="{5AFFD810-0A8F-4F93-AD8B-00B638D75481}"/>
    <dgm:cxn modelId="{146BC3B5-EF6A-4B0B-9FBD-1070B13795A7}" type="presOf" srcId="{3DEB40FF-4018-4C72-8662-4E24AA44FA6D}" destId="{AF7D000C-B175-4ACF-BE88-470199446B59}" srcOrd="0" destOrd="0" presId="urn:microsoft.com/office/officeart/2005/8/layout/vList2#5"/>
    <dgm:cxn modelId="{3A87D315-0028-41F6-A8CC-F7FE2BBD0703}" type="presParOf" srcId="{AF7D000C-B175-4ACF-BE88-470199446B59}" destId="{9121372A-947B-4089-AE49-C4434E18C202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F81F80-BB91-4B64-94E3-03B65596B779}" type="doc">
      <dgm:prSet loTypeId="urn:microsoft.com/office/officeart/2005/8/layout/vList2#10" loCatId="list" qsTypeId="urn:microsoft.com/office/officeart/2005/8/quickstyle/simple1#11" qsCatId="simple" csTypeId="urn:microsoft.com/office/officeart/2005/8/colors/accent1_2#11" csCatId="accent1"/>
      <dgm:spPr/>
      <dgm:t>
        <a:bodyPr/>
        <a:lstStyle/>
        <a:p>
          <a:endParaRPr lang="en-US"/>
        </a:p>
      </dgm:t>
    </dgm:pt>
    <dgm:pt modelId="{FFBC8330-15B1-4622-9B51-FD3F7FBBD81A}">
      <dgm:prSet/>
      <dgm:spPr/>
      <dgm:t>
        <a:bodyPr/>
        <a:lstStyle/>
        <a:p>
          <a:r>
            <a:rPr lang="en-US" dirty="0"/>
            <a:t>Object reference </a:t>
          </a:r>
        </a:p>
      </dgm:t>
    </dgm:pt>
    <dgm:pt modelId="{28A4F44A-E15B-4FB1-A5C0-FCEE494326FF}" type="parTrans" cxnId="{9296EA47-6FC5-4492-8984-BD5B9E744F8F}">
      <dgm:prSet/>
      <dgm:spPr/>
      <dgm:t>
        <a:bodyPr/>
        <a:lstStyle/>
        <a:p>
          <a:endParaRPr lang="en-US"/>
        </a:p>
      </dgm:t>
    </dgm:pt>
    <dgm:pt modelId="{B1AA3659-F117-47A9-B7A9-6E09D17DC3C9}" type="sibTrans" cxnId="{9296EA47-6FC5-4492-8984-BD5B9E744F8F}">
      <dgm:prSet/>
      <dgm:spPr/>
      <dgm:t>
        <a:bodyPr/>
        <a:lstStyle/>
        <a:p>
          <a:endParaRPr lang="en-US"/>
        </a:p>
      </dgm:t>
    </dgm:pt>
    <dgm:pt modelId="{EE2E4E88-8ECD-4927-9A4A-FC708B3E89ED}">
      <dgm:prSet/>
      <dgm:spPr/>
      <dgm:t>
        <a:bodyPr/>
        <a:lstStyle/>
        <a:p>
          <a:r>
            <a:rPr lang="en-US"/>
            <a:t>Interface</a:t>
          </a:r>
        </a:p>
      </dgm:t>
    </dgm:pt>
    <dgm:pt modelId="{AE584A59-F5E1-49F4-8486-799FC2BD6B73}" type="parTrans" cxnId="{92BE2062-C4B4-49E0-B1C3-E74164489A4D}">
      <dgm:prSet/>
      <dgm:spPr/>
      <dgm:t>
        <a:bodyPr/>
        <a:lstStyle/>
        <a:p>
          <a:endParaRPr lang="en-US"/>
        </a:p>
      </dgm:t>
    </dgm:pt>
    <dgm:pt modelId="{A9395A7A-6F90-4938-AB3F-69AA08356744}" type="sibTrans" cxnId="{92BE2062-C4B4-49E0-B1C3-E74164489A4D}">
      <dgm:prSet/>
      <dgm:spPr/>
      <dgm:t>
        <a:bodyPr/>
        <a:lstStyle/>
        <a:p>
          <a:endParaRPr lang="en-US"/>
        </a:p>
      </dgm:t>
    </dgm:pt>
    <dgm:pt modelId="{D67959E5-FF7D-4233-ABC2-714241B04E5A}">
      <dgm:prSet/>
      <dgm:spPr/>
      <dgm:t>
        <a:bodyPr/>
        <a:lstStyle/>
        <a:p>
          <a:r>
            <a:rPr lang="en-US" dirty="0"/>
            <a:t>Actions</a:t>
          </a:r>
        </a:p>
      </dgm:t>
    </dgm:pt>
    <dgm:pt modelId="{8D3DAE2D-9F90-43C7-B1ED-98A3CA7719F2}" type="parTrans" cxnId="{43D2610B-92A9-45B2-AFA8-C4EA8B05DC98}">
      <dgm:prSet/>
      <dgm:spPr/>
      <dgm:t>
        <a:bodyPr/>
        <a:lstStyle/>
        <a:p>
          <a:endParaRPr lang="en-US"/>
        </a:p>
      </dgm:t>
    </dgm:pt>
    <dgm:pt modelId="{52C39B8B-313E-4A90-B31F-6BEC650C6F4A}" type="sibTrans" cxnId="{43D2610B-92A9-45B2-AFA8-C4EA8B05DC98}">
      <dgm:prSet/>
      <dgm:spPr/>
      <dgm:t>
        <a:bodyPr/>
        <a:lstStyle/>
        <a:p>
          <a:endParaRPr lang="en-US"/>
        </a:p>
      </dgm:t>
    </dgm:pt>
    <dgm:pt modelId="{3DFA9951-6A3B-4B01-8CC7-EC542C7255F3}">
      <dgm:prSet/>
      <dgm:spPr/>
      <dgm:t>
        <a:bodyPr/>
        <a:lstStyle/>
        <a:p>
          <a:r>
            <a:rPr lang="en-US" dirty="0"/>
            <a:t>Exception </a:t>
          </a:r>
        </a:p>
      </dgm:t>
    </dgm:pt>
    <dgm:pt modelId="{7F9BA149-D574-462B-8B97-52B9B8630EBC}" type="parTrans" cxnId="{3DA56EEA-E80B-403E-944C-D85BF8C51CF6}">
      <dgm:prSet/>
      <dgm:spPr/>
      <dgm:t>
        <a:bodyPr/>
        <a:lstStyle/>
        <a:p>
          <a:endParaRPr lang="en-US"/>
        </a:p>
      </dgm:t>
    </dgm:pt>
    <dgm:pt modelId="{EF0D0F6D-7308-4943-A42F-15D76324202F}" type="sibTrans" cxnId="{3DA56EEA-E80B-403E-944C-D85BF8C51CF6}">
      <dgm:prSet/>
      <dgm:spPr/>
      <dgm:t>
        <a:bodyPr/>
        <a:lstStyle/>
        <a:p>
          <a:endParaRPr lang="en-US"/>
        </a:p>
      </dgm:t>
    </dgm:pt>
    <dgm:pt modelId="{F1029B12-88D6-40F4-A01B-40D5DA4E5EC7}">
      <dgm:prSet/>
      <dgm:spPr/>
      <dgm:t>
        <a:bodyPr/>
        <a:lstStyle/>
        <a:p>
          <a:r>
            <a:rPr lang="en-US" dirty="0"/>
            <a:t>Garbage collection </a:t>
          </a:r>
        </a:p>
      </dgm:t>
    </dgm:pt>
    <dgm:pt modelId="{ED42BAEE-5455-4B3D-B8FE-742D3DA9360C}" type="parTrans" cxnId="{2FF1B4B2-8DCA-4C49-A202-1D25DBC4D3C5}">
      <dgm:prSet/>
      <dgm:spPr/>
      <dgm:t>
        <a:bodyPr/>
        <a:lstStyle/>
        <a:p>
          <a:endParaRPr lang="en-US"/>
        </a:p>
      </dgm:t>
    </dgm:pt>
    <dgm:pt modelId="{EC4C7299-C1E4-404B-9A67-28CFDB804843}" type="sibTrans" cxnId="{2FF1B4B2-8DCA-4C49-A202-1D25DBC4D3C5}">
      <dgm:prSet/>
      <dgm:spPr/>
      <dgm:t>
        <a:bodyPr/>
        <a:lstStyle/>
        <a:p>
          <a:endParaRPr lang="en-US"/>
        </a:p>
      </dgm:t>
    </dgm:pt>
    <dgm:pt modelId="{7C55676E-1AB5-46D9-9F47-88F1E62F55A8}" type="pres">
      <dgm:prSet presAssocID="{F0F81F80-BB91-4B64-94E3-03B65596B779}" presName="linear" presStyleCnt="0">
        <dgm:presLayoutVars>
          <dgm:animLvl val="lvl"/>
          <dgm:resizeHandles val="exact"/>
        </dgm:presLayoutVars>
      </dgm:prSet>
      <dgm:spPr/>
    </dgm:pt>
    <dgm:pt modelId="{9A9AA601-FF9F-41C6-8ADB-BC4988659AE5}" type="pres">
      <dgm:prSet presAssocID="{FFBC8330-15B1-4622-9B51-FD3F7FBBD81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4EAAB3C-6A92-426F-A1EF-79ADA0352D4E}" type="pres">
      <dgm:prSet presAssocID="{B1AA3659-F117-47A9-B7A9-6E09D17DC3C9}" presName="spacer" presStyleCnt="0"/>
      <dgm:spPr/>
    </dgm:pt>
    <dgm:pt modelId="{294CF1D1-539F-418A-9580-CA3ABF403ED8}" type="pres">
      <dgm:prSet presAssocID="{EE2E4E88-8ECD-4927-9A4A-FC708B3E89E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EDD3C0B-7D24-4C42-98D0-9AF343C60E87}" type="pres">
      <dgm:prSet presAssocID="{A9395A7A-6F90-4938-AB3F-69AA08356744}" presName="spacer" presStyleCnt="0"/>
      <dgm:spPr/>
    </dgm:pt>
    <dgm:pt modelId="{516C0A40-DA0E-4A68-9062-77A835E36E68}" type="pres">
      <dgm:prSet presAssocID="{D67959E5-FF7D-4233-ABC2-714241B04E5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49C6D8C-E57D-40EC-94E1-64B4BDF6937F}" type="pres">
      <dgm:prSet presAssocID="{52C39B8B-313E-4A90-B31F-6BEC650C6F4A}" presName="spacer" presStyleCnt="0"/>
      <dgm:spPr/>
    </dgm:pt>
    <dgm:pt modelId="{375CB9C4-84BD-499C-8A69-2D6A12DBCA71}" type="pres">
      <dgm:prSet presAssocID="{3DFA9951-6A3B-4B01-8CC7-EC542C7255F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478C627-8AE2-49FA-A3B2-B7FF90AC8D79}" type="pres">
      <dgm:prSet presAssocID="{EF0D0F6D-7308-4943-A42F-15D76324202F}" presName="spacer" presStyleCnt="0"/>
      <dgm:spPr/>
    </dgm:pt>
    <dgm:pt modelId="{06894402-A97F-47C1-93A7-0192A43AF4F7}" type="pres">
      <dgm:prSet presAssocID="{F1029B12-88D6-40F4-A01B-40D5DA4E5EC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6788202-B79D-4AA9-AD88-1CEF13ED8453}" type="presOf" srcId="{F0F81F80-BB91-4B64-94E3-03B65596B779}" destId="{7C55676E-1AB5-46D9-9F47-88F1E62F55A8}" srcOrd="0" destOrd="0" presId="urn:microsoft.com/office/officeart/2005/8/layout/vList2#10"/>
    <dgm:cxn modelId="{43D2610B-92A9-45B2-AFA8-C4EA8B05DC98}" srcId="{F0F81F80-BB91-4B64-94E3-03B65596B779}" destId="{D67959E5-FF7D-4233-ABC2-714241B04E5A}" srcOrd="2" destOrd="0" parTransId="{8D3DAE2D-9F90-43C7-B1ED-98A3CA7719F2}" sibTransId="{52C39B8B-313E-4A90-B31F-6BEC650C6F4A}"/>
    <dgm:cxn modelId="{C4D29424-B3CD-4FDB-BBA1-56FA0D925153}" type="presOf" srcId="{D67959E5-FF7D-4233-ABC2-714241B04E5A}" destId="{516C0A40-DA0E-4A68-9062-77A835E36E68}" srcOrd="0" destOrd="0" presId="urn:microsoft.com/office/officeart/2005/8/layout/vList2#10"/>
    <dgm:cxn modelId="{92BE2062-C4B4-49E0-B1C3-E74164489A4D}" srcId="{F0F81F80-BB91-4B64-94E3-03B65596B779}" destId="{EE2E4E88-8ECD-4927-9A4A-FC708B3E89ED}" srcOrd="1" destOrd="0" parTransId="{AE584A59-F5E1-49F4-8486-799FC2BD6B73}" sibTransId="{A9395A7A-6F90-4938-AB3F-69AA08356744}"/>
    <dgm:cxn modelId="{9296EA47-6FC5-4492-8984-BD5B9E744F8F}" srcId="{F0F81F80-BB91-4B64-94E3-03B65596B779}" destId="{FFBC8330-15B1-4622-9B51-FD3F7FBBD81A}" srcOrd="0" destOrd="0" parTransId="{28A4F44A-E15B-4FB1-A5C0-FCEE494326FF}" sibTransId="{B1AA3659-F117-47A9-B7A9-6E09D17DC3C9}"/>
    <dgm:cxn modelId="{3603F56F-7058-43D4-8DED-7155D8CDEE8D}" type="presOf" srcId="{F1029B12-88D6-40F4-A01B-40D5DA4E5EC7}" destId="{06894402-A97F-47C1-93A7-0192A43AF4F7}" srcOrd="0" destOrd="0" presId="urn:microsoft.com/office/officeart/2005/8/layout/vList2#10"/>
    <dgm:cxn modelId="{2A9E6D9A-FC2E-4A9B-A743-C50ACE1A862A}" type="presOf" srcId="{3DFA9951-6A3B-4B01-8CC7-EC542C7255F3}" destId="{375CB9C4-84BD-499C-8A69-2D6A12DBCA71}" srcOrd="0" destOrd="0" presId="urn:microsoft.com/office/officeart/2005/8/layout/vList2#10"/>
    <dgm:cxn modelId="{B6D18DAA-F7B1-4B79-A268-2EC2B234170C}" type="presOf" srcId="{FFBC8330-15B1-4622-9B51-FD3F7FBBD81A}" destId="{9A9AA601-FF9F-41C6-8ADB-BC4988659AE5}" srcOrd="0" destOrd="0" presId="urn:microsoft.com/office/officeart/2005/8/layout/vList2#10"/>
    <dgm:cxn modelId="{2FF1B4B2-8DCA-4C49-A202-1D25DBC4D3C5}" srcId="{F0F81F80-BB91-4B64-94E3-03B65596B779}" destId="{F1029B12-88D6-40F4-A01B-40D5DA4E5EC7}" srcOrd="4" destOrd="0" parTransId="{ED42BAEE-5455-4B3D-B8FE-742D3DA9360C}" sibTransId="{EC4C7299-C1E4-404B-9A67-28CFDB804843}"/>
    <dgm:cxn modelId="{51F4D5D1-48FD-4C39-A6FA-542F04BE8DC4}" type="presOf" srcId="{EE2E4E88-8ECD-4927-9A4A-FC708B3E89ED}" destId="{294CF1D1-539F-418A-9580-CA3ABF403ED8}" srcOrd="0" destOrd="0" presId="urn:microsoft.com/office/officeart/2005/8/layout/vList2#10"/>
    <dgm:cxn modelId="{3DA56EEA-E80B-403E-944C-D85BF8C51CF6}" srcId="{F0F81F80-BB91-4B64-94E3-03B65596B779}" destId="{3DFA9951-6A3B-4B01-8CC7-EC542C7255F3}" srcOrd="3" destOrd="0" parTransId="{7F9BA149-D574-462B-8B97-52B9B8630EBC}" sibTransId="{EF0D0F6D-7308-4943-A42F-15D76324202F}"/>
    <dgm:cxn modelId="{D790DC6F-F1A1-4408-A02A-E408EDBC3953}" type="presParOf" srcId="{7C55676E-1AB5-46D9-9F47-88F1E62F55A8}" destId="{9A9AA601-FF9F-41C6-8ADB-BC4988659AE5}" srcOrd="0" destOrd="0" presId="urn:microsoft.com/office/officeart/2005/8/layout/vList2#10"/>
    <dgm:cxn modelId="{7CE515EA-611E-42AB-8132-3F48F9E1748C}" type="presParOf" srcId="{7C55676E-1AB5-46D9-9F47-88F1E62F55A8}" destId="{34EAAB3C-6A92-426F-A1EF-79ADA0352D4E}" srcOrd="1" destOrd="0" presId="urn:microsoft.com/office/officeart/2005/8/layout/vList2#10"/>
    <dgm:cxn modelId="{90DC34DA-595C-45D3-895E-E00A79F3112B}" type="presParOf" srcId="{7C55676E-1AB5-46D9-9F47-88F1E62F55A8}" destId="{294CF1D1-539F-418A-9580-CA3ABF403ED8}" srcOrd="2" destOrd="0" presId="urn:microsoft.com/office/officeart/2005/8/layout/vList2#10"/>
    <dgm:cxn modelId="{E089E853-899E-481B-B9D9-4C0C30EDBB34}" type="presParOf" srcId="{7C55676E-1AB5-46D9-9F47-88F1E62F55A8}" destId="{4EDD3C0B-7D24-4C42-98D0-9AF343C60E87}" srcOrd="3" destOrd="0" presId="urn:microsoft.com/office/officeart/2005/8/layout/vList2#10"/>
    <dgm:cxn modelId="{6718D07D-10BA-4B22-9618-EDA57A6277F5}" type="presParOf" srcId="{7C55676E-1AB5-46D9-9F47-88F1E62F55A8}" destId="{516C0A40-DA0E-4A68-9062-77A835E36E68}" srcOrd="4" destOrd="0" presId="urn:microsoft.com/office/officeart/2005/8/layout/vList2#10"/>
    <dgm:cxn modelId="{2F1CD6D5-6798-4C1B-9F7D-A18B8A7EC7DF}" type="presParOf" srcId="{7C55676E-1AB5-46D9-9F47-88F1E62F55A8}" destId="{749C6D8C-E57D-40EC-94E1-64B4BDF6937F}" srcOrd="5" destOrd="0" presId="urn:microsoft.com/office/officeart/2005/8/layout/vList2#10"/>
    <dgm:cxn modelId="{894A5AB8-DC91-4B35-91A6-FACA8B06F3C9}" type="presParOf" srcId="{7C55676E-1AB5-46D9-9F47-88F1E62F55A8}" destId="{375CB9C4-84BD-499C-8A69-2D6A12DBCA71}" srcOrd="6" destOrd="0" presId="urn:microsoft.com/office/officeart/2005/8/layout/vList2#10"/>
    <dgm:cxn modelId="{30D25349-0FD3-40C0-A10E-76294AFFEE03}" type="presParOf" srcId="{7C55676E-1AB5-46D9-9F47-88F1E62F55A8}" destId="{F478C627-8AE2-49FA-A3B2-B7FF90AC8D79}" srcOrd="7" destOrd="0" presId="urn:microsoft.com/office/officeart/2005/8/layout/vList2#10"/>
    <dgm:cxn modelId="{60E4DF86-7BB2-47B0-ADD7-4D349E0D6F64}" type="presParOf" srcId="{7C55676E-1AB5-46D9-9F47-88F1E62F55A8}" destId="{06894402-A97F-47C1-93A7-0192A43AF4F7}" srcOrd="8" destOrd="0" presId="urn:microsoft.com/office/officeart/2005/8/layout/vList2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1D5EEC-7486-4FE3-90B2-C0E8C072B9A3}" type="doc">
      <dgm:prSet loTypeId="urn:microsoft.com/office/officeart/2005/8/layout/vList2#11" loCatId="list" qsTypeId="urn:microsoft.com/office/officeart/2005/8/quickstyle/simple1#12" qsCatId="simple" csTypeId="urn:microsoft.com/office/officeart/2005/8/colors/accent1_2#12" csCatId="accent1"/>
      <dgm:spPr/>
      <dgm:t>
        <a:bodyPr/>
        <a:lstStyle/>
        <a:p>
          <a:endParaRPr lang="en-US"/>
        </a:p>
      </dgm:t>
    </dgm:pt>
    <dgm:pt modelId="{C8F3D22C-296B-4880-8BEF-C271DEE39212}">
      <dgm:prSet/>
      <dgm:spPr/>
      <dgm:t>
        <a:bodyPr/>
        <a:lstStyle/>
        <a:p>
          <a:r>
            <a:rPr lang="en-US"/>
            <a:t>Remote Object reference </a:t>
          </a:r>
        </a:p>
      </dgm:t>
    </dgm:pt>
    <dgm:pt modelId="{95455B8F-D74D-46EC-B658-C35B6AB96781}" type="parTrans" cxnId="{4B1FA842-86EF-4C4A-B916-8AAE29AF9833}">
      <dgm:prSet/>
      <dgm:spPr/>
      <dgm:t>
        <a:bodyPr/>
        <a:lstStyle/>
        <a:p>
          <a:endParaRPr lang="en-US"/>
        </a:p>
      </dgm:t>
    </dgm:pt>
    <dgm:pt modelId="{4BAFB8F9-885F-49E4-B78E-80E8962A55A2}" type="sibTrans" cxnId="{4B1FA842-86EF-4C4A-B916-8AAE29AF9833}">
      <dgm:prSet/>
      <dgm:spPr/>
      <dgm:t>
        <a:bodyPr/>
        <a:lstStyle/>
        <a:p>
          <a:endParaRPr lang="en-US"/>
        </a:p>
      </dgm:t>
    </dgm:pt>
    <dgm:pt modelId="{09DCE04E-B3CE-4AF2-A815-72D390275F1C}">
      <dgm:prSet/>
      <dgm:spPr/>
      <dgm:t>
        <a:bodyPr/>
        <a:lstStyle/>
        <a:p>
          <a:r>
            <a:rPr lang="en-US"/>
            <a:t>Remote Interface</a:t>
          </a:r>
        </a:p>
      </dgm:t>
    </dgm:pt>
    <dgm:pt modelId="{C4C3EB88-0617-4760-ABD0-CB3D6E125720}" type="parTrans" cxnId="{B5ED99AA-919C-4BE9-B107-A0417F3D22EC}">
      <dgm:prSet/>
      <dgm:spPr/>
      <dgm:t>
        <a:bodyPr/>
        <a:lstStyle/>
        <a:p>
          <a:endParaRPr lang="en-US"/>
        </a:p>
      </dgm:t>
    </dgm:pt>
    <dgm:pt modelId="{382E0D49-069C-41CF-8602-7D7FCF5FAACB}" type="sibTrans" cxnId="{B5ED99AA-919C-4BE9-B107-A0417F3D22EC}">
      <dgm:prSet/>
      <dgm:spPr/>
      <dgm:t>
        <a:bodyPr/>
        <a:lstStyle/>
        <a:p>
          <a:endParaRPr lang="en-US"/>
        </a:p>
      </dgm:t>
    </dgm:pt>
    <dgm:pt modelId="{7B6B0684-BD9C-4350-9ADF-E9AA005AFD77}">
      <dgm:prSet/>
      <dgm:spPr/>
      <dgm:t>
        <a:bodyPr/>
        <a:lstStyle/>
        <a:p>
          <a:r>
            <a:rPr lang="en-US"/>
            <a:t>Actions</a:t>
          </a:r>
        </a:p>
      </dgm:t>
    </dgm:pt>
    <dgm:pt modelId="{78948AC6-F3B0-4DD2-A7B3-129AD38443E4}" type="parTrans" cxnId="{074FC031-55EF-41F4-8762-A593EB27B2F5}">
      <dgm:prSet/>
      <dgm:spPr/>
      <dgm:t>
        <a:bodyPr/>
        <a:lstStyle/>
        <a:p>
          <a:endParaRPr lang="en-US"/>
        </a:p>
      </dgm:t>
    </dgm:pt>
    <dgm:pt modelId="{9554E9D1-064C-46F1-B7EA-212F047A3834}" type="sibTrans" cxnId="{074FC031-55EF-41F4-8762-A593EB27B2F5}">
      <dgm:prSet/>
      <dgm:spPr/>
      <dgm:t>
        <a:bodyPr/>
        <a:lstStyle/>
        <a:p>
          <a:endParaRPr lang="en-US"/>
        </a:p>
      </dgm:t>
    </dgm:pt>
    <dgm:pt modelId="{A953C833-D5F2-4FB5-ADD7-E1617DA25716}">
      <dgm:prSet/>
      <dgm:spPr/>
      <dgm:t>
        <a:bodyPr/>
        <a:lstStyle/>
        <a:p>
          <a:r>
            <a:rPr lang="en-US"/>
            <a:t>Exception </a:t>
          </a:r>
        </a:p>
      </dgm:t>
    </dgm:pt>
    <dgm:pt modelId="{0A1C3272-3F59-49AF-AC99-61D4A83B7315}" type="parTrans" cxnId="{387C3FB2-D192-40DF-8D73-677F70021EE8}">
      <dgm:prSet/>
      <dgm:spPr/>
      <dgm:t>
        <a:bodyPr/>
        <a:lstStyle/>
        <a:p>
          <a:endParaRPr lang="en-US"/>
        </a:p>
      </dgm:t>
    </dgm:pt>
    <dgm:pt modelId="{89023526-4B04-40DE-B45E-697CA4FF8EEC}" type="sibTrans" cxnId="{387C3FB2-D192-40DF-8D73-677F70021EE8}">
      <dgm:prSet/>
      <dgm:spPr/>
      <dgm:t>
        <a:bodyPr/>
        <a:lstStyle/>
        <a:p>
          <a:endParaRPr lang="en-US"/>
        </a:p>
      </dgm:t>
    </dgm:pt>
    <dgm:pt modelId="{358D4880-B7FD-453E-BFA7-1E834341524E}">
      <dgm:prSet/>
      <dgm:spPr/>
      <dgm:t>
        <a:bodyPr/>
        <a:lstStyle/>
        <a:p>
          <a:r>
            <a:rPr lang="en-US"/>
            <a:t>Garbage collection </a:t>
          </a:r>
        </a:p>
      </dgm:t>
    </dgm:pt>
    <dgm:pt modelId="{01120B3C-DB4E-4DDA-B4CE-20F3B6E21370}" type="parTrans" cxnId="{EA55DB3A-8CB1-4FEC-BA6D-C9054A5B5CF1}">
      <dgm:prSet/>
      <dgm:spPr/>
      <dgm:t>
        <a:bodyPr/>
        <a:lstStyle/>
        <a:p>
          <a:endParaRPr lang="en-US"/>
        </a:p>
      </dgm:t>
    </dgm:pt>
    <dgm:pt modelId="{4E27CFD6-C504-46DB-A91A-38B5D37CE500}" type="sibTrans" cxnId="{EA55DB3A-8CB1-4FEC-BA6D-C9054A5B5CF1}">
      <dgm:prSet/>
      <dgm:spPr/>
      <dgm:t>
        <a:bodyPr/>
        <a:lstStyle/>
        <a:p>
          <a:endParaRPr lang="en-US"/>
        </a:p>
      </dgm:t>
    </dgm:pt>
    <dgm:pt modelId="{77F3EE1B-D1D0-45DD-BE8B-E9900ADDB3A9}" type="pres">
      <dgm:prSet presAssocID="{EF1D5EEC-7486-4FE3-90B2-C0E8C072B9A3}" presName="linear" presStyleCnt="0">
        <dgm:presLayoutVars>
          <dgm:animLvl val="lvl"/>
          <dgm:resizeHandles val="exact"/>
        </dgm:presLayoutVars>
      </dgm:prSet>
      <dgm:spPr/>
    </dgm:pt>
    <dgm:pt modelId="{5529AC20-FDF5-42E2-B3AA-18308D8844EA}" type="pres">
      <dgm:prSet presAssocID="{C8F3D22C-296B-4880-8BEF-C271DEE3921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46F2C6E-7E06-4394-8B91-78408E741494}" type="pres">
      <dgm:prSet presAssocID="{4BAFB8F9-885F-49E4-B78E-80E8962A55A2}" presName="spacer" presStyleCnt="0"/>
      <dgm:spPr/>
    </dgm:pt>
    <dgm:pt modelId="{ED7E6D70-860F-421D-830E-FDDA78D0D6C5}" type="pres">
      <dgm:prSet presAssocID="{09DCE04E-B3CE-4AF2-A815-72D390275F1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AD05FD-1E4D-4087-AEEA-4446A6E98E0B}" type="pres">
      <dgm:prSet presAssocID="{382E0D49-069C-41CF-8602-7D7FCF5FAACB}" presName="spacer" presStyleCnt="0"/>
      <dgm:spPr/>
    </dgm:pt>
    <dgm:pt modelId="{240ECC52-6CA3-40DF-BA0F-269496E45F98}" type="pres">
      <dgm:prSet presAssocID="{7B6B0684-BD9C-4350-9ADF-E9AA005AFD7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064E133-064A-4615-80A8-4D17BFB90E71}" type="pres">
      <dgm:prSet presAssocID="{9554E9D1-064C-46F1-B7EA-212F047A3834}" presName="spacer" presStyleCnt="0"/>
      <dgm:spPr/>
    </dgm:pt>
    <dgm:pt modelId="{80158889-959A-4D26-B310-9BC67759F156}" type="pres">
      <dgm:prSet presAssocID="{A953C833-D5F2-4FB5-ADD7-E1617DA2571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B398909-4176-43EF-950C-B88936CA11F9}" type="pres">
      <dgm:prSet presAssocID="{89023526-4B04-40DE-B45E-697CA4FF8EEC}" presName="spacer" presStyleCnt="0"/>
      <dgm:spPr/>
    </dgm:pt>
    <dgm:pt modelId="{34FB3EE1-360B-4325-8FD4-5DF6A2F3DAEB}" type="pres">
      <dgm:prSet presAssocID="{358D4880-B7FD-453E-BFA7-1E834341524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E354C26-DF45-4D48-8F2E-6598D4CE179D}" type="presOf" srcId="{09DCE04E-B3CE-4AF2-A815-72D390275F1C}" destId="{ED7E6D70-860F-421D-830E-FDDA78D0D6C5}" srcOrd="0" destOrd="0" presId="urn:microsoft.com/office/officeart/2005/8/layout/vList2#11"/>
    <dgm:cxn modelId="{D2CC6E29-8507-47BB-A684-5F3CBB8B4A7B}" type="presOf" srcId="{EF1D5EEC-7486-4FE3-90B2-C0E8C072B9A3}" destId="{77F3EE1B-D1D0-45DD-BE8B-E9900ADDB3A9}" srcOrd="0" destOrd="0" presId="urn:microsoft.com/office/officeart/2005/8/layout/vList2#11"/>
    <dgm:cxn modelId="{074FC031-55EF-41F4-8762-A593EB27B2F5}" srcId="{EF1D5EEC-7486-4FE3-90B2-C0E8C072B9A3}" destId="{7B6B0684-BD9C-4350-9ADF-E9AA005AFD77}" srcOrd="2" destOrd="0" parTransId="{78948AC6-F3B0-4DD2-A7B3-129AD38443E4}" sibTransId="{9554E9D1-064C-46F1-B7EA-212F047A3834}"/>
    <dgm:cxn modelId="{D7E42537-AC67-413C-ABD0-3C223A60949B}" type="presOf" srcId="{358D4880-B7FD-453E-BFA7-1E834341524E}" destId="{34FB3EE1-360B-4325-8FD4-5DF6A2F3DAEB}" srcOrd="0" destOrd="0" presId="urn:microsoft.com/office/officeart/2005/8/layout/vList2#11"/>
    <dgm:cxn modelId="{EA55DB3A-8CB1-4FEC-BA6D-C9054A5B5CF1}" srcId="{EF1D5EEC-7486-4FE3-90B2-C0E8C072B9A3}" destId="{358D4880-B7FD-453E-BFA7-1E834341524E}" srcOrd="4" destOrd="0" parTransId="{01120B3C-DB4E-4DDA-B4CE-20F3B6E21370}" sibTransId="{4E27CFD6-C504-46DB-A91A-38B5D37CE500}"/>
    <dgm:cxn modelId="{487F295C-9EB2-4237-A6A6-1B3EE9A969FD}" type="presOf" srcId="{A953C833-D5F2-4FB5-ADD7-E1617DA25716}" destId="{80158889-959A-4D26-B310-9BC67759F156}" srcOrd="0" destOrd="0" presId="urn:microsoft.com/office/officeart/2005/8/layout/vList2#11"/>
    <dgm:cxn modelId="{4B1FA842-86EF-4C4A-B916-8AAE29AF9833}" srcId="{EF1D5EEC-7486-4FE3-90B2-C0E8C072B9A3}" destId="{C8F3D22C-296B-4880-8BEF-C271DEE39212}" srcOrd="0" destOrd="0" parTransId="{95455B8F-D74D-46EC-B658-C35B6AB96781}" sibTransId="{4BAFB8F9-885F-49E4-B78E-80E8962A55A2}"/>
    <dgm:cxn modelId="{8B109B65-65B3-4305-BBDD-83D4595987C2}" type="presOf" srcId="{C8F3D22C-296B-4880-8BEF-C271DEE39212}" destId="{5529AC20-FDF5-42E2-B3AA-18308D8844EA}" srcOrd="0" destOrd="0" presId="urn:microsoft.com/office/officeart/2005/8/layout/vList2#11"/>
    <dgm:cxn modelId="{9B7ED198-6515-4A5E-8E6C-01EAE86364B4}" type="presOf" srcId="{7B6B0684-BD9C-4350-9ADF-E9AA005AFD77}" destId="{240ECC52-6CA3-40DF-BA0F-269496E45F98}" srcOrd="0" destOrd="0" presId="urn:microsoft.com/office/officeart/2005/8/layout/vList2#11"/>
    <dgm:cxn modelId="{B5ED99AA-919C-4BE9-B107-A0417F3D22EC}" srcId="{EF1D5EEC-7486-4FE3-90B2-C0E8C072B9A3}" destId="{09DCE04E-B3CE-4AF2-A815-72D390275F1C}" srcOrd="1" destOrd="0" parTransId="{C4C3EB88-0617-4760-ABD0-CB3D6E125720}" sibTransId="{382E0D49-069C-41CF-8602-7D7FCF5FAACB}"/>
    <dgm:cxn modelId="{387C3FB2-D192-40DF-8D73-677F70021EE8}" srcId="{EF1D5EEC-7486-4FE3-90B2-C0E8C072B9A3}" destId="{A953C833-D5F2-4FB5-ADD7-E1617DA25716}" srcOrd="3" destOrd="0" parTransId="{0A1C3272-3F59-49AF-AC99-61D4A83B7315}" sibTransId="{89023526-4B04-40DE-B45E-697CA4FF8EEC}"/>
    <dgm:cxn modelId="{5169B81B-D8CF-4FC1-B102-2850D65D139A}" type="presParOf" srcId="{77F3EE1B-D1D0-45DD-BE8B-E9900ADDB3A9}" destId="{5529AC20-FDF5-42E2-B3AA-18308D8844EA}" srcOrd="0" destOrd="0" presId="urn:microsoft.com/office/officeart/2005/8/layout/vList2#11"/>
    <dgm:cxn modelId="{78B004CE-3CAA-4D78-80CE-BDF449BFD3F5}" type="presParOf" srcId="{77F3EE1B-D1D0-45DD-BE8B-E9900ADDB3A9}" destId="{846F2C6E-7E06-4394-8B91-78408E741494}" srcOrd="1" destOrd="0" presId="urn:microsoft.com/office/officeart/2005/8/layout/vList2#11"/>
    <dgm:cxn modelId="{98EC050B-083B-4A09-B903-6E58D32D2650}" type="presParOf" srcId="{77F3EE1B-D1D0-45DD-BE8B-E9900ADDB3A9}" destId="{ED7E6D70-860F-421D-830E-FDDA78D0D6C5}" srcOrd="2" destOrd="0" presId="urn:microsoft.com/office/officeart/2005/8/layout/vList2#11"/>
    <dgm:cxn modelId="{1AC36DD2-E04A-4761-A581-11D771714CEF}" type="presParOf" srcId="{77F3EE1B-D1D0-45DD-BE8B-E9900ADDB3A9}" destId="{C0AD05FD-1E4D-4087-AEEA-4446A6E98E0B}" srcOrd="3" destOrd="0" presId="urn:microsoft.com/office/officeart/2005/8/layout/vList2#11"/>
    <dgm:cxn modelId="{1EA48622-BFEB-4F54-824F-698AAC2C2AC9}" type="presParOf" srcId="{77F3EE1B-D1D0-45DD-BE8B-E9900ADDB3A9}" destId="{240ECC52-6CA3-40DF-BA0F-269496E45F98}" srcOrd="4" destOrd="0" presId="urn:microsoft.com/office/officeart/2005/8/layout/vList2#11"/>
    <dgm:cxn modelId="{A9C9A400-0E47-489F-B46E-140634D887DD}" type="presParOf" srcId="{77F3EE1B-D1D0-45DD-BE8B-E9900ADDB3A9}" destId="{4064E133-064A-4615-80A8-4D17BFB90E71}" srcOrd="5" destOrd="0" presId="urn:microsoft.com/office/officeart/2005/8/layout/vList2#11"/>
    <dgm:cxn modelId="{CBFA2B74-9A33-42BE-B903-1B9DE0EAF484}" type="presParOf" srcId="{77F3EE1B-D1D0-45DD-BE8B-E9900ADDB3A9}" destId="{80158889-959A-4D26-B310-9BC67759F156}" srcOrd="6" destOrd="0" presId="urn:microsoft.com/office/officeart/2005/8/layout/vList2#11"/>
    <dgm:cxn modelId="{2EFF1DFA-81A3-406E-8703-41754D006818}" type="presParOf" srcId="{77F3EE1B-D1D0-45DD-BE8B-E9900ADDB3A9}" destId="{2B398909-4176-43EF-950C-B88936CA11F9}" srcOrd="7" destOrd="0" presId="urn:microsoft.com/office/officeart/2005/8/layout/vList2#11"/>
    <dgm:cxn modelId="{048C568C-55D3-42C1-A720-C5452A0D508F}" type="presParOf" srcId="{77F3EE1B-D1D0-45DD-BE8B-E9900ADDB3A9}" destId="{34FB3EE1-360B-4325-8FD4-5DF6A2F3DAEB}" srcOrd="8" destOrd="0" presId="urn:microsoft.com/office/officeart/2005/8/layout/vList2#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9910F3-AA0B-414F-8C62-1DD11B3A2015}" type="doc">
      <dgm:prSet loTypeId="urn:microsoft.com/office/officeart/2005/8/layout/vList5" loCatId="list" qsTypeId="urn:microsoft.com/office/officeart/2005/8/quickstyle/simple1#13" qsCatId="simple" csTypeId="urn:microsoft.com/office/officeart/2005/8/colors/accent1_2#13" csCatId="accent1"/>
      <dgm:spPr/>
      <dgm:t>
        <a:bodyPr/>
        <a:lstStyle/>
        <a:p>
          <a:endParaRPr lang="en-US"/>
        </a:p>
      </dgm:t>
    </dgm:pt>
    <dgm:pt modelId="{BDDD3C7D-ED47-4F2E-8640-2EED24E56F54}">
      <dgm:prSet/>
      <dgm:spPr/>
      <dgm:t>
        <a:bodyPr/>
        <a:lstStyle/>
        <a:p>
          <a:r>
            <a:rPr lang="en-US" dirty="0"/>
            <a:t>Design Issues </a:t>
          </a:r>
        </a:p>
      </dgm:t>
    </dgm:pt>
    <dgm:pt modelId="{EB536656-8F00-45BE-8913-EBABA45E0907}" type="parTrans" cxnId="{0250EDB3-1DFF-4F26-92D5-DD8F7913D93B}">
      <dgm:prSet/>
      <dgm:spPr/>
      <dgm:t>
        <a:bodyPr/>
        <a:lstStyle/>
        <a:p>
          <a:endParaRPr lang="en-US"/>
        </a:p>
      </dgm:t>
    </dgm:pt>
    <dgm:pt modelId="{4C3D1BEF-CB0D-4348-B065-E3AED8C99AAF}" type="sibTrans" cxnId="{0250EDB3-1DFF-4F26-92D5-DD8F7913D93B}">
      <dgm:prSet/>
      <dgm:spPr/>
      <dgm:t>
        <a:bodyPr/>
        <a:lstStyle/>
        <a:p>
          <a:endParaRPr lang="en-US"/>
        </a:p>
      </dgm:t>
    </dgm:pt>
    <dgm:pt modelId="{E0450DF7-AA2B-4E46-A971-66921818D69A}">
      <dgm:prSet/>
      <dgm:spPr/>
      <dgm:t>
        <a:bodyPr/>
        <a:lstStyle/>
        <a:p>
          <a:r>
            <a:rPr lang="en-US" dirty="0"/>
            <a:t>RMI Invocation Semantics</a:t>
          </a:r>
        </a:p>
      </dgm:t>
    </dgm:pt>
    <dgm:pt modelId="{47F12F32-3CA2-47DC-88DE-5E3415CE652F}" type="parTrans" cxnId="{12A69352-B3C8-483D-BD89-CF24AC6F413A}">
      <dgm:prSet/>
      <dgm:spPr/>
      <dgm:t>
        <a:bodyPr/>
        <a:lstStyle/>
        <a:p>
          <a:endParaRPr lang="en-US"/>
        </a:p>
      </dgm:t>
    </dgm:pt>
    <dgm:pt modelId="{4D2E4724-486D-4B94-BE0B-D97B990E907F}" type="sibTrans" cxnId="{12A69352-B3C8-483D-BD89-CF24AC6F413A}">
      <dgm:prSet/>
      <dgm:spPr/>
      <dgm:t>
        <a:bodyPr/>
        <a:lstStyle/>
        <a:p>
          <a:endParaRPr lang="en-US"/>
        </a:p>
      </dgm:t>
    </dgm:pt>
    <dgm:pt modelId="{EDB40465-C9B4-4D2C-821F-DB09CEDEAFE9}">
      <dgm:prSet/>
      <dgm:spPr/>
      <dgm:t>
        <a:bodyPr/>
        <a:lstStyle/>
        <a:p>
          <a:r>
            <a:rPr lang="en-US"/>
            <a:t>Maybe</a:t>
          </a:r>
        </a:p>
      </dgm:t>
    </dgm:pt>
    <dgm:pt modelId="{354C224A-0535-499C-9857-79335E79F42A}" type="parTrans" cxnId="{E55DD3E3-72B8-42D6-B3A0-9D698A77DEED}">
      <dgm:prSet/>
      <dgm:spPr/>
      <dgm:t>
        <a:bodyPr/>
        <a:lstStyle/>
        <a:p>
          <a:endParaRPr lang="en-US"/>
        </a:p>
      </dgm:t>
    </dgm:pt>
    <dgm:pt modelId="{EA89568A-EC28-41D6-8170-DAB01051EB1A}" type="sibTrans" cxnId="{E55DD3E3-72B8-42D6-B3A0-9D698A77DEED}">
      <dgm:prSet/>
      <dgm:spPr/>
      <dgm:t>
        <a:bodyPr/>
        <a:lstStyle/>
        <a:p>
          <a:endParaRPr lang="en-US"/>
        </a:p>
      </dgm:t>
    </dgm:pt>
    <dgm:pt modelId="{A8575064-27AD-443B-BDC9-2E317F6472DC}">
      <dgm:prSet/>
      <dgm:spPr/>
      <dgm:t>
        <a:bodyPr/>
        <a:lstStyle/>
        <a:p>
          <a:r>
            <a:rPr lang="en-US"/>
            <a:t>At-least-once</a:t>
          </a:r>
        </a:p>
      </dgm:t>
    </dgm:pt>
    <dgm:pt modelId="{E673AE1E-6182-442F-807C-2C9E63E6AEA1}" type="parTrans" cxnId="{A5433FF6-033A-40DB-B0FA-52FCCC2BAA4A}">
      <dgm:prSet/>
      <dgm:spPr/>
      <dgm:t>
        <a:bodyPr/>
        <a:lstStyle/>
        <a:p>
          <a:endParaRPr lang="en-US"/>
        </a:p>
      </dgm:t>
    </dgm:pt>
    <dgm:pt modelId="{CB534E33-C144-4DCB-9DE8-02BA36C4DBD7}" type="sibTrans" cxnId="{A5433FF6-033A-40DB-B0FA-52FCCC2BAA4A}">
      <dgm:prSet/>
      <dgm:spPr/>
      <dgm:t>
        <a:bodyPr/>
        <a:lstStyle/>
        <a:p>
          <a:endParaRPr lang="en-US"/>
        </a:p>
      </dgm:t>
    </dgm:pt>
    <dgm:pt modelId="{425FD0A2-72B6-4DFA-AE47-5C5D66E6B051}">
      <dgm:prSet/>
      <dgm:spPr/>
      <dgm:t>
        <a:bodyPr/>
        <a:lstStyle/>
        <a:p>
          <a:r>
            <a:rPr lang="en-US"/>
            <a:t>At-most-once</a:t>
          </a:r>
        </a:p>
      </dgm:t>
    </dgm:pt>
    <dgm:pt modelId="{6218A9BA-6C0B-4FE0-AAD9-1AC1E55A16FE}" type="parTrans" cxnId="{4884CEB0-BBE5-42C3-9A2E-20C513AA78C1}">
      <dgm:prSet/>
      <dgm:spPr/>
      <dgm:t>
        <a:bodyPr/>
        <a:lstStyle/>
        <a:p>
          <a:endParaRPr lang="en-US"/>
        </a:p>
      </dgm:t>
    </dgm:pt>
    <dgm:pt modelId="{9902C8AE-D371-4D90-B981-37ACFF6A8A3E}" type="sibTrans" cxnId="{4884CEB0-BBE5-42C3-9A2E-20C513AA78C1}">
      <dgm:prSet/>
      <dgm:spPr/>
      <dgm:t>
        <a:bodyPr/>
        <a:lstStyle/>
        <a:p>
          <a:endParaRPr lang="en-US"/>
        </a:p>
      </dgm:t>
    </dgm:pt>
    <dgm:pt modelId="{1AE101E6-0B09-4D72-AE3A-CD4D9E18A6B2}">
      <dgm:prSet/>
      <dgm:spPr/>
      <dgm:t>
        <a:bodyPr/>
        <a:lstStyle/>
        <a:p>
          <a:r>
            <a:rPr lang="en-US"/>
            <a:t>Transparency </a:t>
          </a:r>
        </a:p>
      </dgm:t>
    </dgm:pt>
    <dgm:pt modelId="{EDE9E1E7-06D8-44DD-8527-9F8B6280A73B}" type="parTrans" cxnId="{B67B6140-0CC6-473A-A3D8-2E0046D1A0BC}">
      <dgm:prSet/>
      <dgm:spPr/>
      <dgm:t>
        <a:bodyPr/>
        <a:lstStyle/>
        <a:p>
          <a:endParaRPr lang="en-US"/>
        </a:p>
      </dgm:t>
    </dgm:pt>
    <dgm:pt modelId="{177269D4-244F-4B0B-B105-08FEDEF095D9}" type="sibTrans" cxnId="{B67B6140-0CC6-473A-A3D8-2E0046D1A0BC}">
      <dgm:prSet/>
      <dgm:spPr/>
      <dgm:t>
        <a:bodyPr/>
        <a:lstStyle/>
        <a:p>
          <a:endParaRPr lang="en-US"/>
        </a:p>
      </dgm:t>
    </dgm:pt>
    <dgm:pt modelId="{72F1B437-2ACC-4DC3-B060-85956DE91F57}">
      <dgm:prSet/>
      <dgm:spPr/>
      <dgm:t>
        <a:bodyPr/>
        <a:lstStyle/>
        <a:p>
          <a:r>
            <a:rPr lang="en-US"/>
            <a:t>Syntax and semantics </a:t>
          </a:r>
        </a:p>
      </dgm:t>
    </dgm:pt>
    <dgm:pt modelId="{E5AE3C3A-10AF-49E5-8E00-EC13E225ED13}" type="parTrans" cxnId="{8D18B0A4-29E6-4B40-AB86-97C75D6A53C0}">
      <dgm:prSet/>
      <dgm:spPr/>
      <dgm:t>
        <a:bodyPr/>
        <a:lstStyle/>
        <a:p>
          <a:endParaRPr lang="en-US"/>
        </a:p>
      </dgm:t>
    </dgm:pt>
    <dgm:pt modelId="{D24D21AA-EA75-4A55-82DF-D106C627594B}" type="sibTrans" cxnId="{8D18B0A4-29E6-4B40-AB86-97C75D6A53C0}">
      <dgm:prSet/>
      <dgm:spPr/>
      <dgm:t>
        <a:bodyPr/>
        <a:lstStyle/>
        <a:p>
          <a:endParaRPr lang="en-US"/>
        </a:p>
      </dgm:t>
    </dgm:pt>
    <dgm:pt modelId="{B01E3987-2EF8-4232-BEB2-F931FF1A0F30}">
      <dgm:prSet/>
      <dgm:spPr/>
      <dgm:t>
        <a:bodyPr/>
        <a:lstStyle/>
        <a:p>
          <a:r>
            <a:rPr lang="en-US"/>
            <a:t>Latency</a:t>
          </a:r>
        </a:p>
      </dgm:t>
    </dgm:pt>
    <dgm:pt modelId="{CD100C20-FD5A-4F71-B960-CA5BCC212AB5}" type="parTrans" cxnId="{D35F9155-6F57-491B-A3F7-DD9F9A7DEDD1}">
      <dgm:prSet/>
      <dgm:spPr/>
      <dgm:t>
        <a:bodyPr/>
        <a:lstStyle/>
        <a:p>
          <a:endParaRPr lang="en-US"/>
        </a:p>
      </dgm:t>
    </dgm:pt>
    <dgm:pt modelId="{AC4C07A3-8AFF-41B0-A8DD-DD1C731622B8}" type="sibTrans" cxnId="{D35F9155-6F57-491B-A3F7-DD9F9A7DEDD1}">
      <dgm:prSet/>
      <dgm:spPr/>
      <dgm:t>
        <a:bodyPr/>
        <a:lstStyle/>
        <a:p>
          <a:endParaRPr lang="en-US"/>
        </a:p>
      </dgm:t>
    </dgm:pt>
    <dgm:pt modelId="{A03C5F20-E677-499E-8B5E-798BCFD5F3A3}">
      <dgm:prSet/>
      <dgm:spPr/>
      <dgm:t>
        <a:bodyPr/>
        <a:lstStyle/>
        <a:p>
          <a:r>
            <a:rPr lang="en-US"/>
            <a:t>Exception</a:t>
          </a:r>
        </a:p>
      </dgm:t>
    </dgm:pt>
    <dgm:pt modelId="{895025F2-B6E9-48E0-8FB4-841CEA038C23}" type="parTrans" cxnId="{F7E75EA7-C7AF-4D82-A597-D7CDC0F7BCD5}">
      <dgm:prSet/>
      <dgm:spPr/>
      <dgm:t>
        <a:bodyPr/>
        <a:lstStyle/>
        <a:p>
          <a:endParaRPr lang="en-US"/>
        </a:p>
      </dgm:t>
    </dgm:pt>
    <dgm:pt modelId="{079FD22E-E5D9-4745-88BF-8E4910F951EA}" type="sibTrans" cxnId="{F7E75EA7-C7AF-4D82-A597-D7CDC0F7BCD5}">
      <dgm:prSet/>
      <dgm:spPr/>
      <dgm:t>
        <a:bodyPr/>
        <a:lstStyle/>
        <a:p>
          <a:endParaRPr lang="en-US"/>
        </a:p>
      </dgm:t>
    </dgm:pt>
    <dgm:pt modelId="{8C3B9A13-85B3-4546-933B-C580D91627C2}" type="pres">
      <dgm:prSet presAssocID="{AA9910F3-AA0B-414F-8C62-1DD11B3A2015}" presName="Name0" presStyleCnt="0">
        <dgm:presLayoutVars>
          <dgm:dir/>
          <dgm:animLvl val="lvl"/>
          <dgm:resizeHandles val="exact"/>
        </dgm:presLayoutVars>
      </dgm:prSet>
      <dgm:spPr/>
    </dgm:pt>
    <dgm:pt modelId="{A21C5D05-2F88-4C08-A7A9-4FFFF49D60A0}" type="pres">
      <dgm:prSet presAssocID="{BDDD3C7D-ED47-4F2E-8640-2EED24E56F54}" presName="linNode" presStyleCnt="0"/>
      <dgm:spPr/>
    </dgm:pt>
    <dgm:pt modelId="{52819C99-6EBD-45A9-8DA4-B5E58CB45B8D}" type="pres">
      <dgm:prSet presAssocID="{BDDD3C7D-ED47-4F2E-8640-2EED24E56F54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A928EC6A-0101-4D29-88DF-D85B7176894C}" type="pres">
      <dgm:prSet presAssocID="{BDDD3C7D-ED47-4F2E-8640-2EED24E56F5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F2CC503-A033-4153-928F-CB24A38B38D3}" type="presOf" srcId="{A03C5F20-E677-499E-8B5E-798BCFD5F3A3}" destId="{A928EC6A-0101-4D29-88DF-D85B7176894C}" srcOrd="0" destOrd="7" presId="urn:microsoft.com/office/officeart/2005/8/layout/vList5"/>
    <dgm:cxn modelId="{B17E4606-AC2E-4394-A9B5-0630F3FEAED6}" type="presOf" srcId="{E0450DF7-AA2B-4E46-A971-66921818D69A}" destId="{A928EC6A-0101-4D29-88DF-D85B7176894C}" srcOrd="0" destOrd="0" presId="urn:microsoft.com/office/officeart/2005/8/layout/vList5"/>
    <dgm:cxn modelId="{E987C11E-DC79-457B-8105-4051FD1DD512}" type="presOf" srcId="{1AE101E6-0B09-4D72-AE3A-CD4D9E18A6B2}" destId="{A928EC6A-0101-4D29-88DF-D85B7176894C}" srcOrd="0" destOrd="4" presId="urn:microsoft.com/office/officeart/2005/8/layout/vList5"/>
    <dgm:cxn modelId="{B67B6140-0CC6-473A-A3D8-2E0046D1A0BC}" srcId="{BDDD3C7D-ED47-4F2E-8640-2EED24E56F54}" destId="{1AE101E6-0B09-4D72-AE3A-CD4D9E18A6B2}" srcOrd="1" destOrd="0" parTransId="{EDE9E1E7-06D8-44DD-8527-9F8B6280A73B}" sibTransId="{177269D4-244F-4B0B-B105-08FEDEF095D9}"/>
    <dgm:cxn modelId="{52A0F55B-EDA4-4BC6-83C6-D6613FDA0EC5}" type="presOf" srcId="{BDDD3C7D-ED47-4F2E-8640-2EED24E56F54}" destId="{52819C99-6EBD-45A9-8DA4-B5E58CB45B8D}" srcOrd="0" destOrd="0" presId="urn:microsoft.com/office/officeart/2005/8/layout/vList5"/>
    <dgm:cxn modelId="{F97CC44C-3D79-4204-9FB4-2A40A4A75454}" type="presOf" srcId="{A8575064-27AD-443B-BDC9-2E317F6472DC}" destId="{A928EC6A-0101-4D29-88DF-D85B7176894C}" srcOrd="0" destOrd="2" presId="urn:microsoft.com/office/officeart/2005/8/layout/vList5"/>
    <dgm:cxn modelId="{2D7CCE6F-F640-44FB-A462-EB45DB53BE84}" type="presOf" srcId="{EDB40465-C9B4-4D2C-821F-DB09CEDEAFE9}" destId="{A928EC6A-0101-4D29-88DF-D85B7176894C}" srcOrd="0" destOrd="1" presId="urn:microsoft.com/office/officeart/2005/8/layout/vList5"/>
    <dgm:cxn modelId="{0DBECF50-01D1-4275-B3E2-FD825B7A6D07}" type="presOf" srcId="{425FD0A2-72B6-4DFA-AE47-5C5D66E6B051}" destId="{A928EC6A-0101-4D29-88DF-D85B7176894C}" srcOrd="0" destOrd="3" presId="urn:microsoft.com/office/officeart/2005/8/layout/vList5"/>
    <dgm:cxn modelId="{12A69352-B3C8-483D-BD89-CF24AC6F413A}" srcId="{BDDD3C7D-ED47-4F2E-8640-2EED24E56F54}" destId="{E0450DF7-AA2B-4E46-A971-66921818D69A}" srcOrd="0" destOrd="0" parTransId="{47F12F32-3CA2-47DC-88DE-5E3415CE652F}" sibTransId="{4D2E4724-486D-4B94-BE0B-D97B990E907F}"/>
    <dgm:cxn modelId="{D35F9155-6F57-491B-A3F7-DD9F9A7DEDD1}" srcId="{1AE101E6-0B09-4D72-AE3A-CD4D9E18A6B2}" destId="{B01E3987-2EF8-4232-BEB2-F931FF1A0F30}" srcOrd="1" destOrd="0" parTransId="{CD100C20-FD5A-4F71-B960-CA5BCC212AB5}" sibTransId="{AC4C07A3-8AFF-41B0-A8DD-DD1C731622B8}"/>
    <dgm:cxn modelId="{ACDDE890-1FE5-4B84-A07E-B151218D485F}" type="presOf" srcId="{B01E3987-2EF8-4232-BEB2-F931FF1A0F30}" destId="{A928EC6A-0101-4D29-88DF-D85B7176894C}" srcOrd="0" destOrd="6" presId="urn:microsoft.com/office/officeart/2005/8/layout/vList5"/>
    <dgm:cxn modelId="{8D18B0A4-29E6-4B40-AB86-97C75D6A53C0}" srcId="{1AE101E6-0B09-4D72-AE3A-CD4D9E18A6B2}" destId="{72F1B437-2ACC-4DC3-B060-85956DE91F57}" srcOrd="0" destOrd="0" parTransId="{E5AE3C3A-10AF-49E5-8E00-EC13E225ED13}" sibTransId="{D24D21AA-EA75-4A55-82DF-D106C627594B}"/>
    <dgm:cxn modelId="{171B1CA5-530F-4E1B-93E6-6EE14A3EF418}" type="presOf" srcId="{AA9910F3-AA0B-414F-8C62-1DD11B3A2015}" destId="{8C3B9A13-85B3-4546-933B-C580D91627C2}" srcOrd="0" destOrd="0" presId="urn:microsoft.com/office/officeart/2005/8/layout/vList5"/>
    <dgm:cxn modelId="{F7E75EA7-C7AF-4D82-A597-D7CDC0F7BCD5}" srcId="{1AE101E6-0B09-4D72-AE3A-CD4D9E18A6B2}" destId="{A03C5F20-E677-499E-8B5E-798BCFD5F3A3}" srcOrd="2" destOrd="0" parTransId="{895025F2-B6E9-48E0-8FB4-841CEA038C23}" sibTransId="{079FD22E-E5D9-4745-88BF-8E4910F951EA}"/>
    <dgm:cxn modelId="{4884CEB0-BBE5-42C3-9A2E-20C513AA78C1}" srcId="{E0450DF7-AA2B-4E46-A971-66921818D69A}" destId="{425FD0A2-72B6-4DFA-AE47-5C5D66E6B051}" srcOrd="2" destOrd="0" parTransId="{6218A9BA-6C0B-4FE0-AAD9-1AC1E55A16FE}" sibTransId="{9902C8AE-D371-4D90-B981-37ACFF6A8A3E}"/>
    <dgm:cxn modelId="{0250EDB3-1DFF-4F26-92D5-DD8F7913D93B}" srcId="{AA9910F3-AA0B-414F-8C62-1DD11B3A2015}" destId="{BDDD3C7D-ED47-4F2E-8640-2EED24E56F54}" srcOrd="0" destOrd="0" parTransId="{EB536656-8F00-45BE-8913-EBABA45E0907}" sibTransId="{4C3D1BEF-CB0D-4348-B065-E3AED8C99AAF}"/>
    <dgm:cxn modelId="{E55DD3E3-72B8-42D6-B3A0-9D698A77DEED}" srcId="{E0450DF7-AA2B-4E46-A971-66921818D69A}" destId="{EDB40465-C9B4-4D2C-821F-DB09CEDEAFE9}" srcOrd="0" destOrd="0" parTransId="{354C224A-0535-499C-9857-79335E79F42A}" sibTransId="{EA89568A-EC28-41D6-8170-DAB01051EB1A}"/>
    <dgm:cxn modelId="{A5433FF6-033A-40DB-B0FA-52FCCC2BAA4A}" srcId="{E0450DF7-AA2B-4E46-A971-66921818D69A}" destId="{A8575064-27AD-443B-BDC9-2E317F6472DC}" srcOrd="1" destOrd="0" parTransId="{E673AE1E-6182-442F-807C-2C9E63E6AEA1}" sibTransId="{CB534E33-C144-4DCB-9DE8-02BA36C4DBD7}"/>
    <dgm:cxn modelId="{A00F18F9-D7B3-4D12-BB6E-995C9B998461}" type="presOf" srcId="{72F1B437-2ACC-4DC3-B060-85956DE91F57}" destId="{A928EC6A-0101-4D29-88DF-D85B7176894C}" srcOrd="0" destOrd="5" presId="urn:microsoft.com/office/officeart/2005/8/layout/vList5"/>
    <dgm:cxn modelId="{FD3F34AF-FD31-4FE1-B7B6-A59FA493AFD6}" type="presParOf" srcId="{8C3B9A13-85B3-4546-933B-C580D91627C2}" destId="{A21C5D05-2F88-4C08-A7A9-4FFFF49D60A0}" srcOrd="0" destOrd="0" presId="urn:microsoft.com/office/officeart/2005/8/layout/vList5"/>
    <dgm:cxn modelId="{B4268892-3307-4C68-983D-389B8FDD00D2}" type="presParOf" srcId="{A21C5D05-2F88-4C08-A7A9-4FFFF49D60A0}" destId="{52819C99-6EBD-45A9-8DA4-B5E58CB45B8D}" srcOrd="0" destOrd="0" presId="urn:microsoft.com/office/officeart/2005/8/layout/vList5"/>
    <dgm:cxn modelId="{08FC9BC3-EE75-4100-9FF3-31E92665D8EB}" type="presParOf" srcId="{A21C5D05-2F88-4C08-A7A9-4FFFF49D60A0}" destId="{A928EC6A-0101-4D29-88DF-D85B717689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73FD3-12BA-4372-AA0A-FE7AF5CBA919}">
      <dsp:nvSpPr>
        <dsp:cNvPr id="0" name=""/>
        <dsp:cNvSpPr/>
      </dsp:nvSpPr>
      <dsp:spPr>
        <a:xfrm>
          <a:off x="0" y="39839"/>
          <a:ext cx="1102995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Introduction </a:t>
          </a:r>
        </a:p>
      </dsp:txBody>
      <dsp:txXfrm>
        <a:off x="31984" y="71823"/>
        <a:ext cx="10965982" cy="591232"/>
      </dsp:txXfrm>
    </dsp:sp>
    <dsp:sp modelId="{89ED7056-6AD7-4AF6-995C-6BAB0FEF924E}">
      <dsp:nvSpPr>
        <dsp:cNvPr id="0" name=""/>
        <dsp:cNvSpPr/>
      </dsp:nvSpPr>
      <dsp:spPr>
        <a:xfrm>
          <a:off x="0" y="775679"/>
          <a:ext cx="1102995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API for the Internet Protocol</a:t>
          </a:r>
        </a:p>
      </dsp:txBody>
      <dsp:txXfrm>
        <a:off x="31984" y="807663"/>
        <a:ext cx="10965982" cy="591232"/>
      </dsp:txXfrm>
    </dsp:sp>
    <dsp:sp modelId="{58AE2CEC-E8E6-492E-B74C-5485A4F714DD}">
      <dsp:nvSpPr>
        <dsp:cNvPr id="0" name=""/>
        <dsp:cNvSpPr/>
      </dsp:nvSpPr>
      <dsp:spPr>
        <a:xfrm>
          <a:off x="0" y="1511519"/>
          <a:ext cx="1102995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External data representation and marshalling</a:t>
          </a:r>
        </a:p>
      </dsp:txBody>
      <dsp:txXfrm>
        <a:off x="31984" y="1543503"/>
        <a:ext cx="10965982" cy="591232"/>
      </dsp:txXfrm>
    </dsp:sp>
    <dsp:sp modelId="{DAE518D8-9A23-49F3-AFF6-9C73D43C2609}">
      <dsp:nvSpPr>
        <dsp:cNvPr id="0" name=""/>
        <dsp:cNvSpPr/>
      </dsp:nvSpPr>
      <dsp:spPr>
        <a:xfrm>
          <a:off x="0" y="2247359"/>
          <a:ext cx="1102995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Client server communication </a:t>
          </a:r>
        </a:p>
      </dsp:txBody>
      <dsp:txXfrm>
        <a:off x="31984" y="2279343"/>
        <a:ext cx="10965982" cy="591232"/>
      </dsp:txXfrm>
    </dsp:sp>
    <dsp:sp modelId="{61B3C5A7-55FD-459A-A6D8-5775AA90D4F9}">
      <dsp:nvSpPr>
        <dsp:cNvPr id="0" name=""/>
        <dsp:cNvSpPr/>
      </dsp:nvSpPr>
      <dsp:spPr>
        <a:xfrm>
          <a:off x="0" y="2983199"/>
          <a:ext cx="1102995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Group communication </a:t>
          </a:r>
        </a:p>
      </dsp:txBody>
      <dsp:txXfrm>
        <a:off x="31984" y="3015183"/>
        <a:ext cx="10965982" cy="59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49495-A33F-43A0-AF0D-A568E21CFED6}">
      <dsp:nvSpPr>
        <dsp:cNvPr id="0" name=""/>
        <dsp:cNvSpPr/>
      </dsp:nvSpPr>
      <dsp:spPr>
        <a:xfrm>
          <a:off x="0" y="202293"/>
          <a:ext cx="3450062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UDP</a:t>
          </a:r>
        </a:p>
      </dsp:txBody>
      <dsp:txXfrm>
        <a:off x="74249" y="276542"/>
        <a:ext cx="3301564" cy="1372502"/>
      </dsp:txXfrm>
    </dsp:sp>
    <dsp:sp modelId="{7BB1C77D-9655-4C78-8219-B8DA7FA88C1A}">
      <dsp:nvSpPr>
        <dsp:cNvPr id="0" name=""/>
        <dsp:cNvSpPr/>
      </dsp:nvSpPr>
      <dsp:spPr>
        <a:xfrm>
          <a:off x="0" y="1910493"/>
          <a:ext cx="3450062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TCP</a:t>
          </a:r>
        </a:p>
      </dsp:txBody>
      <dsp:txXfrm>
        <a:off x="74249" y="1984742"/>
        <a:ext cx="3301564" cy="1372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1372A-947B-4089-AE49-C4434E18C202}">
      <dsp:nvSpPr>
        <dsp:cNvPr id="0" name=""/>
        <dsp:cNvSpPr/>
      </dsp:nvSpPr>
      <dsp:spPr>
        <a:xfrm>
          <a:off x="0" y="18232"/>
          <a:ext cx="11029616" cy="22779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 </a:t>
          </a:r>
          <a:r>
            <a:rPr lang="en-US" sz="3300" i="1" kern="1200" dirty="0"/>
            <a:t>remote object reference </a:t>
          </a:r>
          <a:r>
            <a:rPr lang="en-US" sz="3300" kern="1200" dirty="0"/>
            <a:t>is an identifier for a remote object that is valid throughout a distributed system. A remote object reference is passed in the invocation message to specify which object is to be invoked.</a:t>
          </a:r>
        </a:p>
      </dsp:txBody>
      <dsp:txXfrm>
        <a:off x="111202" y="129434"/>
        <a:ext cx="10807212" cy="2055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AA601-FF9F-41C6-8ADB-BC4988659AE5}">
      <dsp:nvSpPr>
        <dsp:cNvPr id="0" name=""/>
        <dsp:cNvSpPr/>
      </dsp:nvSpPr>
      <dsp:spPr>
        <a:xfrm>
          <a:off x="0" y="53923"/>
          <a:ext cx="5392738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Object reference </a:t>
          </a:r>
        </a:p>
      </dsp:txBody>
      <dsp:txXfrm>
        <a:off x="25130" y="79053"/>
        <a:ext cx="5342478" cy="464540"/>
      </dsp:txXfrm>
    </dsp:sp>
    <dsp:sp modelId="{294CF1D1-539F-418A-9580-CA3ABF403ED8}">
      <dsp:nvSpPr>
        <dsp:cNvPr id="0" name=""/>
        <dsp:cNvSpPr/>
      </dsp:nvSpPr>
      <dsp:spPr>
        <a:xfrm>
          <a:off x="0" y="632083"/>
          <a:ext cx="5392738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Interface</a:t>
          </a:r>
        </a:p>
      </dsp:txBody>
      <dsp:txXfrm>
        <a:off x="25130" y="657213"/>
        <a:ext cx="5342478" cy="464540"/>
      </dsp:txXfrm>
    </dsp:sp>
    <dsp:sp modelId="{516C0A40-DA0E-4A68-9062-77A835E36E68}">
      <dsp:nvSpPr>
        <dsp:cNvPr id="0" name=""/>
        <dsp:cNvSpPr/>
      </dsp:nvSpPr>
      <dsp:spPr>
        <a:xfrm>
          <a:off x="0" y="1210243"/>
          <a:ext cx="5392738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Actions</a:t>
          </a:r>
        </a:p>
      </dsp:txBody>
      <dsp:txXfrm>
        <a:off x="25130" y="1235373"/>
        <a:ext cx="5342478" cy="464540"/>
      </dsp:txXfrm>
    </dsp:sp>
    <dsp:sp modelId="{375CB9C4-84BD-499C-8A69-2D6A12DBCA71}">
      <dsp:nvSpPr>
        <dsp:cNvPr id="0" name=""/>
        <dsp:cNvSpPr/>
      </dsp:nvSpPr>
      <dsp:spPr>
        <a:xfrm>
          <a:off x="0" y="1788403"/>
          <a:ext cx="5392738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Exception </a:t>
          </a:r>
        </a:p>
      </dsp:txBody>
      <dsp:txXfrm>
        <a:off x="25130" y="1813533"/>
        <a:ext cx="5342478" cy="464540"/>
      </dsp:txXfrm>
    </dsp:sp>
    <dsp:sp modelId="{06894402-A97F-47C1-93A7-0192A43AF4F7}">
      <dsp:nvSpPr>
        <dsp:cNvPr id="0" name=""/>
        <dsp:cNvSpPr/>
      </dsp:nvSpPr>
      <dsp:spPr>
        <a:xfrm>
          <a:off x="0" y="2366563"/>
          <a:ext cx="5392738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Garbage collection </a:t>
          </a:r>
        </a:p>
      </dsp:txBody>
      <dsp:txXfrm>
        <a:off x="25130" y="2391693"/>
        <a:ext cx="5342478" cy="4645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9AC20-FDF5-42E2-B3AA-18308D8844EA}">
      <dsp:nvSpPr>
        <dsp:cNvPr id="0" name=""/>
        <dsp:cNvSpPr/>
      </dsp:nvSpPr>
      <dsp:spPr>
        <a:xfrm>
          <a:off x="0" y="53923"/>
          <a:ext cx="5392737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Remote Object reference </a:t>
          </a:r>
        </a:p>
      </dsp:txBody>
      <dsp:txXfrm>
        <a:off x="25130" y="79053"/>
        <a:ext cx="5342477" cy="464540"/>
      </dsp:txXfrm>
    </dsp:sp>
    <dsp:sp modelId="{ED7E6D70-860F-421D-830E-FDDA78D0D6C5}">
      <dsp:nvSpPr>
        <dsp:cNvPr id="0" name=""/>
        <dsp:cNvSpPr/>
      </dsp:nvSpPr>
      <dsp:spPr>
        <a:xfrm>
          <a:off x="0" y="632083"/>
          <a:ext cx="5392737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Remote Interface</a:t>
          </a:r>
        </a:p>
      </dsp:txBody>
      <dsp:txXfrm>
        <a:off x="25130" y="657213"/>
        <a:ext cx="5342477" cy="464540"/>
      </dsp:txXfrm>
    </dsp:sp>
    <dsp:sp modelId="{240ECC52-6CA3-40DF-BA0F-269496E45F98}">
      <dsp:nvSpPr>
        <dsp:cNvPr id="0" name=""/>
        <dsp:cNvSpPr/>
      </dsp:nvSpPr>
      <dsp:spPr>
        <a:xfrm>
          <a:off x="0" y="1210243"/>
          <a:ext cx="5392737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Actions</a:t>
          </a:r>
        </a:p>
      </dsp:txBody>
      <dsp:txXfrm>
        <a:off x="25130" y="1235373"/>
        <a:ext cx="5342477" cy="464540"/>
      </dsp:txXfrm>
    </dsp:sp>
    <dsp:sp modelId="{80158889-959A-4D26-B310-9BC67759F156}">
      <dsp:nvSpPr>
        <dsp:cNvPr id="0" name=""/>
        <dsp:cNvSpPr/>
      </dsp:nvSpPr>
      <dsp:spPr>
        <a:xfrm>
          <a:off x="0" y="1788403"/>
          <a:ext cx="5392737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Exception </a:t>
          </a:r>
        </a:p>
      </dsp:txBody>
      <dsp:txXfrm>
        <a:off x="25130" y="1813533"/>
        <a:ext cx="5342477" cy="464540"/>
      </dsp:txXfrm>
    </dsp:sp>
    <dsp:sp modelId="{34FB3EE1-360B-4325-8FD4-5DF6A2F3DAEB}">
      <dsp:nvSpPr>
        <dsp:cNvPr id="0" name=""/>
        <dsp:cNvSpPr/>
      </dsp:nvSpPr>
      <dsp:spPr>
        <a:xfrm>
          <a:off x="0" y="2366563"/>
          <a:ext cx="5392737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Garbage collection </a:t>
          </a:r>
        </a:p>
      </dsp:txBody>
      <dsp:txXfrm>
        <a:off x="25130" y="2391693"/>
        <a:ext cx="5342477" cy="464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8EC6A-0101-4D29-88DF-D85B7176894C}">
      <dsp:nvSpPr>
        <dsp:cNvPr id="0" name=""/>
        <dsp:cNvSpPr/>
      </dsp:nvSpPr>
      <dsp:spPr>
        <a:xfrm rot="5400000">
          <a:off x="6029070" y="-1690465"/>
          <a:ext cx="2942590" cy="70591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RMI Invocation Semantics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Maybe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At-least-once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At-most-once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Transparency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Syntax and semantics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Latency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Exception</a:t>
          </a:r>
        </a:p>
      </dsp:txBody>
      <dsp:txXfrm rot="-5400000">
        <a:off x="3970782" y="511468"/>
        <a:ext cx="6915523" cy="2655300"/>
      </dsp:txXfrm>
    </dsp:sp>
    <dsp:sp modelId="{52819C99-6EBD-45A9-8DA4-B5E58CB45B8D}">
      <dsp:nvSpPr>
        <dsp:cNvPr id="0" name=""/>
        <dsp:cNvSpPr/>
      </dsp:nvSpPr>
      <dsp:spPr>
        <a:xfrm>
          <a:off x="0" y="0"/>
          <a:ext cx="3970782" cy="36782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Design Issues </a:t>
          </a:r>
        </a:p>
      </dsp:txBody>
      <dsp:txXfrm>
        <a:off x="179557" y="179557"/>
        <a:ext cx="3611668" cy="3319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10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1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DDCD6-24FC-435E-86EC-AFAFF363749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63B06-6515-4306-AEDA-9D513762FC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F994BB-06A5-46B8-AC61-91E274E6558F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Dilip Kumar Shrestha: GCES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0B851-B90A-44C2-9253-E9D3F9430843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9BE792-9CC6-43E6-BE19-7DE52E089F1A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3A01-345C-476D-A11F-7A016A6A6A7C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B4DBA3-B804-4D5C-9567-CB5C1A99FC1C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Dilip Kumar Shrestha: GCES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F8B2-CFB9-4F1D-83D7-1B02C47E4844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1DBFF-085E-4A24-8F89-56D9D840ACB2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66F3-C937-46A3-8718-DB9FFBC686D2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5BA4-A5F4-4195-B985-F41425D36648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EDCC34-107C-4082-92A3-AD225A72B431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Dilip Kumar Shrestha: GCES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0F8D-72A4-4086-94DB-44377D61A22F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7363262-CA90-463C-BBEE-871255765C85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Dilip Kumar Shrestha: GCES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Network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Dilip Kumar Shrestha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Distributed Objects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 Model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581025" y="2925763"/>
          <a:ext cx="5392738" cy="293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Remote Object Model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</p:nvPr>
        </p:nvGraphicFramePr>
        <p:xfrm>
          <a:off x="6218238" y="2925763"/>
          <a:ext cx="5392737" cy="293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Method Invocation 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RMI Implementation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25" y="1913730"/>
            <a:ext cx="11198683" cy="440431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Implementations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883093"/>
            <a:ext cx="11025762" cy="427300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Corba</a:t>
            </a:r>
            <a:r>
              <a:rPr lang="en-US" dirty="0"/>
              <a:t> Implementation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386" y="2247476"/>
            <a:ext cx="11169228" cy="359061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for the Internet Protocol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581025" y="2227263"/>
          <a:ext cx="3450062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4031087" y="2627290"/>
            <a:ext cx="7579888" cy="306344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87219" y="2045334"/>
            <a:ext cx="5087075" cy="536005"/>
          </a:xfrm>
        </p:spPr>
        <p:txBody>
          <a:bodyPr/>
          <a:lstStyle/>
          <a:p>
            <a:r>
              <a:rPr lang="en-US" dirty="0"/>
              <a:t>Datagram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81194" y="2598707"/>
            <a:ext cx="5393100" cy="3759889"/>
          </a:xfrm>
        </p:spPr>
        <p:txBody>
          <a:bodyPr>
            <a:normAutofit/>
          </a:bodyPr>
          <a:lstStyle/>
          <a:p>
            <a:r>
              <a:rPr lang="en-US" dirty="0"/>
              <a:t>Packet size</a:t>
            </a:r>
          </a:p>
          <a:p>
            <a:r>
              <a:rPr lang="en-US" dirty="0"/>
              <a:t>Blocking</a:t>
            </a:r>
          </a:p>
          <a:p>
            <a:r>
              <a:rPr lang="en-US" dirty="0"/>
              <a:t>Timeouts</a:t>
            </a:r>
          </a:p>
          <a:p>
            <a:r>
              <a:rPr lang="en-US" dirty="0"/>
              <a:t>Receive from any</a:t>
            </a:r>
          </a:p>
          <a:p>
            <a:r>
              <a:rPr lang="en-US" dirty="0"/>
              <a:t>Failure model</a:t>
            </a:r>
          </a:p>
          <a:p>
            <a:pPr lvl="1"/>
            <a:r>
              <a:rPr lang="en-US" dirty="0"/>
              <a:t>Omission Failure</a:t>
            </a:r>
          </a:p>
          <a:p>
            <a:pPr lvl="1"/>
            <a:r>
              <a:rPr lang="en-US" dirty="0"/>
              <a:t>Ordering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523735" y="2045334"/>
            <a:ext cx="5087073" cy="553373"/>
          </a:xfrm>
        </p:spPr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217709" y="2598707"/>
            <a:ext cx="5393100" cy="37598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Message size</a:t>
            </a:r>
          </a:p>
          <a:p>
            <a:r>
              <a:rPr lang="en-US" dirty="0"/>
              <a:t>Lost message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Message duplication and ordering</a:t>
            </a:r>
          </a:p>
          <a:p>
            <a:r>
              <a:rPr lang="en-US" dirty="0"/>
              <a:t>Message destinations</a:t>
            </a:r>
          </a:p>
          <a:p>
            <a:r>
              <a:rPr lang="en-US" dirty="0"/>
              <a:t>Outstanding issues</a:t>
            </a:r>
          </a:p>
          <a:p>
            <a:pPr lvl="1"/>
            <a:r>
              <a:rPr lang="en-US" dirty="0"/>
              <a:t>Matching of data item(data format)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Threads</a:t>
            </a:r>
          </a:p>
          <a:p>
            <a:r>
              <a:rPr lang="en-US" dirty="0"/>
              <a:t>Failure Model</a:t>
            </a:r>
          </a:p>
          <a:p>
            <a:pPr lvl="1"/>
            <a:r>
              <a:rPr lang="en-US" dirty="0"/>
              <a:t>Ideal protocol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DNS</a:t>
            </a:r>
          </a:p>
          <a:p>
            <a:r>
              <a:rPr lang="en-US" dirty="0"/>
              <a:t>VOIP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Telnet</a:t>
            </a:r>
          </a:p>
          <a:p>
            <a:r>
              <a:rPr lang="en-US" dirty="0"/>
              <a:t>SMTP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COBRA’s Common Data Representation(CDR)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581025" y="2925763"/>
          <a:ext cx="539273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6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Size(bit)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Unsigned 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Unsigned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Composite/Constructed Types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</p:nvPr>
        </p:nvGraphicFramePr>
        <p:xfrm>
          <a:off x="6218238" y="2925763"/>
          <a:ext cx="5392738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Length(unsigned long) followed by elements in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Length(unsigned long) followed by characters in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elements in order(fixed length)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the order of declaration of the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Enumerated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Unsigned long(the values are specified by the order of declaration)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tag followed by the selected member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025" y="6573098"/>
            <a:ext cx="6917210" cy="365125"/>
          </a:xfrm>
        </p:spPr>
        <p:txBody>
          <a:bodyPr/>
          <a:lstStyle/>
          <a:p>
            <a:r>
              <a:rPr lang="en-US" dirty="0"/>
              <a:t>Dilip Kumar Shrestha: GCES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196869" cy="363304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struct Person{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	string name;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	string place;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	unsigned long year;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 us consider Person struct with value: </a:t>
            </a:r>
          </a:p>
          <a:p>
            <a:pPr marL="0" indent="0">
              <a:buNone/>
            </a:pPr>
            <a:r>
              <a:rPr lang="en-US" b="1" dirty="0"/>
              <a:t>{‘Smith’, ‘London’, 1984}.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2035" y="2434464"/>
            <a:ext cx="6164653" cy="3426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Object Reference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3620294"/>
            <a:ext cx="5181600" cy="80010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/>
        </p:nvGraphicFramePr>
        <p:xfrm>
          <a:off x="581192" y="2125014"/>
          <a:ext cx="11029616" cy="2314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192" y="4982177"/>
          <a:ext cx="1102961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5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5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Internet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 of remote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Communication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Request-Reply protocol primitives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025" y="3219655"/>
            <a:ext cx="5392738" cy="234750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Request-reply message structure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3360956"/>
            <a:ext cx="5392737" cy="20649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Dilip Kumar Shrestha: GCES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38</TotalTime>
  <Words>407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Distributed Network Programming</vt:lpstr>
      <vt:lpstr>Overview</vt:lpstr>
      <vt:lpstr>The API for the Internet Protocol</vt:lpstr>
      <vt:lpstr>Issues</vt:lpstr>
      <vt:lpstr>Usages</vt:lpstr>
      <vt:lpstr>COBRA’s Common Data Representation(CDR)</vt:lpstr>
      <vt:lpstr>Example</vt:lpstr>
      <vt:lpstr>Remote Object Reference</vt:lpstr>
      <vt:lpstr>Client Server Communication </vt:lpstr>
      <vt:lpstr>Communication Between Distributed Objects</vt:lpstr>
      <vt:lpstr>Remote Method Invocation </vt:lpstr>
      <vt:lpstr>RMI Implementation </vt:lpstr>
      <vt:lpstr>RPC Implementations </vt:lpstr>
      <vt:lpstr>Corba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pasa</dc:creator>
  <cp:lastModifiedBy>Dilip Shrestha</cp:lastModifiedBy>
  <cp:revision>66</cp:revision>
  <dcterms:created xsi:type="dcterms:W3CDTF">2020-01-06T17:43:56Z</dcterms:created>
  <dcterms:modified xsi:type="dcterms:W3CDTF">2024-02-08T17:54:00Z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