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0" r:id="rId6"/>
    <p:sldId id="259" r:id="rId7"/>
    <p:sldId id="261" r:id="rId8"/>
    <p:sldId id="264" r:id="rId9"/>
    <p:sldId id="262" r:id="rId10"/>
    <p:sldId id="263"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FE85-9285-452E-7D41-1C288EB2D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976473-0636-C74A-17A6-ACD15276A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2B9C66-2537-E845-4BE7-0E2BB6823522}"/>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5" name="Footer Placeholder 4">
            <a:extLst>
              <a:ext uri="{FF2B5EF4-FFF2-40B4-BE49-F238E27FC236}">
                <a16:creationId xmlns:a16="http://schemas.microsoft.com/office/drawing/2014/main" id="{47C66B1D-92EB-4D41-7759-420DCBAFC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CBA9E-0242-AC41-FB00-991F454148D6}"/>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386164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1FBF-A87A-7694-FBE8-53C47910D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2F027C-1FD9-0E54-11EF-D57110E6DC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F1C6C-2EC3-077A-7E28-F05EA59803F6}"/>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5" name="Footer Placeholder 4">
            <a:extLst>
              <a:ext uri="{FF2B5EF4-FFF2-40B4-BE49-F238E27FC236}">
                <a16:creationId xmlns:a16="http://schemas.microsoft.com/office/drawing/2014/main" id="{654615BD-719B-E5D2-8321-46029D172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4932E-CA10-BAA4-538B-4F63F4CDBA18}"/>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27292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FE254-42E5-7334-EC33-D117B438D4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70CAA-91ED-709B-54EE-84C01655D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BE965-498B-427A-EEB8-AD5C657780D5}"/>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5" name="Footer Placeholder 4">
            <a:extLst>
              <a:ext uri="{FF2B5EF4-FFF2-40B4-BE49-F238E27FC236}">
                <a16:creationId xmlns:a16="http://schemas.microsoft.com/office/drawing/2014/main" id="{667C3FD8-81A1-62F5-69E3-E2C3D857F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BB159-3699-F38A-3DD6-4C02392A4683}"/>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79252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3743-F25B-19D5-A6BC-ACF250C45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13CBE-D625-D802-BB32-B26FAF812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12D4E-A866-3AD7-10BA-A4670E098395}"/>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5" name="Footer Placeholder 4">
            <a:extLst>
              <a:ext uri="{FF2B5EF4-FFF2-40B4-BE49-F238E27FC236}">
                <a16:creationId xmlns:a16="http://schemas.microsoft.com/office/drawing/2014/main" id="{9AB264BD-A741-97B3-30E9-8026C17E7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89E12-7F35-AABB-FA21-583B19406FC0}"/>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424434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7542-D564-D599-5AAD-923A02D1B1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EC4F8D-2192-725B-96B3-22DF28E7E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CD69B2-F60A-C19D-AA80-8C9F2057A607}"/>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5" name="Footer Placeholder 4">
            <a:extLst>
              <a:ext uri="{FF2B5EF4-FFF2-40B4-BE49-F238E27FC236}">
                <a16:creationId xmlns:a16="http://schemas.microsoft.com/office/drawing/2014/main" id="{D38F3ED7-2DC9-D933-AA1E-4198D84CE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E694E-8D61-1AA4-FA63-13FF8DC3FE3E}"/>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419757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3CD2-09BB-40FA-6CFB-28498D0D2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06986-BC80-760E-999F-B6E9B91E6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6F7CCA-BC82-B415-03F7-3795DC101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B7AE0A-3F98-200C-8038-6F21E10DBDE2}"/>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6" name="Footer Placeholder 5">
            <a:extLst>
              <a:ext uri="{FF2B5EF4-FFF2-40B4-BE49-F238E27FC236}">
                <a16:creationId xmlns:a16="http://schemas.microsoft.com/office/drawing/2014/main" id="{E47E2196-0878-39F5-2DC1-22877F7A2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7F25BF-4F8B-CC3B-B3CE-50C99F96C948}"/>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20422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92C5-5EDC-E95A-332A-FD5D11C472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E54638-5B9F-D566-1E06-A7F8B94E4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6D1A19-1ADC-49A3-658A-5235F3E8BD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84070D-509F-0791-94B2-97DDA8C5D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53F17-A1D0-20B8-EC1C-F89BC697E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865A8-D219-337B-B97C-AED8336E717B}"/>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8" name="Footer Placeholder 7">
            <a:extLst>
              <a:ext uri="{FF2B5EF4-FFF2-40B4-BE49-F238E27FC236}">
                <a16:creationId xmlns:a16="http://schemas.microsoft.com/office/drawing/2014/main" id="{268FF2CD-80B1-ABDA-A31F-E5C773520F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150731-C878-786A-90D6-72793E66C899}"/>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268757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19D5-DB04-B42E-2DF0-4894D6C284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8F3B91-86FA-76C1-D9CB-39ACDE52F610}"/>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4" name="Footer Placeholder 3">
            <a:extLst>
              <a:ext uri="{FF2B5EF4-FFF2-40B4-BE49-F238E27FC236}">
                <a16:creationId xmlns:a16="http://schemas.microsoft.com/office/drawing/2014/main" id="{35B92747-B05C-1499-BBA3-7AB4DC0ED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145EA-ED0D-4F4C-0746-2429A6D0D376}"/>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283779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5AC6E-FBBF-B6FA-7F77-1346BE97E259}"/>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3" name="Footer Placeholder 2">
            <a:extLst>
              <a:ext uri="{FF2B5EF4-FFF2-40B4-BE49-F238E27FC236}">
                <a16:creationId xmlns:a16="http://schemas.microsoft.com/office/drawing/2014/main" id="{F8B84433-7523-548F-FC28-0D9146164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C71831-FDD8-2088-4FD1-48889B4C791E}"/>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66212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91A9-7C6E-ED37-E0CF-0937E8D02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152907-600E-6F0F-BB1F-AEB392D53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FE53EB-9D84-F5D3-AF33-31C566215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9BB64-D1B3-515B-FAEC-098A8CF7D849}"/>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6" name="Footer Placeholder 5">
            <a:extLst>
              <a:ext uri="{FF2B5EF4-FFF2-40B4-BE49-F238E27FC236}">
                <a16:creationId xmlns:a16="http://schemas.microsoft.com/office/drawing/2014/main" id="{7169E70E-818E-1F44-3983-F7C5F60693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79276-E1DA-DFEA-A48B-FC5628C862C8}"/>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254627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9206-7313-BBAB-ACEE-346F3F5947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DD734-214F-CCF9-DD7D-C73B444B6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9C797-7679-40F3-6C91-5F3F6D115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CE3AA-1B49-7C08-EA40-A10A517BA4B1}"/>
              </a:ext>
            </a:extLst>
          </p:cNvPr>
          <p:cNvSpPr>
            <a:spLocks noGrp="1"/>
          </p:cNvSpPr>
          <p:nvPr>
            <p:ph type="dt" sz="half" idx="10"/>
          </p:nvPr>
        </p:nvSpPr>
        <p:spPr/>
        <p:txBody>
          <a:bodyPr/>
          <a:lstStyle/>
          <a:p>
            <a:fld id="{A1CBE39B-AB1D-4B1D-B047-A36E3038AA96}" type="datetimeFigureOut">
              <a:rPr lang="en-US" smtClean="0"/>
              <a:t>12/20/2023</a:t>
            </a:fld>
            <a:endParaRPr lang="en-US"/>
          </a:p>
        </p:txBody>
      </p:sp>
      <p:sp>
        <p:nvSpPr>
          <p:cNvPr id="6" name="Footer Placeholder 5">
            <a:extLst>
              <a:ext uri="{FF2B5EF4-FFF2-40B4-BE49-F238E27FC236}">
                <a16:creationId xmlns:a16="http://schemas.microsoft.com/office/drawing/2014/main" id="{18250C61-A144-A2E4-9930-2D9AFF886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33CDD-92EC-BAEE-FF5A-9F30B8471488}"/>
              </a:ext>
            </a:extLst>
          </p:cNvPr>
          <p:cNvSpPr>
            <a:spLocks noGrp="1"/>
          </p:cNvSpPr>
          <p:nvPr>
            <p:ph type="sldNum" sz="quarter" idx="12"/>
          </p:nvPr>
        </p:nvSpPr>
        <p:spPr/>
        <p:txBody>
          <a:bodyPr/>
          <a:lstStyle/>
          <a:p>
            <a:fld id="{51F73F96-8CC2-4B31-895E-4528E494ECA2}" type="slidenum">
              <a:rPr lang="en-US" smtClean="0"/>
              <a:t>‹#›</a:t>
            </a:fld>
            <a:endParaRPr lang="en-US"/>
          </a:p>
        </p:txBody>
      </p:sp>
    </p:spTree>
    <p:extLst>
      <p:ext uri="{BB962C8B-B14F-4D97-AF65-F5344CB8AC3E}">
        <p14:creationId xmlns:p14="http://schemas.microsoft.com/office/powerpoint/2010/main" val="298924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78739-B707-07C6-45BB-74F8E048F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1F1EF1-648D-F2B9-6A96-2F08768D60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D84CE-5809-674D-9756-A16AFB8B5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BE39B-AB1D-4B1D-B047-A36E3038AA96}" type="datetimeFigureOut">
              <a:rPr lang="en-US" smtClean="0"/>
              <a:t>12/20/2023</a:t>
            </a:fld>
            <a:endParaRPr lang="en-US"/>
          </a:p>
        </p:txBody>
      </p:sp>
      <p:sp>
        <p:nvSpPr>
          <p:cNvPr id="5" name="Footer Placeholder 4">
            <a:extLst>
              <a:ext uri="{FF2B5EF4-FFF2-40B4-BE49-F238E27FC236}">
                <a16:creationId xmlns:a16="http://schemas.microsoft.com/office/drawing/2014/main" id="{40D33FA6-799F-8051-EBE5-BE11D9AF2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925B-7126-5081-2768-50DB8FA7E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73F96-8CC2-4B31-895E-4528E494ECA2}" type="slidenum">
              <a:rPr lang="en-US" smtClean="0"/>
              <a:t>‹#›</a:t>
            </a:fld>
            <a:endParaRPr lang="en-US"/>
          </a:p>
        </p:txBody>
      </p:sp>
    </p:spTree>
    <p:extLst>
      <p:ext uri="{BB962C8B-B14F-4D97-AF65-F5344CB8AC3E}">
        <p14:creationId xmlns:p14="http://schemas.microsoft.com/office/powerpoint/2010/main" val="438130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C9CF-C13D-F861-F68D-05B050A38771}"/>
              </a:ext>
            </a:extLst>
          </p:cNvPr>
          <p:cNvSpPr>
            <a:spLocks noGrp="1"/>
          </p:cNvSpPr>
          <p:nvPr>
            <p:ph type="ctrTitle"/>
          </p:nvPr>
        </p:nvSpPr>
        <p:spPr/>
        <p:txBody>
          <a:bodyPr/>
          <a:lstStyle/>
          <a:p>
            <a:r>
              <a:rPr lang="en-US" dirty="0"/>
              <a:t>Advanced Programming in Java</a:t>
            </a:r>
          </a:p>
        </p:txBody>
      </p:sp>
      <p:sp>
        <p:nvSpPr>
          <p:cNvPr id="3" name="Subtitle 2">
            <a:extLst>
              <a:ext uri="{FF2B5EF4-FFF2-40B4-BE49-F238E27FC236}">
                <a16:creationId xmlns:a16="http://schemas.microsoft.com/office/drawing/2014/main" id="{0D3E28D2-9508-55FC-03A3-99132D2F9D73}"/>
              </a:ext>
            </a:extLst>
          </p:cNvPr>
          <p:cNvSpPr>
            <a:spLocks noGrp="1"/>
          </p:cNvSpPr>
          <p:nvPr>
            <p:ph type="subTitle" idx="1"/>
          </p:nvPr>
        </p:nvSpPr>
        <p:spPr/>
        <p:txBody>
          <a:bodyPr/>
          <a:lstStyle/>
          <a:p>
            <a:r>
              <a:rPr lang="en-US" dirty="0"/>
              <a:t>Dilip Kumar Shrestha</a:t>
            </a:r>
          </a:p>
        </p:txBody>
      </p:sp>
    </p:spTree>
    <p:extLst>
      <p:ext uri="{BB962C8B-B14F-4D97-AF65-F5344CB8AC3E}">
        <p14:creationId xmlns:p14="http://schemas.microsoft.com/office/powerpoint/2010/main" val="112437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1B06-3B8F-5F2A-4DA6-0CCB5A2C73B7}"/>
              </a:ext>
            </a:extLst>
          </p:cNvPr>
          <p:cNvSpPr>
            <a:spLocks noGrp="1"/>
          </p:cNvSpPr>
          <p:nvPr>
            <p:ph type="title"/>
          </p:nvPr>
        </p:nvSpPr>
        <p:spPr/>
        <p:txBody>
          <a:bodyPr/>
          <a:lstStyle/>
          <a:p>
            <a:r>
              <a:rPr lang="en-US" dirty="0"/>
              <a:t>Introduction to Subject</a:t>
            </a:r>
          </a:p>
        </p:txBody>
      </p:sp>
      <p:sp>
        <p:nvSpPr>
          <p:cNvPr id="3" name="Text Placeholder 2">
            <a:extLst>
              <a:ext uri="{FF2B5EF4-FFF2-40B4-BE49-F238E27FC236}">
                <a16:creationId xmlns:a16="http://schemas.microsoft.com/office/drawing/2014/main" id="{101FEC67-0D9C-7BDE-363F-07BD5CDA1366}"/>
              </a:ext>
            </a:extLst>
          </p:cNvPr>
          <p:cNvSpPr>
            <a:spLocks noGrp="1"/>
          </p:cNvSpPr>
          <p:nvPr>
            <p:ph type="body" idx="1"/>
          </p:nvPr>
        </p:nvSpPr>
        <p:spPr/>
        <p:txBody>
          <a:bodyPr/>
          <a:lstStyle/>
          <a:p>
            <a:r>
              <a:rPr lang="en-US" dirty="0"/>
              <a:t>Engineer vs Developer</a:t>
            </a:r>
          </a:p>
        </p:txBody>
      </p:sp>
    </p:spTree>
    <p:extLst>
      <p:ext uri="{BB962C8B-B14F-4D97-AF65-F5344CB8AC3E}">
        <p14:creationId xmlns:p14="http://schemas.microsoft.com/office/powerpoint/2010/main" val="310082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916650-0E68-BBAA-7276-5E649281D013}"/>
              </a:ext>
            </a:extLst>
          </p:cNvPr>
          <p:cNvSpPr>
            <a:spLocks noGrp="1"/>
          </p:cNvSpPr>
          <p:nvPr>
            <p:ph type="title"/>
          </p:nvPr>
        </p:nvSpPr>
        <p:spPr/>
        <p:txBody>
          <a:bodyPr/>
          <a:lstStyle/>
          <a:p>
            <a:r>
              <a:rPr lang="en-US" dirty="0"/>
              <a:t>Prerequisite</a:t>
            </a:r>
          </a:p>
        </p:txBody>
      </p:sp>
      <p:sp>
        <p:nvSpPr>
          <p:cNvPr id="5" name="Content Placeholder 4">
            <a:extLst>
              <a:ext uri="{FF2B5EF4-FFF2-40B4-BE49-F238E27FC236}">
                <a16:creationId xmlns:a16="http://schemas.microsoft.com/office/drawing/2014/main" id="{164064C7-95FC-28C0-4048-22E9C203483D}"/>
              </a:ext>
            </a:extLst>
          </p:cNvPr>
          <p:cNvSpPr>
            <a:spLocks noGrp="1"/>
          </p:cNvSpPr>
          <p:nvPr>
            <p:ph idx="1"/>
          </p:nvPr>
        </p:nvSpPr>
        <p:spPr/>
        <p:txBody>
          <a:bodyPr/>
          <a:lstStyle/>
          <a:p>
            <a:r>
              <a:rPr lang="en-US" dirty="0"/>
              <a:t>Very good understanding of C++ (concept level – object oriented programming)</a:t>
            </a:r>
          </a:p>
          <a:p>
            <a:r>
              <a:rPr lang="en-US" dirty="0"/>
              <a:t>Basic knowledge to use terminal(command prompt)</a:t>
            </a:r>
          </a:p>
          <a:p>
            <a:pPr lvl="1"/>
            <a:r>
              <a:rPr lang="en-US" dirty="0"/>
              <a:t>cd </a:t>
            </a:r>
          </a:p>
          <a:p>
            <a:pPr lvl="1"/>
            <a:r>
              <a:rPr lang="en-US" dirty="0"/>
              <a:t>ls </a:t>
            </a:r>
          </a:p>
          <a:p>
            <a:r>
              <a:rPr lang="en-US" dirty="0"/>
              <a:t> absolute and relative paths </a:t>
            </a:r>
          </a:p>
          <a:p>
            <a:r>
              <a:rPr lang="en-US" dirty="0"/>
              <a:t>Terminologies like compiling, linking and loading </a:t>
            </a:r>
          </a:p>
        </p:txBody>
      </p:sp>
    </p:spTree>
    <p:extLst>
      <p:ext uri="{BB962C8B-B14F-4D97-AF65-F5344CB8AC3E}">
        <p14:creationId xmlns:p14="http://schemas.microsoft.com/office/powerpoint/2010/main" val="317904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FFD2-3BD1-C32C-40C8-33893C780BD1}"/>
              </a:ext>
            </a:extLst>
          </p:cNvPr>
          <p:cNvSpPr>
            <a:spLocks noGrp="1"/>
          </p:cNvSpPr>
          <p:nvPr>
            <p:ph type="title"/>
          </p:nvPr>
        </p:nvSpPr>
        <p:spPr/>
        <p:txBody>
          <a:bodyPr/>
          <a:lstStyle/>
          <a:p>
            <a:r>
              <a:rPr lang="en-US" dirty="0"/>
              <a:t>Example Program </a:t>
            </a:r>
          </a:p>
        </p:txBody>
      </p:sp>
      <p:sp>
        <p:nvSpPr>
          <p:cNvPr id="3" name="Content Placeholder 2">
            <a:extLst>
              <a:ext uri="{FF2B5EF4-FFF2-40B4-BE49-F238E27FC236}">
                <a16:creationId xmlns:a16="http://schemas.microsoft.com/office/drawing/2014/main" id="{6B004BC1-0505-2607-96ED-E6E5D2695F84}"/>
              </a:ext>
            </a:extLst>
          </p:cNvPr>
          <p:cNvSpPr>
            <a:spLocks noGrp="1"/>
          </p:cNvSpPr>
          <p:nvPr>
            <p:ph idx="1"/>
          </p:nvPr>
        </p:nvSpPr>
        <p:spPr/>
        <p:txBody>
          <a:bodyPr/>
          <a:lstStyle/>
          <a:p>
            <a:r>
              <a:rPr lang="en-US" dirty="0"/>
              <a:t>Make a program </a:t>
            </a:r>
          </a:p>
          <a:p>
            <a:r>
              <a:rPr lang="en-US" dirty="0"/>
              <a:t>Store it in some directory </a:t>
            </a:r>
          </a:p>
          <a:p>
            <a:r>
              <a:rPr lang="en-US" dirty="0"/>
              <a:t>Add it to class path </a:t>
            </a:r>
          </a:p>
          <a:p>
            <a:r>
              <a:rPr lang="en-US" dirty="0"/>
              <a:t>Run it from </a:t>
            </a:r>
            <a:r>
              <a:rPr lang="en-US"/>
              <a:t>any location </a:t>
            </a:r>
          </a:p>
          <a:p>
            <a:endParaRPr lang="en-US"/>
          </a:p>
        </p:txBody>
      </p:sp>
    </p:spTree>
    <p:extLst>
      <p:ext uri="{BB962C8B-B14F-4D97-AF65-F5344CB8AC3E}">
        <p14:creationId xmlns:p14="http://schemas.microsoft.com/office/powerpoint/2010/main" val="250152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033A-B5A4-7477-478B-BE36E8AD5459}"/>
              </a:ext>
            </a:extLst>
          </p:cNvPr>
          <p:cNvSpPr>
            <a:spLocks noGrp="1"/>
          </p:cNvSpPr>
          <p:nvPr>
            <p:ph type="title"/>
          </p:nvPr>
        </p:nvSpPr>
        <p:spPr/>
        <p:txBody>
          <a:bodyPr/>
          <a:lstStyle/>
          <a:p>
            <a:r>
              <a:rPr lang="en-US" dirty="0"/>
              <a:t>About me</a:t>
            </a:r>
          </a:p>
        </p:txBody>
      </p:sp>
      <p:sp>
        <p:nvSpPr>
          <p:cNvPr id="4" name="Text Placeholder 3">
            <a:extLst>
              <a:ext uri="{FF2B5EF4-FFF2-40B4-BE49-F238E27FC236}">
                <a16:creationId xmlns:a16="http://schemas.microsoft.com/office/drawing/2014/main" id="{09692D2B-A237-6066-C684-B5DCD67F48AA}"/>
              </a:ext>
            </a:extLst>
          </p:cNvPr>
          <p:cNvSpPr>
            <a:spLocks noGrp="1"/>
          </p:cNvSpPr>
          <p:nvPr>
            <p:ph type="body" idx="1"/>
          </p:nvPr>
        </p:nvSpPr>
        <p:spPr/>
        <p:txBody>
          <a:bodyPr/>
          <a:lstStyle/>
          <a:p>
            <a:r>
              <a:rPr lang="en-US" dirty="0"/>
              <a:t>Love problem solving and software architecting </a:t>
            </a:r>
          </a:p>
        </p:txBody>
      </p:sp>
    </p:spTree>
    <p:extLst>
      <p:ext uri="{BB962C8B-B14F-4D97-AF65-F5344CB8AC3E}">
        <p14:creationId xmlns:p14="http://schemas.microsoft.com/office/powerpoint/2010/main" val="329094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12DA-9559-B2C4-6CB2-1FF37FBD43C2}"/>
              </a:ext>
            </a:extLst>
          </p:cNvPr>
          <p:cNvSpPr>
            <a:spLocks noGrp="1"/>
          </p:cNvSpPr>
          <p:nvPr>
            <p:ph type="title"/>
          </p:nvPr>
        </p:nvSpPr>
        <p:spPr/>
        <p:txBody>
          <a:bodyPr/>
          <a:lstStyle/>
          <a:p>
            <a:r>
              <a:rPr lang="en-US" dirty="0"/>
              <a:t>My Rules</a:t>
            </a:r>
          </a:p>
        </p:txBody>
      </p:sp>
      <p:sp>
        <p:nvSpPr>
          <p:cNvPr id="3" name="Text Placeholder 2">
            <a:extLst>
              <a:ext uri="{FF2B5EF4-FFF2-40B4-BE49-F238E27FC236}">
                <a16:creationId xmlns:a16="http://schemas.microsoft.com/office/drawing/2014/main" id="{3BE8C2DA-3C11-C6C2-FF2E-C7EF6EE41EAD}"/>
              </a:ext>
            </a:extLst>
          </p:cNvPr>
          <p:cNvSpPr>
            <a:spLocks noGrp="1"/>
          </p:cNvSpPr>
          <p:nvPr>
            <p:ph type="body" idx="1"/>
          </p:nvPr>
        </p:nvSpPr>
        <p:spPr/>
        <p:txBody>
          <a:bodyPr>
            <a:normAutofit fontScale="62500" lnSpcReduction="20000"/>
          </a:bodyPr>
          <a:lstStyle/>
          <a:p>
            <a:r>
              <a:rPr lang="en-US" dirty="0"/>
              <a:t>No mobile </a:t>
            </a:r>
          </a:p>
          <a:p>
            <a:r>
              <a:rPr lang="en-US" dirty="0"/>
              <a:t>No side talks while I am talking </a:t>
            </a:r>
          </a:p>
          <a:p>
            <a:r>
              <a:rPr lang="en-US" dirty="0"/>
              <a:t>One chair and one desk for one student</a:t>
            </a:r>
          </a:p>
          <a:p>
            <a:r>
              <a:rPr lang="en-US" dirty="0"/>
              <a:t>For some genuine reason, you don’t want to be in class please ask politely</a:t>
            </a:r>
          </a:p>
          <a:p>
            <a:r>
              <a:rPr lang="en-US" dirty="0"/>
              <a:t>Be patient - I am not here because I know everything, may be together learn anything new  </a:t>
            </a:r>
          </a:p>
        </p:txBody>
      </p:sp>
    </p:spTree>
    <p:extLst>
      <p:ext uri="{BB962C8B-B14F-4D97-AF65-F5344CB8AC3E}">
        <p14:creationId xmlns:p14="http://schemas.microsoft.com/office/powerpoint/2010/main" val="252124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C62F-A6DE-6B3F-49E4-F0C81447FC7E}"/>
              </a:ext>
            </a:extLst>
          </p:cNvPr>
          <p:cNvSpPr>
            <a:spLocks noGrp="1"/>
          </p:cNvSpPr>
          <p:nvPr>
            <p:ph type="title"/>
          </p:nvPr>
        </p:nvSpPr>
        <p:spPr/>
        <p:txBody>
          <a:bodyPr/>
          <a:lstStyle/>
          <a:p>
            <a:r>
              <a:rPr lang="en-US" dirty="0"/>
              <a:t>Expectation vs Reality</a:t>
            </a:r>
          </a:p>
        </p:txBody>
      </p:sp>
      <p:sp>
        <p:nvSpPr>
          <p:cNvPr id="3" name="Text Placeholder 2">
            <a:extLst>
              <a:ext uri="{FF2B5EF4-FFF2-40B4-BE49-F238E27FC236}">
                <a16:creationId xmlns:a16="http://schemas.microsoft.com/office/drawing/2014/main" id="{F8BD65A6-0712-0178-9785-8609BB3EEFCC}"/>
              </a:ext>
            </a:extLst>
          </p:cNvPr>
          <p:cNvSpPr>
            <a:spLocks noGrp="1"/>
          </p:cNvSpPr>
          <p:nvPr>
            <p:ph type="body" idx="1"/>
          </p:nvPr>
        </p:nvSpPr>
        <p:spPr/>
        <p:txBody>
          <a:bodyPr/>
          <a:lstStyle/>
          <a:p>
            <a:r>
              <a:rPr lang="en-US" dirty="0"/>
              <a:t>AI, Hacking, Game Design ………</a:t>
            </a:r>
          </a:p>
        </p:txBody>
      </p:sp>
    </p:spTree>
    <p:extLst>
      <p:ext uri="{BB962C8B-B14F-4D97-AF65-F5344CB8AC3E}">
        <p14:creationId xmlns:p14="http://schemas.microsoft.com/office/powerpoint/2010/main" val="109876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DE1324-5A7A-6A03-B98A-4C41EBDC177D}"/>
              </a:ext>
            </a:extLst>
          </p:cNvPr>
          <p:cNvSpPr>
            <a:spLocks noGrp="1"/>
          </p:cNvSpPr>
          <p:nvPr>
            <p:ph type="body" idx="1"/>
          </p:nvPr>
        </p:nvSpPr>
        <p:spPr>
          <a:xfrm>
            <a:off x="831850" y="3768369"/>
            <a:ext cx="10515600" cy="2091255"/>
          </a:xfrm>
        </p:spPr>
        <p:txBody>
          <a:bodyPr>
            <a:normAutofit fontScale="92500" lnSpcReduction="10000"/>
          </a:bodyPr>
          <a:lstStyle/>
          <a:p>
            <a:pPr marL="342900" indent="-342900">
              <a:buFont typeface="Arial" panose="020B0604020202020204" pitchFamily="34" charset="0"/>
              <a:buChar char="•"/>
            </a:pPr>
            <a:r>
              <a:rPr lang="en-US" dirty="0"/>
              <a:t>One Paper cannot decide my future </a:t>
            </a:r>
          </a:p>
          <a:p>
            <a:pPr marL="342900" indent="-342900">
              <a:buFont typeface="Arial" panose="020B0604020202020204" pitchFamily="34" charset="0"/>
              <a:buChar char="•"/>
            </a:pPr>
            <a:r>
              <a:rPr lang="en-US" dirty="0"/>
              <a:t>If you have skill you don’t need degree</a:t>
            </a:r>
          </a:p>
          <a:p>
            <a:pPr marL="342900" indent="-342900">
              <a:buFont typeface="Arial" panose="020B0604020202020204" pitchFamily="34" charset="0"/>
              <a:buChar char="•"/>
            </a:pPr>
            <a:r>
              <a:rPr lang="en-US" dirty="0" err="1"/>
              <a:t>Padheko</a:t>
            </a:r>
            <a:r>
              <a:rPr lang="en-US" dirty="0"/>
              <a:t> ta enterprise(real world) ma </a:t>
            </a:r>
            <a:r>
              <a:rPr lang="en-US" dirty="0" err="1"/>
              <a:t>kam</a:t>
            </a:r>
            <a:r>
              <a:rPr lang="en-US" dirty="0"/>
              <a:t> nae </a:t>
            </a:r>
            <a:r>
              <a:rPr lang="en-US" dirty="0" err="1"/>
              <a:t>lagdaina</a:t>
            </a:r>
            <a:r>
              <a:rPr lang="en-US" dirty="0"/>
              <a:t> </a:t>
            </a:r>
          </a:p>
          <a:p>
            <a:pPr marL="342900" indent="-342900">
              <a:buFont typeface="Arial" panose="020B0604020202020204" pitchFamily="34" charset="0"/>
              <a:buChar char="•"/>
            </a:pPr>
            <a:r>
              <a:rPr lang="en-US" dirty="0" err="1"/>
              <a:t>Padhera</a:t>
            </a:r>
            <a:r>
              <a:rPr lang="en-US" dirty="0"/>
              <a:t> Hatti </a:t>
            </a:r>
            <a:r>
              <a:rPr lang="en-US" dirty="0" err="1"/>
              <a:t>thulo</a:t>
            </a:r>
            <a:r>
              <a:rPr lang="en-US" dirty="0"/>
              <a:t> </a:t>
            </a:r>
            <a:r>
              <a:rPr lang="en-US" dirty="0" err="1"/>
              <a:t>bhako</a:t>
            </a:r>
            <a:r>
              <a:rPr lang="en-US" dirty="0"/>
              <a:t> ho </a:t>
            </a:r>
            <a:r>
              <a:rPr lang="en-US" dirty="0" err="1"/>
              <a:t>ra</a:t>
            </a:r>
            <a:r>
              <a:rPr lang="en-US" dirty="0"/>
              <a:t>?</a:t>
            </a:r>
          </a:p>
          <a:p>
            <a:pPr marL="342900" indent="-342900">
              <a:buFont typeface="Arial" panose="020B0604020202020204" pitchFamily="34" charset="0"/>
              <a:buChar char="•"/>
            </a:pPr>
            <a:r>
              <a:rPr lang="en-US" dirty="0"/>
              <a:t>Outdated syllabus, latest programming languages and technologies should be taught </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6A6F9A85-8C7C-9941-19E7-EA96E5D5DC94}"/>
              </a:ext>
            </a:extLst>
          </p:cNvPr>
          <p:cNvPicPr>
            <a:picLocks noChangeAspect="1"/>
          </p:cNvPicPr>
          <p:nvPr/>
        </p:nvPicPr>
        <p:blipFill>
          <a:blip r:embed="rId2"/>
          <a:stretch>
            <a:fillRect/>
          </a:stretch>
        </p:blipFill>
        <p:spPr>
          <a:xfrm>
            <a:off x="6334949" y="761628"/>
            <a:ext cx="3534268" cy="2667372"/>
          </a:xfrm>
          <a:prstGeom prst="rect">
            <a:avLst/>
          </a:prstGeom>
        </p:spPr>
      </p:pic>
    </p:spTree>
    <p:extLst>
      <p:ext uri="{BB962C8B-B14F-4D97-AF65-F5344CB8AC3E}">
        <p14:creationId xmlns:p14="http://schemas.microsoft.com/office/powerpoint/2010/main" val="89035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29A5-D720-0875-0F27-D8E274C559E8}"/>
              </a:ext>
            </a:extLst>
          </p:cNvPr>
          <p:cNvSpPr>
            <a:spLocks noGrp="1"/>
          </p:cNvSpPr>
          <p:nvPr>
            <p:ph type="title"/>
          </p:nvPr>
        </p:nvSpPr>
        <p:spPr>
          <a:xfrm>
            <a:off x="831850" y="1709739"/>
            <a:ext cx="10515600" cy="2134474"/>
          </a:xfrm>
        </p:spPr>
        <p:txBody>
          <a:bodyPr/>
          <a:lstStyle/>
          <a:p>
            <a:r>
              <a:rPr lang="en-US" dirty="0"/>
              <a:t>How to start?</a:t>
            </a:r>
          </a:p>
        </p:txBody>
      </p:sp>
      <p:sp>
        <p:nvSpPr>
          <p:cNvPr id="3" name="Text Placeholder 2">
            <a:extLst>
              <a:ext uri="{FF2B5EF4-FFF2-40B4-BE49-F238E27FC236}">
                <a16:creationId xmlns:a16="http://schemas.microsoft.com/office/drawing/2014/main" id="{F98F4957-E215-63AE-239E-1FC5A27D6FBB}"/>
              </a:ext>
            </a:extLst>
          </p:cNvPr>
          <p:cNvSpPr>
            <a:spLocks noGrp="1"/>
          </p:cNvSpPr>
          <p:nvPr>
            <p:ph type="body" idx="1"/>
          </p:nvPr>
        </p:nvSpPr>
        <p:spPr>
          <a:xfrm>
            <a:off x="831850" y="3844213"/>
            <a:ext cx="10515600" cy="2245437"/>
          </a:xfrm>
        </p:spPr>
        <p:txBody>
          <a:bodyPr>
            <a:normAutofit fontScale="92500" lnSpcReduction="10000"/>
          </a:bodyPr>
          <a:lstStyle/>
          <a:p>
            <a:r>
              <a:rPr lang="en-US" dirty="0"/>
              <a:t>Change of perception</a:t>
            </a:r>
          </a:p>
          <a:p>
            <a:pPr marL="342900" indent="-342900">
              <a:buFont typeface="Arial" panose="020B0604020202020204" pitchFamily="34" charset="0"/>
              <a:buChar char="•"/>
            </a:pPr>
            <a:r>
              <a:rPr lang="en-US" dirty="0"/>
              <a:t>Heard of half filled glass </a:t>
            </a:r>
          </a:p>
          <a:p>
            <a:pPr marL="342900" indent="-342900">
              <a:buFont typeface="Arial" panose="020B0604020202020204" pitchFamily="34" charset="0"/>
              <a:buChar char="•"/>
            </a:pPr>
            <a:r>
              <a:rPr lang="en-US" dirty="0"/>
              <a:t>Gym of Brain</a:t>
            </a:r>
          </a:p>
          <a:p>
            <a:pPr marL="342900" indent="-342900">
              <a:buFont typeface="Arial" panose="020B0604020202020204" pitchFamily="34" charset="0"/>
              <a:buChar char="•"/>
            </a:pPr>
            <a:r>
              <a:rPr lang="en-US" dirty="0"/>
              <a:t>Be Disciplined </a:t>
            </a:r>
          </a:p>
          <a:p>
            <a:pPr marL="800100" lvl="1" indent="-342900">
              <a:buFont typeface="Arial" panose="020B0604020202020204" pitchFamily="34" charset="0"/>
              <a:buChar char="•"/>
            </a:pPr>
            <a:r>
              <a:rPr lang="en-US" dirty="0"/>
              <a:t>Enterprise framework – is discipline </a:t>
            </a:r>
          </a:p>
          <a:p>
            <a:pPr marL="800100" lvl="1" indent="-342900">
              <a:buFont typeface="Arial" panose="020B0604020202020204" pitchFamily="34" charset="0"/>
              <a:buChar char="•"/>
            </a:pPr>
            <a:r>
              <a:rPr lang="en-US" dirty="0"/>
              <a:t>Programming Quality – is discipline </a:t>
            </a:r>
          </a:p>
          <a:p>
            <a:pPr marL="800100" lvl="1" indent="-342900">
              <a:buFont typeface="Arial" panose="020B0604020202020204" pitchFamily="34" charset="0"/>
              <a:buChar char="•"/>
            </a:pPr>
            <a:endParaRPr lang="en-US" dirty="0"/>
          </a:p>
        </p:txBody>
      </p:sp>
      <p:pic>
        <p:nvPicPr>
          <p:cNvPr id="1026" name="Picture 2" descr="Memorial School Guidance: February Social Skills Lesson: Perception">
            <a:extLst>
              <a:ext uri="{FF2B5EF4-FFF2-40B4-BE49-F238E27FC236}">
                <a16:creationId xmlns:a16="http://schemas.microsoft.com/office/drawing/2014/main" id="{E045704D-826F-DCE8-F0B0-6F6DB055A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833" y="917575"/>
            <a:ext cx="600075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42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AAB5-5C03-F7D9-CBC5-CA1B0A4C11DB}"/>
              </a:ext>
            </a:extLst>
          </p:cNvPr>
          <p:cNvSpPr>
            <a:spLocks noGrp="1"/>
          </p:cNvSpPr>
          <p:nvPr>
            <p:ph type="title"/>
          </p:nvPr>
        </p:nvSpPr>
        <p:spPr/>
        <p:txBody>
          <a:bodyPr>
            <a:normAutofit/>
          </a:bodyPr>
          <a:lstStyle/>
          <a:p>
            <a:r>
              <a:rPr lang="en-US" dirty="0"/>
              <a:t>Caution</a:t>
            </a:r>
          </a:p>
        </p:txBody>
      </p:sp>
      <p:sp>
        <p:nvSpPr>
          <p:cNvPr id="3" name="Text Placeholder 2">
            <a:extLst>
              <a:ext uri="{FF2B5EF4-FFF2-40B4-BE49-F238E27FC236}">
                <a16:creationId xmlns:a16="http://schemas.microsoft.com/office/drawing/2014/main" id="{4740E949-F45C-FB6A-990D-7C2FB67675F3}"/>
              </a:ext>
            </a:extLst>
          </p:cNvPr>
          <p:cNvSpPr>
            <a:spLocks noGrp="1"/>
          </p:cNvSpPr>
          <p:nvPr>
            <p:ph type="body" idx="1"/>
          </p:nvPr>
        </p:nvSpPr>
        <p:spPr/>
        <p:txBody>
          <a:bodyPr/>
          <a:lstStyle/>
          <a:p>
            <a:r>
              <a:rPr lang="en-US" dirty="0"/>
              <a:t>In this journey your expectations will be hurt, but don’t get demotivated your perception of SOFTWARE ENGINEERING is going to change or most probably has already started to. Accept and embrace it, Trust me you are going to be one of the best software engineers.</a:t>
            </a:r>
          </a:p>
        </p:txBody>
      </p:sp>
    </p:spTree>
    <p:extLst>
      <p:ext uri="{BB962C8B-B14F-4D97-AF65-F5344CB8AC3E}">
        <p14:creationId xmlns:p14="http://schemas.microsoft.com/office/powerpoint/2010/main" val="3327154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C8A0-2A38-26E8-B0BE-C137BDF8A9E7}"/>
              </a:ext>
            </a:extLst>
          </p:cNvPr>
          <p:cNvSpPr>
            <a:spLocks noGrp="1"/>
          </p:cNvSpPr>
          <p:nvPr>
            <p:ph type="title"/>
          </p:nvPr>
        </p:nvSpPr>
        <p:spPr/>
        <p:txBody>
          <a:bodyPr/>
          <a:lstStyle/>
          <a:p>
            <a:r>
              <a:rPr lang="en-US" dirty="0"/>
              <a:t>Sad but truth</a:t>
            </a:r>
          </a:p>
        </p:txBody>
      </p:sp>
      <p:sp>
        <p:nvSpPr>
          <p:cNvPr id="3" name="Text Placeholder 2">
            <a:extLst>
              <a:ext uri="{FF2B5EF4-FFF2-40B4-BE49-F238E27FC236}">
                <a16:creationId xmlns:a16="http://schemas.microsoft.com/office/drawing/2014/main" id="{A8FDC716-6081-9D93-6370-13262865E203}"/>
              </a:ext>
            </a:extLst>
          </p:cNvPr>
          <p:cNvSpPr>
            <a:spLocks noGrp="1"/>
          </p:cNvSpPr>
          <p:nvPr>
            <p:ph type="body" idx="1"/>
          </p:nvPr>
        </p:nvSpPr>
        <p:spPr/>
        <p:txBody>
          <a:bodyPr/>
          <a:lstStyle/>
          <a:p>
            <a:r>
              <a:rPr lang="en-US" dirty="0"/>
              <a:t>Computer engineering is Mathematics </a:t>
            </a:r>
          </a:p>
          <a:p>
            <a:r>
              <a:rPr lang="en-US" dirty="0"/>
              <a:t>Example internet speed…….</a:t>
            </a:r>
          </a:p>
        </p:txBody>
      </p:sp>
    </p:spTree>
    <p:extLst>
      <p:ext uri="{BB962C8B-B14F-4D97-AF65-F5344CB8AC3E}">
        <p14:creationId xmlns:p14="http://schemas.microsoft.com/office/powerpoint/2010/main" val="372936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78A7-F9E7-6C20-BD53-9C3D9909595E}"/>
              </a:ext>
            </a:extLst>
          </p:cNvPr>
          <p:cNvSpPr>
            <a:spLocks noGrp="1"/>
          </p:cNvSpPr>
          <p:nvPr>
            <p:ph type="title"/>
          </p:nvPr>
        </p:nvSpPr>
        <p:spPr/>
        <p:txBody>
          <a:bodyPr/>
          <a:lstStyle/>
          <a:p>
            <a:r>
              <a:rPr lang="en-US" dirty="0"/>
              <a:t>Want to ask anything?</a:t>
            </a:r>
          </a:p>
        </p:txBody>
      </p:sp>
      <p:sp>
        <p:nvSpPr>
          <p:cNvPr id="3" name="Text Placeholder 2">
            <a:extLst>
              <a:ext uri="{FF2B5EF4-FFF2-40B4-BE49-F238E27FC236}">
                <a16:creationId xmlns:a16="http://schemas.microsoft.com/office/drawing/2014/main" id="{03D3071B-3845-5433-12BA-FAEADC2953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5994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277</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Advanced Programming in Java</vt:lpstr>
      <vt:lpstr>About me</vt:lpstr>
      <vt:lpstr>My Rules</vt:lpstr>
      <vt:lpstr>Expectation vs Reality</vt:lpstr>
      <vt:lpstr>PowerPoint Presentation</vt:lpstr>
      <vt:lpstr>How to start?</vt:lpstr>
      <vt:lpstr>Caution</vt:lpstr>
      <vt:lpstr>Sad but truth</vt:lpstr>
      <vt:lpstr>Want to ask anything?</vt:lpstr>
      <vt:lpstr>Introduction to Subject</vt:lpstr>
      <vt:lpstr>Prerequisite</vt:lpstr>
      <vt:lpstr>Example Program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dc:title>
  <dc:creator>Dilip Shrestha</dc:creator>
  <cp:lastModifiedBy>Dilip Shrestha</cp:lastModifiedBy>
  <cp:revision>4</cp:revision>
  <dcterms:created xsi:type="dcterms:W3CDTF">2023-11-27T17:34:05Z</dcterms:created>
  <dcterms:modified xsi:type="dcterms:W3CDTF">2023-12-20T14:20:17Z</dcterms:modified>
</cp:coreProperties>
</file>