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91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8CF69-B2D0-4C0A-4A03-BE1BA979CF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0BA7E3-B2C8-94FF-4B4D-87DAA8812B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B7C3F1-4B0F-30A7-733E-343B9B92B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2CA83-9ADF-426D-BC37-148904F7F3E7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1BA0F0-3D02-B041-8122-64FDEA1AF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245AC9-99FA-9C63-5F44-2604F5076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AD6AE-414F-4196-90F4-614EAA34F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407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82988-D469-47CF-A20A-C8D4B16A9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3A2DCD-9C36-2A1D-8BCF-CE58C3F3E2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66EFD2-6810-2BA0-3CB3-10DD6B71B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2CA83-9ADF-426D-BC37-148904F7F3E7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FCAC73-451B-94EC-B72C-FB17B20A8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C1507D-3BE1-C1A5-C85A-33C12AB34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AD6AE-414F-4196-90F4-614EAA34F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87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BD5293-247D-88A8-453B-29A5B30586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46BE17-4765-FA83-260C-321E2EC6FA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D164B-C280-6065-5889-4B1592A42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2CA83-9ADF-426D-BC37-148904F7F3E7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2D4DD-A789-2ECA-1508-D116FF27E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08FF7B-D697-7B0F-8BF6-DE6026121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AD6AE-414F-4196-90F4-614EAA34F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363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A1478-D5C0-A7C4-368E-B24A3A782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62DE59-DF85-38B3-A6D9-8E07E6BF3B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534C82-72B3-8606-CDA3-62D190F0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2CA83-9ADF-426D-BC37-148904F7F3E7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0B49F5-53CD-E7E1-FB0D-F8E5DBB54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34CBE1-A2A9-13BC-AB23-ADB58D533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AD6AE-414F-4196-90F4-614EAA34F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53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FBC62-1479-836A-343B-7DE4444BE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17A4EC-DABE-DE55-5E36-2728D504E4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4C87AD-F3A8-DA9D-EC1C-7678D1F07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2CA83-9ADF-426D-BC37-148904F7F3E7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4452A6-E0B2-93A4-63B1-14089041C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5B21E2-0CA3-3B82-FDB4-8CB358F3F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AD6AE-414F-4196-90F4-614EAA34F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003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66D6C-1D7C-AE44-D1B7-2A0A4AC20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3DC1E-D9E9-4D83-FEC2-F718CE4B92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33D222-B902-80CA-6749-2EC0D16E09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1B427E-12C2-C4D5-2AAC-530B1E3D4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2CA83-9ADF-426D-BC37-148904F7F3E7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244AEA-B0B8-425A-E499-BF578919C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AB5442-AD84-3A5B-92BE-B7D5D892F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AD6AE-414F-4196-90F4-614EAA34F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350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66823-1F94-E3BF-C83F-FD5EB2D0F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3441AD-DE08-2273-192C-6306C8E83F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44A180-1839-2C13-DD8B-1B10752303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CB99F1-456B-3E51-23E6-96A10FFA00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2A7BEA-0D71-523A-3DF9-53D657E1A4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DD5A0D-298C-CD45-3E93-FF64FFDC9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2CA83-9ADF-426D-BC37-148904F7F3E7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FF136B-02F6-0ED0-00A5-28A95C477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1C9670-0B1F-6E52-6371-DBA9FD414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AD6AE-414F-4196-90F4-614EAA34F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416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8D5AC-E053-1AF8-D07D-D76048DBB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D3FE78-8725-9244-93A8-90DCE6BD2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2CA83-9ADF-426D-BC37-148904F7F3E7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6315EB-4BF4-8B54-D8D7-86AAD6E64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6E373D-428D-1673-12DA-BF7A56F16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AD6AE-414F-4196-90F4-614EAA34F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756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EF273C-FFB2-2241-9660-0757078D0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2CA83-9ADF-426D-BC37-148904F7F3E7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71EDF3-C0A1-8119-4B4A-205B10E88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2024B9-691E-41FF-0993-0E2B8140C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AD6AE-414F-4196-90F4-614EAA34F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522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4880F-694A-8C41-4A0A-58586EF5E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43A57-2B7B-5BCA-3236-0B2EFD3007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632827-0209-60FF-4BBF-E48D8E4D16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E5EFDB-3352-9AD6-700A-5963CD525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2CA83-9ADF-426D-BC37-148904F7F3E7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2BEE4B-32B8-709A-0CF9-C746FFC53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C95C95-D719-D965-A77E-FAFCACAC1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AD6AE-414F-4196-90F4-614EAA34F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742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3A7BE-02B3-DC70-F8AA-001EA2D90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3095FD-FFDC-A1C2-5CC0-F7A62C623B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F60FC7-4154-6AC1-B1E0-6D2B3CE5D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23BE8-6D63-74B6-5266-A90518B56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2CA83-9ADF-426D-BC37-148904F7F3E7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B16957-4D51-8576-C523-B339F0E91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E95D46-647E-4275-8912-DF122EFAF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AD6AE-414F-4196-90F4-614EAA34F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359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8CE1B4-FD1B-038C-5CF6-CB5520B3E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57A4BB-C808-601E-4E95-C21B22F407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A22E7-9674-A165-7124-CAE7E99793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62CA83-9ADF-426D-BC37-148904F7F3E7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BCBF17-36BF-6D0D-1D4C-01D96B004F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62C4-73EA-79B3-1BB8-99801451D0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CAD6AE-414F-4196-90F4-614EAA34F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469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D8B34-F517-995D-1B6E-5EA5995FC0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GUI in Java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269DFF-EC87-B6B3-6816-F689137613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Dilip Kumar Shrestha</a:t>
            </a:r>
          </a:p>
          <a:p>
            <a:r>
              <a:rPr lang="en-US" dirty="0"/>
              <a:t>GCES</a:t>
            </a:r>
          </a:p>
        </p:txBody>
      </p:sp>
    </p:spTree>
    <p:extLst>
      <p:ext uri="{BB962C8B-B14F-4D97-AF65-F5344CB8AC3E}">
        <p14:creationId xmlns:p14="http://schemas.microsoft.com/office/powerpoint/2010/main" val="27341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8CD44-95C7-0612-6043-EF62A8AB1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 Frameworks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76B90-775F-4FDC-AB87-FA03C9BBEA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AWT – Abstract Windows Toolkit</a:t>
            </a:r>
          </a:p>
          <a:p>
            <a:r>
              <a:rPr lang="en-US" dirty="0"/>
              <a:t>Swing</a:t>
            </a:r>
          </a:p>
          <a:p>
            <a:pPr lvl="1"/>
            <a:r>
              <a:rPr lang="en-US" dirty="0"/>
              <a:t>SWT</a:t>
            </a:r>
            <a:br>
              <a:rPr lang="en-US" dirty="0"/>
            </a:br>
            <a:r>
              <a:rPr lang="en-US" dirty="0" err="1"/>
              <a:t>SwingX</a:t>
            </a:r>
            <a:endParaRPr lang="en-US" dirty="0"/>
          </a:p>
          <a:p>
            <a:r>
              <a:rPr lang="en-US" dirty="0"/>
              <a:t>JavaFX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57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7B955-8175-E49A-9F23-D4DCE1DCA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408853" cy="1325563"/>
          </a:xfrm>
        </p:spPr>
        <p:txBody>
          <a:bodyPr/>
          <a:lstStyle/>
          <a:p>
            <a:r>
              <a:rPr lang="en-US" dirty="0"/>
              <a:t>Swing Set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CB96E2A-1B45-917A-0B34-408153B640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64033" y="251926"/>
            <a:ext cx="7379065" cy="600901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988422C-1867-DB68-8379-0770780E8602}"/>
              </a:ext>
            </a:extLst>
          </p:cNvPr>
          <p:cNvSpPr txBox="1"/>
          <p:nvPr/>
        </p:nvSpPr>
        <p:spPr>
          <a:xfrm>
            <a:off x="838200" y="1954763"/>
            <a:ext cx="3192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i="0" dirty="0">
                <a:solidFill>
                  <a:srgbClr val="7D3D4C"/>
                </a:solidFill>
                <a:effectLst/>
                <a:latin typeface="AGaramond-Semibold"/>
              </a:rPr>
              <a:t>Nimbus: </a:t>
            </a:r>
            <a:r>
              <a:rPr lang="en-US" sz="1800" b="0" i="0" dirty="0">
                <a:solidFill>
                  <a:srgbClr val="231F20"/>
                </a:solidFill>
                <a:effectLst/>
                <a:latin typeface="AGaramond-Regular"/>
              </a:rPr>
              <a:t>a cross-platform look-and-feel</a:t>
            </a:r>
            <a:r>
              <a:rPr lang="en-US" dirty="0"/>
              <a:t> of Swing</a:t>
            </a:r>
          </a:p>
        </p:txBody>
      </p:sp>
    </p:spTree>
    <p:extLst>
      <p:ext uri="{BB962C8B-B14F-4D97-AF65-F5344CB8AC3E}">
        <p14:creationId xmlns:p14="http://schemas.microsoft.com/office/powerpoint/2010/main" val="2086955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C756EA0-ED24-E94A-2E47-0AD0F1D07E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369" y="116960"/>
            <a:ext cx="11819261" cy="6624079"/>
          </a:xfrm>
        </p:spPr>
      </p:pic>
    </p:spTree>
    <p:extLst>
      <p:ext uri="{BB962C8B-B14F-4D97-AF65-F5344CB8AC3E}">
        <p14:creationId xmlns:p14="http://schemas.microsoft.com/office/powerpoint/2010/main" val="1000960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096B17C-FD55-8A89-39B6-1F019E02DF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5847" y="788388"/>
            <a:ext cx="11240306" cy="5281224"/>
          </a:xfrm>
        </p:spPr>
      </p:pic>
    </p:spTree>
    <p:extLst>
      <p:ext uri="{BB962C8B-B14F-4D97-AF65-F5344CB8AC3E}">
        <p14:creationId xmlns:p14="http://schemas.microsoft.com/office/powerpoint/2010/main" val="1144504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64321-0A85-37D6-87FA-81C4AD6CF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41EA06E2-4B46-3382-3112-CDA3D80691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5942" y="2391344"/>
            <a:ext cx="7640116" cy="3219899"/>
          </a:xfrm>
        </p:spPr>
      </p:pic>
    </p:spTree>
    <p:extLst>
      <p:ext uri="{BB962C8B-B14F-4D97-AF65-F5344CB8AC3E}">
        <p14:creationId xmlns:p14="http://schemas.microsoft.com/office/powerpoint/2010/main" val="523907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84DDA-0F34-8DD9-DD59-68287D25E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JOptionPane</a:t>
            </a:r>
            <a:r>
              <a:rPr lang="en-US" dirty="0"/>
              <a:t> Message Dialog Constants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6F64178-7770-9CD2-59C8-1689390A61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0478" y="1825625"/>
            <a:ext cx="9651044" cy="4351338"/>
          </a:xfrm>
        </p:spPr>
      </p:pic>
    </p:spTree>
    <p:extLst>
      <p:ext uri="{BB962C8B-B14F-4D97-AF65-F5344CB8AC3E}">
        <p14:creationId xmlns:p14="http://schemas.microsoft.com/office/powerpoint/2010/main" val="38383748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32</Words>
  <Application>Microsoft Office PowerPoint</Application>
  <PresentationFormat>Widescreen</PresentationFormat>
  <Paragraphs>11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AGaramond-Regular</vt:lpstr>
      <vt:lpstr>AGaramond-Semibold</vt:lpstr>
      <vt:lpstr>Arial</vt:lpstr>
      <vt:lpstr>Calibri</vt:lpstr>
      <vt:lpstr>Calibri Light</vt:lpstr>
      <vt:lpstr>Office Theme</vt:lpstr>
      <vt:lpstr>GUI in Java</vt:lpstr>
      <vt:lpstr>GUI Frameworks</vt:lpstr>
      <vt:lpstr>Swing Set</vt:lpstr>
      <vt:lpstr>PowerPoint Presentation</vt:lpstr>
      <vt:lpstr>PowerPoint Presentation</vt:lpstr>
      <vt:lpstr>PowerPoint Presentation</vt:lpstr>
      <vt:lpstr>JOptionPane Message Dialog Constants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GUI in Java</dc:title>
  <dc:creator>Dilip Shrestha</dc:creator>
  <cp:lastModifiedBy>Dilip Shrestha</cp:lastModifiedBy>
  <cp:revision>3</cp:revision>
  <dcterms:created xsi:type="dcterms:W3CDTF">2024-01-20T16:58:40Z</dcterms:created>
  <dcterms:modified xsi:type="dcterms:W3CDTF">2024-01-20T17:53:58Z</dcterms:modified>
</cp:coreProperties>
</file>