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产品照片\neichen.png"/>
          <p:cNvPicPr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9561" b="-29561"/>
          <a:stretch/>
        </p:blipFill>
        <p:spPr bwMode="auto">
          <a:xfrm>
            <a:off x="2483768" y="1345222"/>
            <a:ext cx="2541587" cy="25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9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EIVISION</cp:lastModifiedBy>
  <cp:revision>1</cp:revision>
  <dcterms:created xsi:type="dcterms:W3CDTF">2021-08-19T06:58:20Z</dcterms:created>
  <dcterms:modified xsi:type="dcterms:W3CDTF">2021-08-19T07:00:31Z</dcterms:modified>
</cp:coreProperties>
</file>