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87" r:id="rId2"/>
  </p:sldMasterIdLst>
  <p:notesMasterIdLst>
    <p:notesMasterId r:id="rId28"/>
  </p:notesMasterIdLst>
  <p:handoutMasterIdLst>
    <p:handoutMasterId r:id="rId29"/>
  </p:handoutMasterIdLst>
  <p:sldIdLst>
    <p:sldId id="256" r:id="rId3"/>
    <p:sldId id="1242" r:id="rId4"/>
    <p:sldId id="1247" r:id="rId5"/>
    <p:sldId id="1235" r:id="rId6"/>
    <p:sldId id="1265" r:id="rId7"/>
    <p:sldId id="1234" r:id="rId8"/>
    <p:sldId id="1237" r:id="rId9"/>
    <p:sldId id="1250" r:id="rId10"/>
    <p:sldId id="1251" r:id="rId11"/>
    <p:sldId id="1258" r:id="rId12"/>
    <p:sldId id="1260" r:id="rId13"/>
    <p:sldId id="1254" r:id="rId14"/>
    <p:sldId id="1256" r:id="rId15"/>
    <p:sldId id="1255" r:id="rId16"/>
    <p:sldId id="1257" r:id="rId17"/>
    <p:sldId id="1243" r:id="rId18"/>
    <p:sldId id="1262" r:id="rId19"/>
    <p:sldId id="1261" r:id="rId20"/>
    <p:sldId id="1263" r:id="rId21"/>
    <p:sldId id="1244" r:id="rId22"/>
    <p:sldId id="1239" r:id="rId23"/>
    <p:sldId id="1240" r:id="rId24"/>
    <p:sldId id="1241" r:id="rId25"/>
    <p:sldId id="1248" r:id="rId26"/>
    <p:sldId id="1245" r:id="rId27"/>
  </p:sldIdLst>
  <p:sldSz cx="12192000" cy="6858000"/>
  <p:notesSz cx="6797675" cy="9874250"/>
  <p:defaultTextStyle>
    <a:defPPr>
      <a:defRPr lang="en-US"/>
    </a:defPPr>
    <a:lvl1pPr algn="l" defTabSz="457200" rtl="0" fontAlgn="base">
      <a:spcBef>
        <a:spcPct val="0"/>
      </a:spcBef>
      <a:spcAft>
        <a:spcPct val="0"/>
      </a:spcAft>
      <a:defRPr kern="1200">
        <a:solidFill>
          <a:schemeClr val="tx1"/>
        </a:solidFill>
        <a:latin typeface="Arial" pitchFamily="34" charset="0"/>
        <a:ea typeface="+mn-ea"/>
        <a:cs typeface="Arial" pitchFamily="34" charset="0"/>
      </a:defRPr>
    </a:lvl1pPr>
    <a:lvl2pPr marL="457200" algn="l" defTabSz="457200" rtl="0" fontAlgn="base">
      <a:spcBef>
        <a:spcPct val="0"/>
      </a:spcBef>
      <a:spcAft>
        <a:spcPct val="0"/>
      </a:spcAft>
      <a:defRPr kern="1200">
        <a:solidFill>
          <a:schemeClr val="tx1"/>
        </a:solidFill>
        <a:latin typeface="Arial" pitchFamily="34" charset="0"/>
        <a:ea typeface="+mn-ea"/>
        <a:cs typeface="Arial" pitchFamily="34" charset="0"/>
      </a:defRPr>
    </a:lvl2pPr>
    <a:lvl3pPr marL="914400" algn="l" defTabSz="457200"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defTabSz="457200"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defTabSz="457200"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897" autoAdjust="0"/>
    <p:restoredTop sz="81508" autoAdjust="0"/>
  </p:normalViewPr>
  <p:slideViewPr>
    <p:cSldViewPr snapToGrid="0">
      <p:cViewPr varScale="1">
        <p:scale>
          <a:sx n="73" d="100"/>
          <a:sy n="73" d="100"/>
        </p:scale>
        <p:origin x="-666" y="-102"/>
      </p:cViewPr>
      <p:guideLst>
        <p:guide orient="horz" pos="2160"/>
        <p:guide pos="3840"/>
      </p:guideLst>
    </p:cSldViewPr>
  </p:slideViewPr>
  <p:outlineViewPr>
    <p:cViewPr>
      <p:scale>
        <a:sx n="33" d="100"/>
        <a:sy n="33" d="100"/>
      </p:scale>
      <p:origin x="0" y="7644"/>
    </p:cViewPr>
  </p:outlineViewPr>
  <p:notesTextViewPr>
    <p:cViewPr>
      <p:scale>
        <a:sx n="1" d="1"/>
        <a:sy n="1" d="1"/>
      </p:scale>
      <p:origin x="0" y="0"/>
    </p:cViewPr>
  </p:notesTextViewPr>
  <p:sorterViewPr>
    <p:cViewPr>
      <p:scale>
        <a:sx n="66" d="100"/>
        <a:sy n="66" d="100"/>
      </p:scale>
      <p:origin x="0" y="546"/>
    </p:cViewPr>
  </p:sorterViewPr>
  <p:notesViewPr>
    <p:cSldViewPr snapToGrid="0">
      <p:cViewPr varScale="1">
        <p:scale>
          <a:sx n="51" d="100"/>
          <a:sy n="51" d="100"/>
        </p:scale>
        <p:origin x="-2958" y="-108"/>
      </p:cViewPr>
      <p:guideLst>
        <p:guide orient="horz" pos="3110"/>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3096E23-BD94-4B89-BE44-2F398E388415}" type="datetimeFigureOut">
              <a:rPr lang="en-IN"/>
              <a:pPr>
                <a:defRPr/>
              </a:pPr>
              <a:t>09-08-2021</a:t>
            </a:fld>
            <a:endParaRPr lang="en-IN"/>
          </a:p>
        </p:txBody>
      </p:sp>
      <p:sp>
        <p:nvSpPr>
          <p:cNvPr id="4" name="Footer Placeholder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5" name="Slide Number Placeholder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CF0954D-9F58-4CA1-8634-D413E1591B02}" type="slidenum">
              <a:rPr lang="en-IN"/>
              <a:pPr>
                <a:defRPr/>
              </a:pPr>
              <a:t>‹#›</a:t>
            </a:fld>
            <a:endParaRPr lang="en-IN"/>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49688" y="0"/>
            <a:ext cx="2946400" cy="4953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47DB290-2597-413E-909D-0632C131C27E}" type="datetimeFigureOut">
              <a:rPr lang="en-IN"/>
              <a:pPr>
                <a:defRPr/>
              </a:pPr>
              <a:t>09-08-2021</a:t>
            </a:fld>
            <a:endParaRPr lang="en-IN"/>
          </a:p>
        </p:txBody>
      </p:sp>
      <p:sp>
        <p:nvSpPr>
          <p:cNvPr id="4" name="Slide Image Placeholder 3"/>
          <p:cNvSpPr>
            <a:spLocks noGrp="1" noRot="1" noChangeAspect="1"/>
          </p:cNvSpPr>
          <p:nvPr>
            <p:ph type="sldImg" idx="2"/>
          </p:nvPr>
        </p:nvSpPr>
        <p:spPr>
          <a:xfrm>
            <a:off x="436563" y="1233488"/>
            <a:ext cx="5924550" cy="333375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79450" y="4751388"/>
            <a:ext cx="5438775" cy="388937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9378950"/>
            <a:ext cx="2946400" cy="4953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49688" y="9378950"/>
            <a:ext cx="2946400" cy="4953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C8AD36A-3D9E-4D5C-88AD-A34724411064}"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39D59-62FF-4151-8F61-94DB5192D713}" type="slidenum">
              <a:rPr lang="en-IN" smtClean="0"/>
              <a:pPr fontAlgn="base">
                <a:spcBef>
                  <a:spcPct val="0"/>
                </a:spcBef>
                <a:spcAft>
                  <a:spcPct val="0"/>
                </a:spcAft>
                <a:defRPr/>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C8AD36A-3D9E-4D5C-88AD-A34724411064}" type="slidenum">
              <a:rPr lang="en-IN" smtClean="0"/>
              <a:pPr>
                <a:defRPr/>
              </a:pPr>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
          <p:cNvGrpSpPr>
            <a:grpSpLocks/>
          </p:cNvGrpSpPr>
          <p:nvPr/>
        </p:nvGrpSpPr>
        <p:grpSpPr bwMode="auto">
          <a:xfrm>
            <a:off x="0" y="-1588"/>
            <a:ext cx="12192000" cy="6865938"/>
            <a:chOff x="0" y="-2373"/>
            <a:chExt cx="12192000" cy="6867027"/>
          </a:xfrm>
        </p:grpSpPr>
        <p:sp>
          <p:nvSpPr>
            <p:cNvPr id="5" name="Rectangle 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2" name="Rectangle 11"/>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3"/>
          <p:cNvSpPr>
            <a:spLocks noGrp="1"/>
          </p:cNvSpPr>
          <p:nvPr>
            <p:ph type="dt" sz="half" idx="10"/>
          </p:nvPr>
        </p:nvSpPr>
        <p:spPr>
          <a:xfrm rot="5400000">
            <a:off x="10090150" y="1792288"/>
            <a:ext cx="990600" cy="304800"/>
          </a:xfrm>
        </p:spPr>
        <p:txBody>
          <a:bodyPr/>
          <a:lstStyle>
            <a:lvl1pPr algn="l">
              <a:defRPr b="0" i="0">
                <a:solidFill>
                  <a:schemeClr val="bg1"/>
                </a:solidFill>
              </a:defRPr>
            </a:lvl1pPr>
          </a:lstStyle>
          <a:p>
            <a:pPr>
              <a:defRPr/>
            </a:pPr>
            <a:fld id="{12D70AE2-CF3C-4495-AC5F-EE434B58C18E}" type="datetime1">
              <a:rPr lang="en-US"/>
              <a:pPr>
                <a:defRPr/>
              </a:pPr>
              <a:t>8/9/2021</a:t>
            </a:fld>
            <a:endParaRPr lang="en-US" dirty="0"/>
          </a:p>
        </p:txBody>
      </p:sp>
      <p:sp>
        <p:nvSpPr>
          <p:cNvPr id="14" name="Footer Placeholder 4"/>
          <p:cNvSpPr>
            <a:spLocks noGrp="1"/>
          </p:cNvSpPr>
          <p:nvPr>
            <p:ph type="ftr" sz="quarter" idx="11"/>
          </p:nvPr>
        </p:nvSpPr>
        <p:spPr>
          <a:xfrm rot="5400000">
            <a:off x="8960644" y="3226594"/>
            <a:ext cx="3859212" cy="304800"/>
          </a:xfrm>
        </p:spPr>
        <p:txBody>
          <a:bodyPr/>
          <a:lstStyle>
            <a:lvl1pPr>
              <a:defRPr b="0" i="0">
                <a:solidFill>
                  <a:schemeClr val="bg1"/>
                </a:solidFill>
              </a:defRPr>
            </a:lvl1pPr>
          </a:lstStyle>
          <a:p>
            <a:pPr>
              <a:defRPr/>
            </a:pPr>
            <a:endParaRPr lang="en-US"/>
          </a:p>
        </p:txBody>
      </p:sp>
      <p:sp>
        <p:nvSpPr>
          <p:cNvPr id="15" name="Slide Number Placeholder 5"/>
          <p:cNvSpPr>
            <a:spLocks noGrp="1"/>
          </p:cNvSpPr>
          <p:nvPr>
            <p:ph type="sldNum" sz="quarter" idx="12"/>
          </p:nvPr>
        </p:nvSpPr>
        <p:spPr>
          <a:xfrm>
            <a:off x="10350500" y="292100"/>
            <a:ext cx="838200" cy="768350"/>
          </a:xfrm>
        </p:spPr>
        <p:txBody>
          <a:bodyPr/>
          <a:lstStyle>
            <a:lvl1pPr>
              <a:defRPr sz="2800" b="0" i="0">
                <a:latin typeface="+mj-lt"/>
              </a:defRPr>
            </a:lvl1pPr>
          </a:lstStyle>
          <a:p>
            <a:pPr>
              <a:defRPr/>
            </a:pPr>
            <a:fld id="{7310A4AA-6741-4BAE-BDCA-1A5AA52848C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5" name="Group 18"/>
          <p:cNvGrpSpPr>
            <a:grpSpLocks/>
          </p:cNvGrpSpPr>
          <p:nvPr/>
        </p:nvGrpSpPr>
        <p:grpSpPr bwMode="auto">
          <a:xfrm>
            <a:off x="0" y="-1588"/>
            <a:ext cx="12192000" cy="6865938"/>
            <a:chOff x="0" y="-2373"/>
            <a:chExt cx="12192000" cy="6867027"/>
          </a:xfrm>
        </p:grpSpPr>
        <p:sp>
          <p:nvSpPr>
            <p:cNvPr id="6" name="Rectangle 5"/>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noChangeArrowheads="1"/>
            </p:cNvSpPr>
            <p:nvPr/>
          </p:nvSpPr>
          <p:spPr bwMode="gray">
            <a:xfrm rot="10371525">
              <a:off x="263525" y="4438569"/>
              <a:ext cx="3300413" cy="441395"/>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3" name="Freeform 5"/>
            <p:cNvSpPr>
              <a:spLocks noChangeArrowheads="1"/>
            </p:cNvSpPr>
            <p:nvPr/>
          </p:nvSpPr>
          <p:spPr bwMode="gray">
            <a:xfrm rot="10800000">
              <a:off x="458788" y="321529"/>
              <a:ext cx="11277600" cy="4533031"/>
            </a:xfrm>
            <a:custGeom>
              <a:avLst/>
              <a:gdLst>
                <a:gd name="T0" fmla="*/ 0 w 7104"/>
                <a:gd name="T1" fmla="*/ 0 h 2856"/>
                <a:gd name="T2" fmla="*/ 7104 w 7104"/>
                <a:gd name="T3" fmla="*/ 2856 h 2856"/>
              </a:gdLst>
              <a:ahLst/>
              <a:cxnLst/>
              <a:rect l="T0" t="T1" r="T2" b="T3"/>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4"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4"/>
          <p:cNvSpPr>
            <a:spLocks noGrp="1"/>
          </p:cNvSpPr>
          <p:nvPr>
            <p:ph type="dt" sz="half" idx="10"/>
          </p:nvPr>
        </p:nvSpPr>
        <p:spPr/>
        <p:txBody>
          <a:bodyPr/>
          <a:lstStyle>
            <a:lvl1pPr>
              <a:defRPr/>
            </a:lvl1pPr>
          </a:lstStyle>
          <a:p>
            <a:pPr>
              <a:defRPr/>
            </a:pPr>
            <a:fld id="{EBBD4757-A97A-4988-99CE-0100E0082715}" type="datetime1">
              <a:rPr lang="en-US"/>
              <a:pPr>
                <a:defRPr/>
              </a:pPr>
              <a:t>8/9/2021</a:t>
            </a:fld>
            <a:endParaRPr lang="en-US" dirty="0"/>
          </a:p>
        </p:txBody>
      </p:sp>
      <p:sp>
        <p:nvSpPr>
          <p:cNvPr id="17" name="Footer Placeholder 5"/>
          <p:cNvSpPr>
            <a:spLocks noGrp="1"/>
          </p:cNvSpPr>
          <p:nvPr>
            <p:ph type="ftr" sz="quarter" idx="11"/>
          </p:nvPr>
        </p:nvSpPr>
        <p:spPr/>
        <p:txBody>
          <a:bodyPr/>
          <a:lstStyle>
            <a:lvl1pPr>
              <a:defRPr/>
            </a:lvl1pPr>
          </a:lstStyle>
          <a:p>
            <a:pPr>
              <a:defRPr/>
            </a:pPr>
            <a:endParaRPr lang="en-US"/>
          </a:p>
        </p:txBody>
      </p:sp>
      <p:sp>
        <p:nvSpPr>
          <p:cNvPr id="18" name="Slide Number Placeholder 6"/>
          <p:cNvSpPr>
            <a:spLocks noGrp="1"/>
          </p:cNvSpPr>
          <p:nvPr>
            <p:ph type="sldNum" sz="quarter" idx="12"/>
          </p:nvPr>
        </p:nvSpPr>
        <p:spPr/>
        <p:txBody>
          <a:bodyPr/>
          <a:lstStyle>
            <a:lvl1pPr>
              <a:defRPr/>
            </a:lvl1pPr>
          </a:lstStyle>
          <a:p>
            <a:pPr>
              <a:defRPr/>
            </a:pPr>
            <a:fld id="{79E763FF-36DD-4B1E-AD93-3072F82E445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11"/>
          <p:cNvGrpSpPr>
            <a:grpSpLocks/>
          </p:cNvGrpSpPr>
          <p:nvPr/>
        </p:nvGrpSpPr>
        <p:grpSpPr bwMode="auto">
          <a:xfrm>
            <a:off x="0" y="-1588"/>
            <a:ext cx="12192000" cy="6865938"/>
            <a:chOff x="0" y="-2373"/>
            <a:chExt cx="12192000" cy="6867027"/>
          </a:xfrm>
        </p:grpSpPr>
        <p:sp>
          <p:nvSpPr>
            <p:cNvPr id="5" name="Rectangle 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noChangeArrowheads="1"/>
            </p:cNvSpPr>
            <p:nvPr/>
          </p:nvSpPr>
          <p:spPr bwMode="gray">
            <a:xfrm rot="-589932">
              <a:off x="8491538" y="2714271"/>
              <a:ext cx="3298825" cy="441395"/>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3" name="Freeform 5"/>
            <p:cNvSpPr>
              <a:spLocks noChangeArrowheads="1"/>
            </p:cNvSpPr>
            <p:nvPr/>
          </p:nvSpPr>
          <p:spPr bwMode="gray">
            <a:xfrm>
              <a:off x="455613" y="2801598"/>
              <a:ext cx="11277600" cy="3602608"/>
            </a:xfrm>
            <a:custGeom>
              <a:avLst/>
              <a:gdLst>
                <a:gd name="T0" fmla="*/ 0 w 10000"/>
                <a:gd name="T1" fmla="*/ 0 h 7946"/>
                <a:gd name="T2" fmla="*/ 10000 w 10000"/>
                <a:gd name="T3" fmla="*/ 7946 h 7946"/>
              </a:gdLst>
              <a:ahLst/>
              <a:cxnLst/>
              <a:rect l="T0" t="T1" r="T2" b="T3"/>
              <a:pathLst>
                <a:path w="10000" h="7946">
                  <a:moveTo>
                    <a:pt x="0" y="0"/>
                  </a:moveTo>
                  <a:lnTo>
                    <a:pt x="0" y="7945"/>
                  </a:lnTo>
                  <a:lnTo>
                    <a:pt x="10000" y="7946"/>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4"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3"/>
          <p:cNvSpPr>
            <a:spLocks noGrp="1"/>
          </p:cNvSpPr>
          <p:nvPr>
            <p:ph type="dt" sz="half" idx="10"/>
          </p:nvPr>
        </p:nvSpPr>
        <p:spPr/>
        <p:txBody>
          <a:bodyPr/>
          <a:lstStyle>
            <a:lvl1pPr>
              <a:defRPr/>
            </a:lvl1pPr>
          </a:lstStyle>
          <a:p>
            <a:pPr>
              <a:defRPr/>
            </a:pPr>
            <a:fld id="{EACC5821-DFEC-428B-994E-1D68636943A8}" type="datetime1">
              <a:rPr lang="en-US"/>
              <a:pPr>
                <a:defRPr/>
              </a:pPr>
              <a:t>8/9/2021</a:t>
            </a:fld>
            <a:endParaRPr lang="en-US" dirty="0"/>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pPr>
              <a:defRPr/>
            </a:pPr>
            <a:fld id="{387B967A-5861-428B-9694-888FB35C692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0" y="-1588"/>
            <a:ext cx="12192000" cy="6865938"/>
            <a:chOff x="0" y="-2373"/>
            <a:chExt cx="12192000" cy="6867027"/>
          </a:xfrm>
        </p:grpSpPr>
        <p:sp>
          <p:nvSpPr>
            <p:cNvPr id="6" name="Rectangle 5"/>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noChangeArrowheads="1"/>
            </p:cNvSpPr>
            <p:nvPr/>
          </p:nvSpPr>
          <p:spPr bwMode="gray">
            <a:xfrm rot="-589932">
              <a:off x="8491538" y="4184529"/>
              <a:ext cx="3298825" cy="441395"/>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5" name="Freeform 5"/>
            <p:cNvSpPr>
              <a:spLocks noChangeArrowheads="1"/>
            </p:cNvSpPr>
            <p:nvPr/>
          </p:nvSpPr>
          <p:spPr bwMode="gray">
            <a:xfrm>
              <a:off x="455613" y="4241688"/>
              <a:ext cx="11277600" cy="2337171"/>
            </a:xfrm>
            <a:custGeom>
              <a:avLst/>
              <a:gdLst>
                <a:gd name="T0" fmla="*/ 0 w 10000"/>
                <a:gd name="T1" fmla="*/ 0 h 8000"/>
                <a:gd name="T2" fmla="*/ 10000 w 10000"/>
                <a:gd name="T3" fmla="*/ 8000 h 8000"/>
              </a:gdLst>
              <a:ahLst/>
              <a:cxnLst/>
              <a:rect l="T0" t="T1" r="T2" b="T3"/>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6"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7" name="TextBox 16"/>
          <p:cNvSpPr txBox="1"/>
          <p:nvPr/>
        </p:nvSpPr>
        <p:spPr>
          <a:xfrm>
            <a:off x="9718675" y="2632075"/>
            <a:ext cx="803275" cy="1570038"/>
          </a:xfrm>
          <a:prstGeom prst="rect">
            <a:avLst/>
          </a:prstGeom>
          <a:noFill/>
        </p:spPr>
        <p:txBody>
          <a:bodyPr>
            <a:spAutoFit/>
          </a:bodyPr>
          <a:lstStyle>
            <a:defPPr>
              <a:defRPr lang="en-US"/>
            </a:defPPr>
            <a:lvl1pPr algn="r">
              <a:defRPr sz="12200" b="0" i="0">
                <a:solidFill>
                  <a:schemeClr val="accent1"/>
                </a:solidFill>
                <a:latin typeface="Arial"/>
                <a:cs typeface="Arial"/>
              </a:defRPr>
            </a:lvl1pPr>
          </a:lstStyle>
          <a:p>
            <a:pPr fontAlgn="auto">
              <a:spcBef>
                <a:spcPts val="0"/>
              </a:spcBef>
              <a:spcAft>
                <a:spcPts val="0"/>
              </a:spcAft>
              <a:defRPr/>
            </a:pPr>
            <a:r>
              <a:rPr lang="en-US" sz="9600" dirty="0"/>
              <a:t>”</a:t>
            </a:r>
          </a:p>
        </p:txBody>
      </p:sp>
      <p:sp>
        <p:nvSpPr>
          <p:cNvPr id="18" name="TextBox 17"/>
          <p:cNvSpPr txBox="1"/>
          <p:nvPr/>
        </p:nvSpPr>
        <p:spPr>
          <a:xfrm>
            <a:off x="898525" y="590550"/>
            <a:ext cx="801688" cy="1570038"/>
          </a:xfrm>
          <a:prstGeom prst="rect">
            <a:avLst/>
          </a:prstGeom>
          <a:noFill/>
        </p:spPr>
        <p:txBody>
          <a:bodyPr>
            <a:spAutoFit/>
          </a:bodyPr>
          <a:lstStyle>
            <a:defPPr>
              <a:defRPr lang="en-US"/>
            </a:defPPr>
            <a:lvl1pPr algn="r">
              <a:defRPr sz="12200" b="0" i="0">
                <a:solidFill>
                  <a:schemeClr val="accent1"/>
                </a:solidFill>
                <a:latin typeface="Arial"/>
                <a:cs typeface="Arial"/>
              </a:defRPr>
            </a:lvl1pPr>
          </a:lstStyle>
          <a:p>
            <a:pPr fontAlgn="auto">
              <a:spcBef>
                <a:spcPts val="0"/>
              </a:spcBef>
              <a:spcAft>
                <a:spcPts val="0"/>
              </a:spcAft>
              <a:defRPr/>
            </a:pPr>
            <a:r>
              <a:rPr lang="en-US" sz="9600" dirty="0"/>
              <a:t>“</a:t>
            </a:r>
          </a:p>
        </p:txBody>
      </p:sp>
      <p:sp>
        <p:nvSpPr>
          <p:cNvPr id="19" name="Rectangle 18"/>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 name="Date Placeholder 3"/>
          <p:cNvSpPr>
            <a:spLocks noGrp="1"/>
          </p:cNvSpPr>
          <p:nvPr>
            <p:ph type="dt" sz="half" idx="14"/>
          </p:nvPr>
        </p:nvSpPr>
        <p:spPr/>
        <p:txBody>
          <a:bodyPr/>
          <a:lstStyle>
            <a:lvl1pPr>
              <a:defRPr/>
            </a:lvl1pPr>
          </a:lstStyle>
          <a:p>
            <a:pPr>
              <a:defRPr/>
            </a:pPr>
            <a:fld id="{0AE96DF2-4879-4BE0-8FDD-4EC55AD1D976}" type="datetime1">
              <a:rPr lang="en-US"/>
              <a:pPr>
                <a:defRPr/>
              </a:pPr>
              <a:t>8/9/2021</a:t>
            </a:fld>
            <a:endParaRPr lang="en-US" dirty="0"/>
          </a:p>
        </p:txBody>
      </p:sp>
      <p:sp>
        <p:nvSpPr>
          <p:cNvPr id="21" name="Footer Placeholder 4"/>
          <p:cNvSpPr>
            <a:spLocks noGrp="1"/>
          </p:cNvSpPr>
          <p:nvPr>
            <p:ph type="ftr" sz="quarter" idx="15"/>
          </p:nvPr>
        </p:nvSpPr>
        <p:spPr/>
        <p:txBody>
          <a:bodyPr/>
          <a:lstStyle>
            <a:lvl1pPr>
              <a:defRPr/>
            </a:lvl1pPr>
          </a:lstStyle>
          <a:p>
            <a:pPr>
              <a:defRPr/>
            </a:pPr>
            <a:endParaRPr lang="en-US"/>
          </a:p>
        </p:txBody>
      </p:sp>
      <p:sp>
        <p:nvSpPr>
          <p:cNvPr id="22" name="Slide Number Placeholder 5"/>
          <p:cNvSpPr>
            <a:spLocks noGrp="1"/>
          </p:cNvSpPr>
          <p:nvPr>
            <p:ph type="sldNum" sz="quarter" idx="16"/>
          </p:nvPr>
        </p:nvSpPr>
        <p:spPr/>
        <p:txBody>
          <a:bodyPr/>
          <a:lstStyle>
            <a:lvl1pPr>
              <a:defRPr/>
            </a:lvl1pPr>
          </a:lstStyle>
          <a:p>
            <a:pPr>
              <a:defRPr/>
            </a:pPr>
            <a:fld id="{89580B42-E9A6-45BC-9DBC-00F569CF8C7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17"/>
          <p:cNvGrpSpPr>
            <a:grpSpLocks/>
          </p:cNvGrpSpPr>
          <p:nvPr/>
        </p:nvGrpSpPr>
        <p:grpSpPr bwMode="auto">
          <a:xfrm>
            <a:off x="0" y="-1588"/>
            <a:ext cx="12192000" cy="6865938"/>
            <a:chOff x="0" y="-2373"/>
            <a:chExt cx="12192000" cy="6867027"/>
          </a:xfrm>
        </p:grpSpPr>
        <p:sp>
          <p:nvSpPr>
            <p:cNvPr id="5" name="Rectangle 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noChangeArrowheads="1"/>
            </p:cNvSpPr>
            <p:nvPr/>
          </p:nvSpPr>
          <p:spPr bwMode="gray">
            <a:xfrm rot="-589932">
              <a:off x="8491538" y="4194055"/>
              <a:ext cx="3298825" cy="439808"/>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2" name="Freeform 5"/>
            <p:cNvSpPr>
              <a:spLocks noChangeArrowheads="1"/>
            </p:cNvSpPr>
            <p:nvPr/>
          </p:nvSpPr>
          <p:spPr bwMode="gray">
            <a:xfrm>
              <a:off x="455613" y="4241688"/>
              <a:ext cx="11277600" cy="2337171"/>
            </a:xfrm>
            <a:custGeom>
              <a:avLst/>
              <a:gdLst>
                <a:gd name="T0" fmla="*/ 0 w 10000"/>
                <a:gd name="T1" fmla="*/ 0 h 8000"/>
                <a:gd name="T2" fmla="*/ 10000 w 10000"/>
                <a:gd name="T3" fmla="*/ 8000 h 8000"/>
              </a:gdLst>
              <a:ahLst/>
              <a:cxnLst/>
              <a:rect l="T0" t="T1" r="T2" b="T3"/>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3"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5" name="Date Placeholder 3"/>
          <p:cNvSpPr>
            <a:spLocks noGrp="1"/>
          </p:cNvSpPr>
          <p:nvPr>
            <p:ph type="dt" sz="half" idx="10"/>
          </p:nvPr>
        </p:nvSpPr>
        <p:spPr/>
        <p:txBody>
          <a:bodyPr/>
          <a:lstStyle>
            <a:lvl1pPr>
              <a:defRPr/>
            </a:lvl1pPr>
          </a:lstStyle>
          <a:p>
            <a:pPr>
              <a:defRPr/>
            </a:pPr>
            <a:fld id="{F573B6BF-D243-49AA-894A-BCF5A9B69F18}" type="datetime1">
              <a:rPr lang="en-US"/>
              <a:pPr>
                <a:defRPr/>
              </a:pPr>
              <a:t>8/9/2021</a:t>
            </a:fld>
            <a:endParaRPr lang="en-US" dirty="0"/>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a:lvl1pPr>
          </a:lstStyle>
          <a:p>
            <a:pPr>
              <a:defRPr/>
            </a:pPr>
            <a:fld id="{9B9416DA-513B-4567-8F49-A649DCE961E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4403725" y="2570163"/>
            <a:ext cx="0" cy="3492500"/>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772400" y="2570163"/>
            <a:ext cx="0" cy="3492500"/>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6"/>
          <p:cNvSpPr>
            <a:spLocks noGrp="1"/>
          </p:cNvSpPr>
          <p:nvPr>
            <p:ph type="dt" sz="half" idx="18"/>
          </p:nvPr>
        </p:nvSpPr>
        <p:spPr/>
        <p:txBody>
          <a:bodyPr/>
          <a:lstStyle>
            <a:lvl1pPr>
              <a:defRPr/>
            </a:lvl1pPr>
          </a:lstStyle>
          <a:p>
            <a:pPr>
              <a:defRPr/>
            </a:pPr>
            <a:fld id="{6B4E98DC-83C3-44AF-9BE1-DAFBDA3097C2}" type="datetime1">
              <a:rPr lang="en-US"/>
              <a:pPr>
                <a:defRPr/>
              </a:pPr>
              <a:t>8/9/2021</a:t>
            </a:fld>
            <a:endParaRPr lang="en-US" dirty="0"/>
          </a:p>
        </p:txBody>
      </p:sp>
      <p:sp>
        <p:nvSpPr>
          <p:cNvPr id="12" name="Footer Placeholder 7"/>
          <p:cNvSpPr>
            <a:spLocks noGrp="1"/>
          </p:cNvSpPr>
          <p:nvPr>
            <p:ph type="ftr" sz="quarter" idx="19"/>
          </p:nvPr>
        </p:nvSpPr>
        <p:spPr/>
        <p:txBody>
          <a:bodyPr/>
          <a:lstStyle>
            <a:lvl1pPr>
              <a:defRPr/>
            </a:lvl1pPr>
          </a:lstStyle>
          <a:p>
            <a:pPr>
              <a:defRPr/>
            </a:pPr>
            <a:endParaRPr lang="en-US"/>
          </a:p>
        </p:txBody>
      </p:sp>
      <p:sp>
        <p:nvSpPr>
          <p:cNvPr id="13" name="Slide Number Placeholder 8"/>
          <p:cNvSpPr>
            <a:spLocks noGrp="1"/>
          </p:cNvSpPr>
          <p:nvPr>
            <p:ph type="sldNum" sz="quarter" idx="20"/>
          </p:nvPr>
        </p:nvSpPr>
        <p:spPr/>
        <p:txBody>
          <a:bodyPr/>
          <a:lstStyle>
            <a:lvl1pPr>
              <a:defRPr/>
            </a:lvl1pPr>
          </a:lstStyle>
          <a:p>
            <a:pPr>
              <a:defRPr/>
            </a:pPr>
            <a:fld id="{54CF31C8-F811-4224-B514-FEF0FAA1BD2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4387850" y="2603500"/>
            <a:ext cx="0" cy="35179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802563"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1154953" y="5109107"/>
            <a:ext cx="3050437" cy="91794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4568865" y="5184002"/>
            <a:ext cx="3050438" cy="84305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983434" y="5184001"/>
            <a:ext cx="3050437" cy="843054"/>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6"/>
          <p:cNvSpPr>
            <a:spLocks noGrp="1"/>
          </p:cNvSpPr>
          <p:nvPr>
            <p:ph type="dt" sz="half" idx="23"/>
          </p:nvPr>
        </p:nvSpPr>
        <p:spPr/>
        <p:txBody>
          <a:bodyPr/>
          <a:lstStyle>
            <a:lvl1pPr>
              <a:defRPr/>
            </a:lvl1pPr>
          </a:lstStyle>
          <a:p>
            <a:pPr>
              <a:defRPr/>
            </a:pPr>
            <a:fld id="{DD0B46E3-2DE4-4976-9763-E93E852776D0}" type="datetime1">
              <a:rPr lang="en-US"/>
              <a:pPr>
                <a:defRPr/>
              </a:pPr>
              <a:t>8/9/2021</a:t>
            </a:fld>
            <a:endParaRPr lang="en-US" dirty="0"/>
          </a:p>
        </p:txBody>
      </p:sp>
      <p:sp>
        <p:nvSpPr>
          <p:cNvPr id="16" name="Footer Placeholder 7"/>
          <p:cNvSpPr>
            <a:spLocks noGrp="1"/>
          </p:cNvSpPr>
          <p:nvPr>
            <p:ph type="ftr" sz="quarter" idx="24"/>
          </p:nvPr>
        </p:nvSpPr>
        <p:spPr/>
        <p:txBody>
          <a:bodyPr/>
          <a:lstStyle>
            <a:lvl1pPr>
              <a:defRPr/>
            </a:lvl1pPr>
          </a:lstStyle>
          <a:p>
            <a:pPr>
              <a:defRPr/>
            </a:pPr>
            <a:endParaRPr lang="en-US"/>
          </a:p>
        </p:txBody>
      </p:sp>
      <p:sp>
        <p:nvSpPr>
          <p:cNvPr id="17" name="Slide Number Placeholder 8"/>
          <p:cNvSpPr>
            <a:spLocks noGrp="1"/>
          </p:cNvSpPr>
          <p:nvPr>
            <p:ph type="sldNum" sz="quarter" idx="25"/>
          </p:nvPr>
        </p:nvSpPr>
        <p:spPr/>
        <p:txBody>
          <a:bodyPr/>
          <a:lstStyle>
            <a:lvl1pPr>
              <a:defRPr/>
            </a:lvl1pPr>
          </a:lstStyle>
          <a:p>
            <a:pPr>
              <a:defRPr/>
            </a:pPr>
            <a:fld id="{913A66FB-8599-410A-BF19-6429D99BB6C7}"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C525F8C-845F-455F-BE2A-0DF7C26DC40E}" type="datetime1">
              <a:rPr lang="en-US"/>
              <a:pPr>
                <a:defRPr/>
              </a:pPr>
              <a:t>8/9/2021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E9D5990-B423-43DA-8FFE-4845B854699D}"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8"/>
          <p:cNvGrpSpPr>
            <a:grpSpLocks/>
          </p:cNvGrpSpPr>
          <p:nvPr/>
        </p:nvGrpSpPr>
        <p:grpSpPr bwMode="auto">
          <a:xfrm>
            <a:off x="0" y="-1588"/>
            <a:ext cx="12192000" cy="6865938"/>
            <a:chOff x="0" y="-2373"/>
            <a:chExt cx="12192000" cy="6867027"/>
          </a:xfrm>
        </p:grpSpPr>
        <p:sp>
          <p:nvSpPr>
            <p:cNvPr id="5" name="Rectangle 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noChangeArrowheads="1"/>
            </p:cNvSpPr>
            <p:nvPr/>
          </p:nvSpPr>
          <p:spPr bwMode="gray">
            <a:xfrm rot="5101749">
              <a:off x="6293383" y="4577532"/>
              <a:ext cx="3300935" cy="441325"/>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2" name="Rectangle 11"/>
            <p:cNvSpPr/>
            <p:nvPr/>
          </p:nvSpPr>
          <p:spPr>
            <a:xfrm>
              <a:off x="414338" y="402504"/>
              <a:ext cx="6511925"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noChangeArrowheads="1"/>
            </p:cNvSpPr>
            <p:nvPr/>
          </p:nvSpPr>
          <p:spPr bwMode="gray">
            <a:xfrm rot="5400000">
              <a:off x="4448489" y="2802490"/>
              <a:ext cx="6054098" cy="1254125"/>
            </a:xfrm>
            <a:custGeom>
              <a:avLst/>
              <a:gdLst>
                <a:gd name="T0" fmla="*/ 0 w 10000"/>
                <a:gd name="T1" fmla="*/ 0 h 8000"/>
                <a:gd name="T2" fmla="*/ 10000 w 10000"/>
                <a:gd name="T3" fmla="*/ 8000 h 8000"/>
              </a:gdLst>
              <a:ahLst/>
              <a:cxnLst/>
              <a:rect l="T0" t="T1" r="T2" b="T3"/>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4"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576756" y="1278468"/>
            <a:ext cx="1413933" cy="4748589"/>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p:cNvSpPr>
            <a:spLocks noGrp="1"/>
          </p:cNvSpPr>
          <p:nvPr>
            <p:ph type="dt" sz="half" idx="10"/>
          </p:nvPr>
        </p:nvSpPr>
        <p:spPr/>
        <p:txBody>
          <a:bodyPr/>
          <a:lstStyle>
            <a:lvl1pPr>
              <a:defRPr/>
            </a:lvl1pPr>
          </a:lstStyle>
          <a:p>
            <a:pPr>
              <a:defRPr/>
            </a:pPr>
            <a:fld id="{BEA21AC5-5878-4DB5-AE12-7583EB1B7A29}" type="datetime1">
              <a:rPr lang="en-US"/>
              <a:pPr>
                <a:defRPr/>
              </a:pPr>
              <a:t>8/9/2021</a:t>
            </a:fld>
            <a:endParaRPr lang="en-US" dirty="0"/>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pPr>
              <a:defRPr/>
            </a:pPr>
            <a:fld id="{F2E56CE3-A82C-42CF-907D-3D9B676F0E2F}"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492443"/>
          </a:xfrm>
          <a:prstGeom prst="rect">
            <a:avLst/>
          </a:prstGeom>
        </p:spPr>
        <p:txBody>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2DD12E8D-1E75-4EA7-8F8B-E1CB153219A3}" type="datetime1">
              <a:rPr lang="en-US"/>
              <a:pPr>
                <a:defRPr/>
              </a:pPr>
              <a:t>8/9/2021</a:t>
            </a:fld>
            <a:endParaRPr lang="en-US"/>
          </a:p>
        </p:txBody>
      </p:sp>
      <p:sp>
        <p:nvSpPr>
          <p:cNvPr id="6" name="Holder 6"/>
          <p:cNvSpPr>
            <a:spLocks noGrp="1"/>
          </p:cNvSpPr>
          <p:nvPr>
            <p:ph type="sldNum" sz="quarter" idx="12"/>
          </p:nvPr>
        </p:nvSpPr>
        <p:spPr/>
        <p:txBody>
          <a:bodyPr/>
          <a:lstStyle>
            <a:lvl1pPr>
              <a:defRPr/>
            </a:lvl1pPr>
          </a:lstStyle>
          <a:p>
            <a:pPr>
              <a:defRPr/>
            </a:pPr>
            <a:fld id="{AE2F6560-FF74-4FBB-83FC-F02B57DF4BB7}" type="slidenum">
              <a:rPr/>
              <a:pPr>
                <a:defRPr/>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2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a:lstStyle>
            <a:lvl1pPr>
              <a:defRPr b="0" i="0">
                <a:solidFill>
                  <a:schemeClr val="tx1"/>
                </a:solidFill>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5F6E31B4-3495-4836-B690-497C7FF11549}" type="datetime1">
              <a:rPr lang="en-US"/>
              <a:pPr>
                <a:defRPr/>
              </a:pPr>
              <a:t>8/9/2021</a:t>
            </a:fld>
            <a:endParaRPr lang="en-US"/>
          </a:p>
        </p:txBody>
      </p:sp>
      <p:sp>
        <p:nvSpPr>
          <p:cNvPr id="6" name="Holder 6"/>
          <p:cNvSpPr>
            <a:spLocks noGrp="1"/>
          </p:cNvSpPr>
          <p:nvPr>
            <p:ph type="sldNum" sz="quarter" idx="12"/>
          </p:nvPr>
        </p:nvSpPr>
        <p:spPr/>
        <p:txBody>
          <a:bodyPr/>
          <a:lstStyle>
            <a:lvl1pPr>
              <a:defRPr/>
            </a:lvl1pPr>
          </a:lstStyle>
          <a:p>
            <a:pPr>
              <a:defRPr/>
            </a:pPr>
            <a:fld id="{E4DF2A0B-8A34-4EB2-B317-E5ADBC4FF57C}" type="slidenum">
              <a:rPr/>
              <a:pPr>
                <a:def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9B54477-2A05-439B-B2B2-F1089141C512}" type="datetime1">
              <a:rPr lang="en-US"/>
              <a:pPr>
                <a:defRPr/>
              </a:pPr>
              <a:t>8/9/2021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D75F59-3C5E-4E29-9938-ECD18276458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2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a:lstStyle>
            <a:lvl1pPr>
              <a:defRPr/>
            </a:lvl1pPr>
          </a:lstStyle>
          <a:p>
            <a:endParaRPr/>
          </a:p>
        </p:txBody>
      </p:sp>
      <p:sp>
        <p:nvSpPr>
          <p:cNvPr id="5" name="Holder 4"/>
          <p:cNvSpPr>
            <a:spLocks noGrp="1"/>
          </p:cNvSpPr>
          <p:nvPr>
            <p:ph type="ftr" sz="quarter" idx="10"/>
          </p:nvPr>
        </p:nvSpPr>
        <p:spPr/>
        <p:txBody>
          <a:bodyPr/>
          <a:lstStyle>
            <a:lvl1pPr>
              <a:defRPr/>
            </a:lvl1pPr>
          </a:lstStyle>
          <a:p>
            <a:pPr>
              <a:defRPr/>
            </a:pPr>
            <a:endParaRPr/>
          </a:p>
        </p:txBody>
      </p:sp>
      <p:sp>
        <p:nvSpPr>
          <p:cNvPr id="6" name="Holder 5"/>
          <p:cNvSpPr>
            <a:spLocks noGrp="1"/>
          </p:cNvSpPr>
          <p:nvPr>
            <p:ph type="dt" sz="half" idx="11"/>
          </p:nvPr>
        </p:nvSpPr>
        <p:spPr/>
        <p:txBody>
          <a:bodyPr/>
          <a:lstStyle>
            <a:lvl1pPr>
              <a:defRPr/>
            </a:lvl1pPr>
          </a:lstStyle>
          <a:p>
            <a:pPr>
              <a:defRPr/>
            </a:pPr>
            <a:fld id="{A85C080C-9A2F-4543-A1F0-663C1272DB7A}" type="datetime1">
              <a:rPr lang="en-US"/>
              <a:pPr>
                <a:defRPr/>
              </a:pPr>
              <a:t>8/9/2021</a:t>
            </a:fld>
            <a:endParaRPr lang="en-US"/>
          </a:p>
        </p:txBody>
      </p:sp>
      <p:sp>
        <p:nvSpPr>
          <p:cNvPr id="7" name="Holder 6"/>
          <p:cNvSpPr>
            <a:spLocks noGrp="1"/>
          </p:cNvSpPr>
          <p:nvPr>
            <p:ph type="sldNum" sz="quarter" idx="12"/>
          </p:nvPr>
        </p:nvSpPr>
        <p:spPr/>
        <p:txBody>
          <a:bodyPr/>
          <a:lstStyle>
            <a:lvl1pPr>
              <a:defRPr/>
            </a:lvl1pPr>
          </a:lstStyle>
          <a:p>
            <a:pPr>
              <a:defRPr/>
            </a:pPr>
            <a:fld id="{3C63D878-768B-4F4B-B136-FE05A18015C6}" type="slidenum">
              <a:rPr/>
              <a:pPr>
                <a:defRPr/>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3" name="bk object 16"/>
          <p:cNvSpPr/>
          <p:nvPr/>
        </p:nvSpPr>
        <p:spPr>
          <a:xfrm>
            <a:off x="0" y="5332413"/>
            <a:ext cx="2033588" cy="1525587"/>
          </a:xfrm>
          <a:prstGeom prst="rect">
            <a:avLst/>
          </a:prstGeom>
          <a:blipFill>
            <a:blip r:embed="rId2" cstate="print"/>
            <a:stretch>
              <a:fillRect/>
            </a:stretch>
          </a:blipFill>
        </p:spPr>
        <p:txBody>
          <a:bodyPr lIns="0" tIns="0" rIns="0" bIns="0"/>
          <a:lstStyle/>
          <a:p>
            <a:pPr>
              <a:defRPr/>
            </a:pPr>
            <a:endParaRPr/>
          </a:p>
        </p:txBody>
      </p:sp>
      <p:sp>
        <p:nvSpPr>
          <p:cNvPr id="4" name="bk object 17"/>
          <p:cNvSpPr/>
          <p:nvPr/>
        </p:nvSpPr>
        <p:spPr>
          <a:xfrm>
            <a:off x="0" y="0"/>
            <a:ext cx="12192000" cy="758825"/>
          </a:xfrm>
          <a:prstGeom prst="rect">
            <a:avLst/>
          </a:prstGeom>
          <a:blipFill>
            <a:blip r:embed="rId3" cstate="print"/>
            <a:stretch>
              <a:fillRect/>
            </a:stretch>
          </a:blipFill>
        </p:spPr>
        <p:txBody>
          <a:bodyPr lIns="0" tIns="0" rIns="0" bIns="0"/>
          <a:lstStyle/>
          <a:p>
            <a:pPr>
              <a:defRPr/>
            </a:pPr>
            <a:endParaRPr/>
          </a:p>
        </p:txBody>
      </p:sp>
      <p:sp>
        <p:nvSpPr>
          <p:cNvPr id="2" name="Holder 2"/>
          <p:cNvSpPr>
            <a:spLocks noGrp="1"/>
          </p:cNvSpPr>
          <p:nvPr>
            <p:ph type="title"/>
          </p:nvPr>
        </p:nvSpPr>
        <p:spPr/>
        <p:txBody>
          <a:bodyPr/>
          <a:lstStyle>
            <a:lvl1pPr>
              <a:defRPr sz="3200" b="1" i="0">
                <a:solidFill>
                  <a:schemeClr val="bg1"/>
                </a:solidFill>
                <a:latin typeface="Trebuchet MS"/>
                <a:cs typeface="Trebuchet MS"/>
              </a:defRPr>
            </a:lvl1pPr>
          </a:lstStyle>
          <a:p>
            <a:endParaRPr/>
          </a:p>
        </p:txBody>
      </p:sp>
      <p:sp>
        <p:nvSpPr>
          <p:cNvPr id="5" name="Holder 3"/>
          <p:cNvSpPr>
            <a:spLocks noGrp="1"/>
          </p:cNvSpPr>
          <p:nvPr>
            <p:ph type="ftr" sz="quarter" idx="10"/>
          </p:nvPr>
        </p:nvSpPr>
        <p:spPr/>
        <p:txBody>
          <a:bodyPr/>
          <a:lstStyle>
            <a:lvl1pPr algn="ctr">
              <a:defRPr>
                <a:solidFill>
                  <a:schemeClr val="tx1">
                    <a:tint val="75000"/>
                  </a:schemeClr>
                </a:solidFill>
              </a:defRPr>
            </a:lvl1pPr>
          </a:lstStyle>
          <a:p>
            <a:pPr>
              <a:defRPr/>
            </a:pPr>
            <a:endParaRPr/>
          </a:p>
        </p:txBody>
      </p:sp>
      <p:sp>
        <p:nvSpPr>
          <p:cNvPr id="6" name="Holder 4"/>
          <p:cNvSpPr>
            <a:spLocks noGrp="1"/>
          </p:cNvSpPr>
          <p:nvPr>
            <p:ph type="dt" sz="half" idx="11"/>
          </p:nvPr>
        </p:nvSpPr>
        <p:spPr/>
        <p:txBody>
          <a:bodyPr/>
          <a:lstStyle>
            <a:lvl1pPr algn="l">
              <a:defRPr>
                <a:solidFill>
                  <a:schemeClr val="tx1">
                    <a:tint val="75000"/>
                  </a:schemeClr>
                </a:solidFill>
              </a:defRPr>
            </a:lvl1pPr>
          </a:lstStyle>
          <a:p>
            <a:pPr>
              <a:defRPr/>
            </a:pPr>
            <a:fld id="{E6402A8F-AE52-4353-8D46-9CC55546C9BD}" type="datetime1">
              <a:rPr lang="en-US"/>
              <a:pPr>
                <a:defRPr/>
              </a:pPr>
              <a:t>8/9/2021</a:t>
            </a:fld>
            <a:endParaRPr lang="en-US"/>
          </a:p>
        </p:txBody>
      </p:sp>
      <p:sp>
        <p:nvSpPr>
          <p:cNvPr id="7" name="Holder 5"/>
          <p:cNvSpPr>
            <a:spLocks noGrp="1"/>
          </p:cNvSpPr>
          <p:nvPr>
            <p:ph type="sldNum" sz="quarter" idx="12"/>
          </p:nvPr>
        </p:nvSpPr>
        <p:spPr/>
        <p:txBody>
          <a:bodyPr/>
          <a:lstStyle>
            <a:lvl1pPr algn="r">
              <a:defRPr>
                <a:solidFill>
                  <a:schemeClr val="tx1">
                    <a:tint val="75000"/>
                  </a:schemeClr>
                </a:solidFill>
              </a:defRPr>
            </a:lvl1pPr>
          </a:lstStyle>
          <a:p>
            <a:pPr>
              <a:defRPr/>
            </a:pPr>
            <a:fld id="{FBE294F4-B600-4A58-923F-6388BE2AE089}" type="slidenum">
              <a:rPr/>
              <a:pPr>
                <a:defRPr/>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bk object 16"/>
          <p:cNvSpPr/>
          <p:nvPr/>
        </p:nvSpPr>
        <p:spPr>
          <a:xfrm>
            <a:off x="0" y="5332413"/>
            <a:ext cx="2033588" cy="1525587"/>
          </a:xfrm>
          <a:prstGeom prst="rect">
            <a:avLst/>
          </a:prstGeom>
          <a:blipFill>
            <a:blip r:embed="rId2" cstate="print"/>
            <a:stretch>
              <a:fillRect/>
            </a:stretch>
          </a:blipFill>
        </p:spPr>
        <p:txBody>
          <a:bodyPr lIns="0" tIns="0" rIns="0" bIns="0"/>
          <a:lstStyle/>
          <a:p>
            <a:pPr>
              <a:defRPr/>
            </a:pPr>
            <a:endParaRPr/>
          </a:p>
        </p:txBody>
      </p:sp>
      <p:sp>
        <p:nvSpPr>
          <p:cNvPr id="3" name="bk object 17"/>
          <p:cNvSpPr/>
          <p:nvPr/>
        </p:nvSpPr>
        <p:spPr>
          <a:xfrm>
            <a:off x="0" y="0"/>
            <a:ext cx="12192000" cy="758825"/>
          </a:xfrm>
          <a:prstGeom prst="rect">
            <a:avLst/>
          </a:prstGeom>
          <a:blipFill>
            <a:blip r:embed="rId3" cstate="print"/>
            <a:stretch>
              <a:fillRect/>
            </a:stretch>
          </a:blipFill>
        </p:spPr>
        <p:txBody>
          <a:bodyPr lIns="0" tIns="0" rIns="0" bIns="0"/>
          <a:lstStyle/>
          <a:p>
            <a:pPr>
              <a:defRPr/>
            </a:pPr>
            <a:endParaRPr/>
          </a:p>
        </p:txBody>
      </p:sp>
      <p:sp>
        <p:nvSpPr>
          <p:cNvPr id="4" name="Holder 2"/>
          <p:cNvSpPr>
            <a:spLocks noGrp="1"/>
          </p:cNvSpPr>
          <p:nvPr>
            <p:ph type="ftr" sz="quarter" idx="10"/>
          </p:nvPr>
        </p:nvSpPr>
        <p:spPr/>
        <p:txBody>
          <a:bodyPr/>
          <a:lstStyle>
            <a:lvl1pPr algn="ctr">
              <a:defRPr>
                <a:solidFill>
                  <a:schemeClr val="tx1">
                    <a:tint val="75000"/>
                  </a:schemeClr>
                </a:solidFill>
              </a:defRPr>
            </a:lvl1pPr>
          </a:lstStyle>
          <a:p>
            <a:pPr>
              <a:defRPr/>
            </a:pPr>
            <a:endParaRPr/>
          </a:p>
        </p:txBody>
      </p:sp>
      <p:sp>
        <p:nvSpPr>
          <p:cNvPr id="5" name="Holder 3"/>
          <p:cNvSpPr>
            <a:spLocks noGrp="1"/>
          </p:cNvSpPr>
          <p:nvPr>
            <p:ph type="dt" sz="half" idx="11"/>
          </p:nvPr>
        </p:nvSpPr>
        <p:spPr/>
        <p:txBody>
          <a:bodyPr/>
          <a:lstStyle>
            <a:lvl1pPr algn="l">
              <a:defRPr>
                <a:solidFill>
                  <a:schemeClr val="tx1">
                    <a:tint val="75000"/>
                  </a:schemeClr>
                </a:solidFill>
              </a:defRPr>
            </a:lvl1pPr>
          </a:lstStyle>
          <a:p>
            <a:pPr>
              <a:defRPr/>
            </a:pPr>
            <a:fld id="{D8E16D76-14B2-4BED-AF91-1E0A60420D64}" type="datetime1">
              <a:rPr lang="en-US"/>
              <a:pPr>
                <a:defRPr/>
              </a:pPr>
              <a:t>8/9/2021</a:t>
            </a:fld>
            <a:endParaRPr lang="en-US"/>
          </a:p>
        </p:txBody>
      </p:sp>
      <p:sp>
        <p:nvSpPr>
          <p:cNvPr id="6" name="Holder 4"/>
          <p:cNvSpPr>
            <a:spLocks noGrp="1"/>
          </p:cNvSpPr>
          <p:nvPr>
            <p:ph type="sldNum" sz="quarter" idx="12"/>
          </p:nvPr>
        </p:nvSpPr>
        <p:spPr/>
        <p:txBody>
          <a:bodyPr/>
          <a:lstStyle>
            <a:lvl1pPr algn="r">
              <a:defRPr>
                <a:solidFill>
                  <a:schemeClr val="tx1">
                    <a:tint val="75000"/>
                  </a:schemeClr>
                </a:solidFill>
              </a:defRPr>
            </a:lvl1pPr>
          </a:lstStyle>
          <a:p>
            <a:pPr>
              <a:defRPr/>
            </a:pPr>
            <a:fld id="{D9E98803-97F8-4AA2-AB6A-464089832D21}" type="slidenum">
              <a:rPr/>
              <a:pPr>
                <a:def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12"/>
          <p:cNvGrpSpPr>
            <a:grpSpLocks/>
          </p:cNvGrpSpPr>
          <p:nvPr/>
        </p:nvGrpSpPr>
        <p:grpSpPr bwMode="auto">
          <a:xfrm>
            <a:off x="0" y="-1588"/>
            <a:ext cx="12192000" cy="6865938"/>
            <a:chOff x="0" y="-2373"/>
            <a:chExt cx="12192000" cy="6867027"/>
          </a:xfrm>
        </p:grpSpPr>
        <p:sp>
          <p:nvSpPr>
            <p:cNvPr id="5" name="Rectangle 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7289800" y="402504"/>
              <a:ext cx="4478338"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noChangeArrowheads="1"/>
            </p:cNvSpPr>
            <p:nvPr/>
          </p:nvSpPr>
          <p:spPr bwMode="gray">
            <a:xfrm rot="-5677511">
              <a:off x="4698738" y="1825165"/>
              <a:ext cx="3299348" cy="441325"/>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3" name="Freeform 5"/>
            <p:cNvSpPr>
              <a:spLocks noChangeArrowheads="1"/>
            </p:cNvSpPr>
            <p:nvPr/>
          </p:nvSpPr>
          <p:spPr bwMode="gray">
            <a:xfrm rot="-5400000">
              <a:off x="3786502" y="2802490"/>
              <a:ext cx="6054098" cy="1254125"/>
            </a:xfrm>
            <a:custGeom>
              <a:avLst/>
              <a:gdLst>
                <a:gd name="T0" fmla="*/ 0 w 10000"/>
                <a:gd name="T1" fmla="*/ 0 h 8000"/>
                <a:gd name="T2" fmla="*/ 10000 w 10000"/>
                <a:gd name="T3" fmla="*/ 8000 h 8000"/>
              </a:gdLst>
              <a:ahLst/>
              <a:cxnLst/>
              <a:rect l="T0" t="T1" r="T2" b="T3"/>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4"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6" y="2677645"/>
            <a:ext cx="4351023" cy="2283824"/>
          </a:xfrm>
        </p:spPr>
        <p:txBody>
          <a:bodyP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Date Placeholder 3"/>
          <p:cNvSpPr>
            <a:spLocks noGrp="1"/>
          </p:cNvSpPr>
          <p:nvPr>
            <p:ph type="dt" sz="half" idx="10"/>
          </p:nvPr>
        </p:nvSpPr>
        <p:spPr/>
        <p:txBody>
          <a:bodyPr/>
          <a:lstStyle>
            <a:lvl1pPr>
              <a:defRPr/>
            </a:lvl1pPr>
          </a:lstStyle>
          <a:p>
            <a:pPr>
              <a:defRPr/>
            </a:pPr>
            <a:fld id="{65B084B0-D591-414E-8A34-97F8593E5D05}" type="datetime1">
              <a:rPr lang="en-US"/>
              <a:pPr>
                <a:defRPr/>
              </a:pPr>
              <a:t>8/9/2021</a:t>
            </a:fld>
            <a:endParaRPr lang="en-US" dirty="0"/>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pPr>
              <a:defRPr/>
            </a:pPr>
            <a:fld id="{F828CBFE-D5F5-41BF-8F8F-B25AB0C0955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C4B2F9F-3719-4C99-85F7-DD91377038E0}" type="datetime1">
              <a:rPr lang="en-US"/>
              <a:pPr>
                <a:defRPr/>
              </a:pPr>
              <a:t>8/9/2021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EC6CA9-33CA-43C0-9586-433E7589632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F56F38CD-0282-41D5-A514-90B62F6A88D4}" type="datetime1">
              <a:rPr lang="en-US"/>
              <a:pPr>
                <a:defRPr/>
              </a:pPr>
              <a:t>8/9/2021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0A6B402-92CC-4BF5-B3F7-72BDD7649A0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AB82F2A-EA67-49EB-B4FE-D3F83AD5003A}" type="datetime1">
              <a:rPr lang="en-US"/>
              <a:pPr>
                <a:defRPr/>
              </a:pPr>
              <a:t>8/9/2021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33CA86-007B-4A77-A6C8-8ED7CD54062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p:cNvSpPr>
            <a:spLocks noGrp="1"/>
          </p:cNvSpPr>
          <p:nvPr>
            <p:ph type="dt" sz="half" idx="10"/>
          </p:nvPr>
        </p:nvSpPr>
        <p:spPr/>
        <p:txBody>
          <a:bodyPr/>
          <a:lstStyle>
            <a:lvl1pPr>
              <a:defRPr/>
            </a:lvl1pPr>
          </a:lstStyle>
          <a:p>
            <a:pPr>
              <a:defRPr/>
            </a:pPr>
            <a:fld id="{09942EAF-D3D8-4E51-A65A-9F325CDA2D3E}" type="datetime1">
              <a:rPr lang="en-US"/>
              <a:pPr>
                <a:defRPr/>
              </a:pPr>
              <a:t>8/9/2021</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14E19527-C7C1-42E6-BB6F-A5948E5B5FE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13"/>
          <p:cNvGrpSpPr>
            <a:grpSpLocks/>
          </p:cNvGrpSpPr>
          <p:nvPr/>
        </p:nvGrpSpPr>
        <p:grpSpPr bwMode="auto">
          <a:xfrm>
            <a:off x="0" y="-1588"/>
            <a:ext cx="12192000" cy="6865938"/>
            <a:chOff x="0" y="-2373"/>
            <a:chExt cx="12192000" cy="6867027"/>
          </a:xfrm>
        </p:grpSpPr>
        <p:sp>
          <p:nvSpPr>
            <p:cNvPr id="6" name="Rectangle 5"/>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a:xfrm>
              <a:off x="5713413" y="402504"/>
              <a:ext cx="6054725"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noChangeArrowheads="1"/>
            </p:cNvSpPr>
            <p:nvPr/>
          </p:nvSpPr>
          <p:spPr bwMode="gray">
            <a:xfrm rot="-5677511">
              <a:off x="3140607" y="1825959"/>
              <a:ext cx="3299348" cy="439737"/>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4" name="Freeform 5"/>
            <p:cNvSpPr>
              <a:spLocks noChangeArrowheads="1"/>
            </p:cNvSpPr>
            <p:nvPr/>
          </p:nvSpPr>
          <p:spPr bwMode="gray">
            <a:xfrm rot="-5400000">
              <a:off x="2229164" y="2802490"/>
              <a:ext cx="6054098" cy="1254125"/>
            </a:xfrm>
            <a:custGeom>
              <a:avLst/>
              <a:gdLst>
                <a:gd name="T0" fmla="*/ 0 w 10000"/>
                <a:gd name="T1" fmla="*/ 0 h 8000"/>
                <a:gd name="T2" fmla="*/ 10000 w 10000"/>
                <a:gd name="T3" fmla="*/ 8000 h 8000"/>
              </a:gdLst>
              <a:ahLst/>
              <a:cxnLst/>
              <a:rect l="T0" t="T1" r="T2" b="T3"/>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5"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6"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2538B011-17D0-4E4D-AA38-ADD2BA9040D4}" type="datetime1">
              <a:rPr lang="en-US"/>
              <a:pPr>
                <a:defRPr/>
              </a:pPr>
              <a:t>8/9/2021</a:t>
            </a:fld>
            <a:endParaRPr lang="en-US" dirty="0"/>
          </a:p>
        </p:txBody>
      </p:sp>
      <p:sp>
        <p:nvSpPr>
          <p:cNvPr id="18" name="Footer Placeholder 5"/>
          <p:cNvSpPr>
            <a:spLocks noGrp="1"/>
          </p:cNvSpPr>
          <p:nvPr>
            <p:ph type="ftr" sz="quarter" idx="11"/>
          </p:nvPr>
        </p:nvSpPr>
        <p:spPr/>
        <p:txBody>
          <a:bodyPr/>
          <a:lstStyle>
            <a:lvl1pPr>
              <a:defRPr/>
            </a:lvl1pPr>
          </a:lstStyle>
          <a:p>
            <a:pPr>
              <a:defRPr/>
            </a:pPr>
            <a:endParaRPr lang="en-US"/>
          </a:p>
        </p:txBody>
      </p:sp>
      <p:sp>
        <p:nvSpPr>
          <p:cNvPr id="19" name="Slide Number Placeholder 6"/>
          <p:cNvSpPr>
            <a:spLocks noGrp="1"/>
          </p:cNvSpPr>
          <p:nvPr>
            <p:ph type="sldNum" sz="quarter" idx="12"/>
          </p:nvPr>
        </p:nvSpPr>
        <p:spPr/>
        <p:txBody>
          <a:bodyPr/>
          <a:lstStyle>
            <a:lvl1pPr>
              <a:defRPr/>
            </a:lvl1pPr>
          </a:lstStyle>
          <a:p>
            <a:pPr>
              <a:defRPr/>
            </a:pPr>
            <a:fld id="{DD0640B5-59AA-4A66-AC1E-EAFF07AF151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19"/>
          <p:cNvGrpSpPr>
            <a:grpSpLocks/>
          </p:cNvGrpSpPr>
          <p:nvPr/>
        </p:nvGrpSpPr>
        <p:grpSpPr bwMode="auto">
          <a:xfrm>
            <a:off x="0" y="-1588"/>
            <a:ext cx="12192000" cy="6865938"/>
            <a:chOff x="0" y="-2373"/>
            <a:chExt cx="12192000" cy="6867027"/>
          </a:xfrm>
        </p:grpSpPr>
        <p:sp>
          <p:nvSpPr>
            <p:cNvPr id="6" name="Rectangle 5"/>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a:xfrm>
              <a:off x="6172200" y="402504"/>
              <a:ext cx="5595938"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noChangeArrowheads="1"/>
            </p:cNvSpPr>
            <p:nvPr/>
          </p:nvSpPr>
          <p:spPr bwMode="gray">
            <a:xfrm rot="-5400000">
              <a:off x="3295170" y="2801697"/>
              <a:ext cx="6054098" cy="1255712"/>
            </a:xfrm>
            <a:custGeom>
              <a:avLst/>
              <a:gdLst>
                <a:gd name="T0" fmla="*/ 0 w 10000"/>
                <a:gd name="T1" fmla="*/ 0 h 8000"/>
                <a:gd name="T2" fmla="*/ 10000 w 10000"/>
                <a:gd name="T3" fmla="*/ 8000 h 8000"/>
              </a:gdLst>
              <a:ahLst/>
              <a:cxnLst/>
              <a:rect l="T0" t="T1" r="T2" b="T3"/>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4" name="Freeform 5"/>
            <p:cNvSpPr>
              <a:spLocks noChangeArrowheads="1"/>
            </p:cNvSpPr>
            <p:nvPr/>
          </p:nvSpPr>
          <p:spPr bwMode="gray">
            <a:xfrm rot="-5677511">
              <a:off x="4203438" y="1825165"/>
              <a:ext cx="3299348" cy="441325"/>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5"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6"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A3174B89-5745-4B92-AC19-AD9468A8717D}" type="datetime1">
              <a:rPr lang="en-US"/>
              <a:pPr>
                <a:defRPr/>
              </a:pPr>
              <a:t>8/9/2021</a:t>
            </a:fld>
            <a:endParaRPr lang="en-US" dirty="0"/>
          </a:p>
        </p:txBody>
      </p:sp>
      <p:sp>
        <p:nvSpPr>
          <p:cNvPr id="18" name="Footer Placeholder 5"/>
          <p:cNvSpPr>
            <a:spLocks noGrp="1"/>
          </p:cNvSpPr>
          <p:nvPr>
            <p:ph type="ftr" sz="quarter" idx="11"/>
          </p:nvPr>
        </p:nvSpPr>
        <p:spPr/>
        <p:txBody>
          <a:bodyPr/>
          <a:lstStyle>
            <a:lvl1pPr>
              <a:defRPr/>
            </a:lvl1pPr>
          </a:lstStyle>
          <a:p>
            <a:pPr>
              <a:defRPr/>
            </a:pPr>
            <a:endParaRPr lang="en-US"/>
          </a:p>
        </p:txBody>
      </p:sp>
      <p:sp>
        <p:nvSpPr>
          <p:cNvPr id="19" name="Slide Number Placeholder 6"/>
          <p:cNvSpPr>
            <a:spLocks noGrp="1"/>
          </p:cNvSpPr>
          <p:nvPr>
            <p:ph type="sldNum" sz="quarter" idx="12"/>
          </p:nvPr>
        </p:nvSpPr>
        <p:spPr/>
        <p:txBody>
          <a:bodyPr/>
          <a:lstStyle>
            <a:lvl1pPr>
              <a:defRPr/>
            </a:lvl1pPr>
          </a:lstStyle>
          <a:p>
            <a:pPr>
              <a:defRPr/>
            </a:pPr>
            <a:fld id="{D8EBBF09-C188-4C94-B533-D575447D85B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2.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8"/>
          <p:cNvGrpSpPr>
            <a:grpSpLocks/>
          </p:cNvGrpSpPr>
          <p:nvPr/>
        </p:nvGrpSpPr>
        <p:grpSpPr bwMode="auto">
          <a:xfrm>
            <a:off x="0" y="-1588"/>
            <a:ext cx="12192000" cy="6865938"/>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a:spLocks noChangeArrowheads="1"/>
            </p:cNvSpPr>
            <p:nvPr/>
          </p:nvSpPr>
          <p:spPr bwMode="gray">
            <a:xfrm rot="-589932">
              <a:off x="8491538" y="1798139"/>
              <a:ext cx="3298825" cy="439807"/>
            </a:xfrm>
            <a:custGeom>
              <a:avLst/>
              <a:gdLst>
                <a:gd name="T0" fmla="*/ 0 w 10000"/>
                <a:gd name="T1" fmla="*/ 0 h 5291"/>
                <a:gd name="T2" fmla="*/ 10000 w 10000"/>
                <a:gd name="T3" fmla="*/ 5291 h 5291"/>
              </a:gdLst>
              <a:ahLst/>
              <a:cxnLst/>
              <a:rect l="T0" t="T1" r="T2" b="T3"/>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miter lim="800000"/>
              <a:headEnd/>
              <a:tailEnd/>
            </a:ln>
          </p:spPr>
          <p:txBody>
            <a:bodyPr/>
            <a:lstStyle/>
            <a:p>
              <a:pPr>
                <a:defRPr/>
              </a:pPr>
              <a:endParaRPr lang="en-US">
                <a:latin typeface="Arial" charset="0"/>
                <a:cs typeface="Arial" charset="0"/>
              </a:endParaRPr>
            </a:p>
          </p:txBody>
        </p:sp>
        <p:sp>
          <p:nvSpPr>
            <p:cNvPr id="1052" name="Freeform 5"/>
            <p:cNvSpPr>
              <a:spLocks noChangeArrowheads="1"/>
            </p:cNvSpPr>
            <p:nvPr/>
          </p:nvSpPr>
          <p:spPr bwMode="gray">
            <a:xfrm>
              <a:off x="458788" y="1866411"/>
              <a:ext cx="11277600" cy="4534619"/>
            </a:xfrm>
            <a:custGeom>
              <a:avLst/>
              <a:gdLst>
                <a:gd name="T0" fmla="*/ 0 w 7104"/>
                <a:gd name="T1" fmla="*/ 0 h 2856"/>
                <a:gd name="T2" fmla="*/ 7104 w 7104"/>
                <a:gd name="T3" fmla="*/ 2856 h 2856"/>
              </a:gdLst>
              <a:ahLst/>
              <a:cxnLst/>
              <a:rect l="T0" t="T1" r="T2" b="T3"/>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sp>
          <p:nvSpPr>
            <p:cNvPr id="1053" name="Freeform 5"/>
            <p:cNvSpPr>
              <a:spLocks noEditPoints="1"/>
            </p:cNvSpPr>
            <p:nvPr/>
          </p:nvSpPr>
          <p:spPr bwMode="gray">
            <a:xfrm>
              <a:off x="0" y="804"/>
              <a:ext cx="12192000" cy="6857499"/>
            </a:xfrm>
            <a:custGeom>
              <a:avLst/>
              <a:gdLst>
                <a:gd name="T0" fmla="*/ 0 w 15356"/>
                <a:gd name="T1" fmla="*/ 0 h 8638"/>
                <a:gd name="T2" fmla="*/ 15356 w 15356"/>
                <a:gd name="T3" fmla="*/ 8638 h 8638"/>
              </a:gdLst>
              <a:ahLst/>
              <a:cxnLst/>
              <a:rect l="T0" t="T1" r="T2" b="T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9525">
              <a:noFill/>
              <a:miter lim="800000"/>
              <a:headEnd/>
              <a:tailEnd/>
            </a:ln>
          </p:spPr>
          <p:txBody>
            <a:bodyPr/>
            <a:lstStyle/>
            <a:p>
              <a:pPr>
                <a:defRPr/>
              </a:pPr>
              <a:endParaRPr lang="en-US">
                <a:latin typeface="Arial" charset="0"/>
                <a:cs typeface="Arial" charset="0"/>
              </a:endParaRPr>
            </a:p>
          </p:txBody>
        </p:sp>
      </p:grpSp>
      <p:sp>
        <p:nvSpPr>
          <p:cNvPr id="1027" name="Title Placeholder 1"/>
          <p:cNvSpPr>
            <a:spLocks noGrp="1"/>
          </p:cNvSpPr>
          <p:nvPr>
            <p:ph type="title"/>
          </p:nvPr>
        </p:nvSpPr>
        <p:spPr bwMode="gray">
          <a:xfrm>
            <a:off x="1155700" y="973138"/>
            <a:ext cx="8761413" cy="708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1155700" y="2603500"/>
            <a:ext cx="8761413" cy="341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538" y="6394450"/>
            <a:ext cx="990600" cy="304800"/>
          </a:xfrm>
          <a:prstGeom prst="rect">
            <a:avLst/>
          </a:prstGeom>
        </p:spPr>
        <p:txBody>
          <a:bodyPr vert="horz" lIns="91440" tIns="45720" rIns="91440" bIns="45720" rtlCol="0" anchor="t"/>
          <a:lstStyle>
            <a:lvl1pPr algn="r" fontAlgn="auto">
              <a:spcBef>
                <a:spcPts val="0"/>
              </a:spcBef>
              <a:spcAft>
                <a:spcPts val="0"/>
              </a:spcAft>
              <a:defRPr sz="1000" b="1" i="0">
                <a:solidFill>
                  <a:schemeClr val="accent1"/>
                </a:solidFill>
                <a:latin typeface="+mn-lt"/>
                <a:cs typeface="+mn-cs"/>
              </a:defRPr>
            </a:lvl1pPr>
          </a:lstStyle>
          <a:p>
            <a:pPr>
              <a:defRPr/>
            </a:pPr>
            <a:fld id="{111ADE3B-46FC-4821-8415-80EAFC9FD906}" type="datetime1">
              <a:rPr lang="en-US"/>
              <a:pPr>
                <a:defRPr/>
              </a:pPr>
              <a:t>8/9/2021</a:t>
            </a:fld>
            <a:endParaRPr lang="en-US" dirty="0"/>
          </a:p>
        </p:txBody>
      </p:sp>
      <p:sp>
        <p:nvSpPr>
          <p:cNvPr id="5" name="Footer Placeholder 4"/>
          <p:cNvSpPr>
            <a:spLocks noGrp="1"/>
          </p:cNvSpPr>
          <p:nvPr>
            <p:ph type="ftr" sz="quarter" idx="3"/>
          </p:nvPr>
        </p:nvSpPr>
        <p:spPr>
          <a:xfrm>
            <a:off x="528638" y="6391275"/>
            <a:ext cx="3859212" cy="304800"/>
          </a:xfrm>
          <a:prstGeom prst="rect">
            <a:avLst/>
          </a:prstGeom>
        </p:spPr>
        <p:txBody>
          <a:bodyPr vert="horz" lIns="91440" tIns="45720" rIns="91440" bIns="45720" rtlCol="0" anchor="b"/>
          <a:lstStyle>
            <a:lvl1pPr algn="l" fontAlgn="auto">
              <a:spcBef>
                <a:spcPts val="0"/>
              </a:spcBef>
              <a:spcAft>
                <a:spcPts val="0"/>
              </a:spcAft>
              <a:defRPr sz="1000" b="1" i="0">
                <a:solidFill>
                  <a:schemeClr val="accent1"/>
                </a:solidFill>
                <a:latin typeface="+mn-lt"/>
                <a:cs typeface="+mn-cs"/>
              </a:defRPr>
            </a:lvl1pPr>
          </a:lstStyle>
          <a:p>
            <a:pPr>
              <a:defRPr/>
            </a:pPr>
            <a:endParaRPr lang="en-US"/>
          </a:p>
        </p:txBody>
      </p:sp>
      <p:sp>
        <p:nvSpPr>
          <p:cNvPr id="22" name="Rectangle 21"/>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088" y="295275"/>
            <a:ext cx="838200" cy="768350"/>
          </a:xfrm>
          <a:prstGeom prst="rect">
            <a:avLst/>
          </a:prstGeom>
        </p:spPr>
        <p:txBody>
          <a:bodyPr vert="horz" lIns="91440" tIns="45720" rIns="91440" bIns="45720" rtlCol="0" anchor="b"/>
          <a:lstStyle>
            <a:lvl1pPr algn="ctr" fontAlgn="auto">
              <a:spcBef>
                <a:spcPts val="0"/>
              </a:spcBef>
              <a:spcAft>
                <a:spcPts val="0"/>
              </a:spcAft>
              <a:defRPr sz="2800" b="0" i="0">
                <a:solidFill>
                  <a:schemeClr val="bg1"/>
                </a:solidFill>
                <a:latin typeface="+mn-lt"/>
                <a:cs typeface="+mn-cs"/>
              </a:defRPr>
            </a:lvl1pPr>
          </a:lstStyle>
          <a:p>
            <a:pPr>
              <a:defRPr/>
            </a:pPr>
            <a:fld id="{A8457F90-0FD6-4284-97C8-60DB59DEC88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03" r:id="rId1"/>
    <p:sldLayoutId id="2147484095" r:id="rId2"/>
    <p:sldLayoutId id="2147484104" r:id="rId3"/>
    <p:sldLayoutId id="2147484096" r:id="rId4"/>
    <p:sldLayoutId id="2147484097" r:id="rId5"/>
    <p:sldLayoutId id="2147484098" r:id="rId6"/>
    <p:sldLayoutId id="2147484105" r:id="rId7"/>
    <p:sldLayoutId id="2147484106" r:id="rId8"/>
    <p:sldLayoutId id="2147484107" r:id="rId9"/>
    <p:sldLayoutId id="2147484108" r:id="rId10"/>
    <p:sldLayoutId id="2147484109" r:id="rId11"/>
    <p:sldLayoutId id="2147484110" r:id="rId12"/>
    <p:sldLayoutId id="2147484111" r:id="rId13"/>
    <p:sldLayoutId id="2147484112" r:id="rId14"/>
    <p:sldLayoutId id="2147484113" r:id="rId15"/>
    <p:sldLayoutId id="2147484099" r:id="rId16"/>
    <p:sldLayoutId id="2147484114" r:id="rId17"/>
  </p:sldLayoutIdLst>
  <p:hf hdr="0" ftr="0"/>
  <p:txStyles>
    <p:titleStyle>
      <a:lvl1pPr algn="l" defTabSz="457200" rtl="0" eaLnBrk="0" fontAlgn="base" hangingPunct="0">
        <a:spcBef>
          <a:spcPct val="0"/>
        </a:spcBef>
        <a:spcAft>
          <a:spcPct val="0"/>
        </a:spcAft>
        <a:defRPr sz="3600" kern="1200">
          <a:solidFill>
            <a:schemeClr val="bg2"/>
          </a:solidFill>
          <a:latin typeface="+mj-lt"/>
          <a:ea typeface="+mj-ea"/>
          <a:cs typeface="+mj-cs"/>
        </a:defRPr>
      </a:lvl1pPr>
      <a:lvl2pPr algn="l" defTabSz="457200" rtl="0" eaLnBrk="0" fontAlgn="base" hangingPunct="0">
        <a:spcBef>
          <a:spcPct val="0"/>
        </a:spcBef>
        <a:spcAft>
          <a:spcPct val="0"/>
        </a:spcAft>
        <a:defRPr sz="3600">
          <a:solidFill>
            <a:schemeClr val="bg2"/>
          </a:solidFill>
          <a:latin typeface="Century Gothic" pitchFamily="34" charset="0"/>
        </a:defRPr>
      </a:lvl2pPr>
      <a:lvl3pPr algn="l" defTabSz="457200" rtl="0" eaLnBrk="0" fontAlgn="base" hangingPunct="0">
        <a:spcBef>
          <a:spcPct val="0"/>
        </a:spcBef>
        <a:spcAft>
          <a:spcPct val="0"/>
        </a:spcAft>
        <a:defRPr sz="3600">
          <a:solidFill>
            <a:schemeClr val="bg2"/>
          </a:solidFill>
          <a:latin typeface="Century Gothic" pitchFamily="34" charset="0"/>
        </a:defRPr>
      </a:lvl3pPr>
      <a:lvl4pPr algn="l" defTabSz="457200" rtl="0" eaLnBrk="0" fontAlgn="base" hangingPunct="0">
        <a:spcBef>
          <a:spcPct val="0"/>
        </a:spcBef>
        <a:spcAft>
          <a:spcPct val="0"/>
        </a:spcAft>
        <a:defRPr sz="3600">
          <a:solidFill>
            <a:schemeClr val="bg2"/>
          </a:solidFill>
          <a:latin typeface="Century Gothic" pitchFamily="34" charset="0"/>
        </a:defRPr>
      </a:lvl4pPr>
      <a:lvl5pPr algn="l" defTabSz="457200" rtl="0" eaLnBrk="0" fontAlgn="base" hangingPunct="0">
        <a:spcBef>
          <a:spcPct val="0"/>
        </a:spcBef>
        <a:spcAft>
          <a:spcPct val="0"/>
        </a:spcAft>
        <a:defRPr sz="3600">
          <a:solidFill>
            <a:schemeClr val="bg2"/>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332413"/>
            <a:ext cx="2033588" cy="1525587"/>
          </a:xfrm>
          <a:prstGeom prst="rect">
            <a:avLst/>
          </a:prstGeom>
          <a:blipFill>
            <a:blip r:embed="rId7" cstate="print"/>
            <a:stretch>
              <a:fillRect/>
            </a:stretch>
          </a:blipFill>
        </p:spPr>
        <p:txBody>
          <a:bodyPr lIns="0" tIns="0" rIns="0" bIns="0"/>
          <a:lstStyle/>
          <a:p>
            <a:pPr>
              <a:defRPr/>
            </a:pPr>
            <a:endParaRPr/>
          </a:p>
        </p:txBody>
      </p:sp>
      <p:sp>
        <p:nvSpPr>
          <p:cNvPr id="2051" name="Holder 2"/>
          <p:cNvSpPr>
            <a:spLocks noGrp="1"/>
          </p:cNvSpPr>
          <p:nvPr>
            <p:ph type="title"/>
          </p:nvPr>
        </p:nvSpPr>
        <p:spPr bwMode="auto">
          <a:xfrm>
            <a:off x="185738" y="36513"/>
            <a:ext cx="11820525"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en-US"/>
          </a:p>
        </p:txBody>
      </p:sp>
      <p:sp>
        <p:nvSpPr>
          <p:cNvPr id="2052" name="Holder 3"/>
          <p:cNvSpPr>
            <a:spLocks noGrp="1"/>
          </p:cNvSpPr>
          <p:nvPr>
            <p:ph type="body" idx="1"/>
          </p:nvPr>
        </p:nvSpPr>
        <p:spPr bwMode="auto">
          <a:xfrm>
            <a:off x="703263" y="1212850"/>
            <a:ext cx="10693400" cy="2762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en-US"/>
          </a:p>
        </p:txBody>
      </p:sp>
      <p:sp>
        <p:nvSpPr>
          <p:cNvPr id="4" name="Holder 4"/>
          <p:cNvSpPr>
            <a:spLocks noGrp="1"/>
          </p:cNvSpPr>
          <p:nvPr>
            <p:ph type="ftr" sz="quarter" idx="5"/>
          </p:nvPr>
        </p:nvSpPr>
        <p:spPr>
          <a:xfrm>
            <a:off x="4144963" y="6378575"/>
            <a:ext cx="3902075" cy="276225"/>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a:xfrm>
            <a:off x="609600" y="6378575"/>
            <a:ext cx="2803525" cy="276225"/>
          </a:xfrm>
          <a:prstGeom prst="rect">
            <a:avLst/>
          </a:prstGeom>
        </p:spPr>
        <p:txBody>
          <a:bodyPr wrap="square" lIns="0" tIns="0" rIns="0" bIns="0">
            <a:spAutoFit/>
          </a:bodyPr>
          <a:lstStyle>
            <a:lvl1pPr algn="l">
              <a:defRPr>
                <a:solidFill>
                  <a:schemeClr val="tx1">
                    <a:tint val="75000"/>
                  </a:schemeClr>
                </a:solidFill>
              </a:defRPr>
            </a:lvl1pPr>
          </a:lstStyle>
          <a:p>
            <a:pPr>
              <a:defRPr/>
            </a:pPr>
            <a:fld id="{3B48CBAF-4BA0-4FB0-A10E-A8FFBFF5D223}" type="datetime1">
              <a:rPr lang="en-US"/>
              <a:pPr>
                <a:defRPr/>
              </a:pPr>
              <a:t>8/9/2021</a:t>
            </a:fld>
            <a:endParaRPr lang="en-US"/>
          </a:p>
        </p:txBody>
      </p:sp>
      <p:sp>
        <p:nvSpPr>
          <p:cNvPr id="6" name="Holder 6"/>
          <p:cNvSpPr>
            <a:spLocks noGrp="1"/>
          </p:cNvSpPr>
          <p:nvPr>
            <p:ph type="sldNum" sz="quarter" idx="7"/>
          </p:nvPr>
        </p:nvSpPr>
        <p:spPr>
          <a:xfrm>
            <a:off x="8778875" y="6378575"/>
            <a:ext cx="2803525" cy="276225"/>
          </a:xfrm>
          <a:prstGeom prst="rect">
            <a:avLst/>
          </a:prstGeom>
        </p:spPr>
        <p:txBody>
          <a:bodyPr wrap="square" lIns="0" tIns="0" rIns="0" bIns="0">
            <a:spAutoFit/>
          </a:bodyPr>
          <a:lstStyle>
            <a:lvl1pPr algn="r">
              <a:defRPr>
                <a:solidFill>
                  <a:schemeClr val="tx1">
                    <a:tint val="75000"/>
                  </a:schemeClr>
                </a:solidFill>
              </a:defRPr>
            </a:lvl1pPr>
          </a:lstStyle>
          <a:p>
            <a:pPr>
              <a:defRPr/>
            </a:pPr>
            <a:fld id="{B04D1245-4ED3-4741-90E7-44076D381D6B}" type="slidenum">
              <a:rPr/>
              <a:pPr>
                <a:defRPr/>
              </a:pPr>
              <a:t>‹#›</a:t>
            </a:fld>
            <a:endParaRPr/>
          </a:p>
        </p:txBody>
      </p:sp>
    </p:spTree>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15" r:id="rId4"/>
    <p:sldLayoutId id="2147484116" r:id="rId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sz="4400">
          <a:solidFill>
            <a:schemeClr val="tx2"/>
          </a:solidFill>
          <a:latin typeface="Calibri" pitchFamily="34" charset="0"/>
        </a:defRPr>
      </a:lvl6pPr>
      <a:lvl7pPr marL="914400" algn="ctr" rtl="0" eaLnBrk="0" fontAlgn="base" hangingPunct="0">
        <a:spcBef>
          <a:spcPct val="0"/>
        </a:spcBef>
        <a:spcAft>
          <a:spcPct val="0"/>
        </a:spcAft>
        <a:defRPr sz="4400">
          <a:solidFill>
            <a:schemeClr val="tx2"/>
          </a:solidFill>
          <a:latin typeface="Calibri" pitchFamily="34" charset="0"/>
        </a:defRPr>
      </a:lvl7pPr>
      <a:lvl8pPr marL="1371600" algn="ctr" rtl="0" eaLnBrk="0" fontAlgn="base" hangingPunct="0">
        <a:spcBef>
          <a:spcPct val="0"/>
        </a:spcBef>
        <a:spcAft>
          <a:spcPct val="0"/>
        </a:spcAft>
        <a:defRPr sz="4400">
          <a:solidFill>
            <a:schemeClr val="tx2"/>
          </a:solidFill>
          <a:latin typeface="Calibri" pitchFamily="34" charset="0"/>
        </a:defRPr>
      </a:lvl8pPr>
      <a:lvl9pPr marL="1828800" algn="ctr" rtl="0" eaLnBrk="0" fontAlgn="base" hangingPunct="0">
        <a:spcBef>
          <a:spcPct val="0"/>
        </a:spcBef>
        <a:spcAft>
          <a:spcPct val="0"/>
        </a:spcAft>
        <a:defRPr sz="4400">
          <a:solidFill>
            <a:schemeClr val="tx2"/>
          </a:solidFill>
          <a:latin typeface="Calibri"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owardsdatascience.com/a-brief-introduction-to-supervised-learning-54a3e3932590"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techvidvan.com/tutorials/unsupervised-learning/" TargetMode="External"/><Relationship Id="rId5" Type="http://schemas.openxmlformats.org/officeDocument/2006/relationships/hyperlink" Target="https://towardsdatascience.com/unsupervised-learning-and-data-clustering-eeecb78b422a" TargetMode="External"/><Relationship Id="rId4" Type="http://schemas.openxmlformats.org/officeDocument/2006/relationships/hyperlink" Target="https://www.analyticssteps.com/blogs/introduction-machine-learning-supervised-and-unsupervised-learning"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Google Shape;364;p31"/>
          <p:cNvSpPr>
            <a:spLocks noGrp="1"/>
          </p:cNvSpPr>
          <p:nvPr>
            <p:ph type="ctrTitle"/>
          </p:nvPr>
        </p:nvSpPr>
        <p:spPr>
          <a:xfrm>
            <a:off x="566738" y="593725"/>
            <a:ext cx="11195050" cy="971550"/>
          </a:xfrm>
        </p:spPr>
        <p:txBody>
          <a:bodyPr lIns="91425" tIns="45700" rIns="91425" bIns="45700"/>
          <a:lstStyle/>
          <a:p>
            <a:pPr algn="ctr">
              <a:buClr>
                <a:srgbClr val="EBEBEB"/>
              </a:buClr>
              <a:buSzPts val="3600"/>
              <a:buFont typeface="Century Gothic" pitchFamily="34" charset="0"/>
              <a:buNone/>
            </a:pP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rgbClr val="EBEBEB"/>
                </a:solidFill>
                <a:ea typeface="Century Gothic" pitchFamily="34" charset="0"/>
                <a:cs typeface="Century Gothic" pitchFamily="34" charset="0"/>
                <a:sym typeface="Century Gothic" pitchFamily="34" charset="0"/>
              </a:rPr>
              <a:t/>
            </a:r>
            <a:br>
              <a:rPr lang="en-US" sz="3200" dirty="0">
                <a:solidFill>
                  <a:srgbClr val="EBEBEB"/>
                </a:solidFill>
                <a:ea typeface="Century Gothic" pitchFamily="34" charset="0"/>
                <a:cs typeface="Century Gothic" pitchFamily="34" charset="0"/>
                <a:sym typeface="Century Gothic" pitchFamily="34" charset="0"/>
              </a:rPr>
            </a:br>
            <a:r>
              <a:rPr lang="en-US" sz="3200" dirty="0">
                <a:solidFill>
                  <a:schemeClr val="bg1"/>
                </a:solidFill>
                <a:latin typeface="Comic Sans MS" pitchFamily="66" charset="0"/>
                <a:ea typeface="Century Gothic" pitchFamily="34" charset="0"/>
                <a:cs typeface="Century Gothic" pitchFamily="34" charset="0"/>
                <a:sym typeface="Century Gothic" pitchFamily="34" charset="0"/>
              </a:rPr>
              <a:t>Supervised and Unsupervised Learning</a:t>
            </a:r>
            <a:endParaRPr lang="en-US" sz="3200" dirty="0">
              <a:solidFill>
                <a:schemeClr val="bg1"/>
              </a:solidFill>
              <a:latin typeface="Comic Sans MS" pitchFamily="66" charset="0"/>
            </a:endParaRPr>
          </a:p>
        </p:txBody>
      </p:sp>
      <p:sp>
        <p:nvSpPr>
          <p:cNvPr id="8" name="Google Shape;365;p31"/>
          <p:cNvSpPr txBox="1">
            <a:spLocks noGrp="1"/>
          </p:cNvSpPr>
          <p:nvPr>
            <p:ph type="subTitle" idx="1"/>
          </p:nvPr>
        </p:nvSpPr>
        <p:spPr>
          <a:xfrm>
            <a:off x="3562927" y="2354263"/>
            <a:ext cx="8812213" cy="1809750"/>
          </a:xfrm>
        </p:spPr>
        <p:txBody>
          <a:bodyPr spcFirstLastPara="1" lIns="91425" tIns="45700" rIns="91425" bIns="45700">
            <a:noAutofit/>
          </a:bodyPr>
          <a:lstStyle/>
          <a:p>
            <a:pPr>
              <a:spcBef>
                <a:spcPts val="0"/>
              </a:spcBef>
              <a:spcAft>
                <a:spcPts val="0"/>
              </a:spcAft>
              <a:buSzPts val="1920"/>
              <a:defRPr/>
            </a:pPr>
            <a:r>
              <a:rPr lang="en-US" sz="2000" b="1" dirty="0">
                <a:solidFill>
                  <a:schemeClr val="bg1"/>
                </a:solidFill>
                <a:latin typeface="Comic Sans MS" pitchFamily="66" charset="0"/>
                <a:cs typeface="Times New Roman" pitchFamily="18" charset="0"/>
              </a:rPr>
              <a:t>                                Presented b</a:t>
            </a:r>
            <a:r>
              <a:rPr lang="en-US" sz="2000" b="1" dirty="0">
                <a:solidFill>
                  <a:schemeClr val="bg1"/>
                </a:solidFill>
                <a:latin typeface="Comic Sans MS" pitchFamily="66" charset="0"/>
                <a:cs typeface="Times New Roman" pitchFamily="18" charset="0"/>
                <a:sym typeface="Century Gothic"/>
              </a:rPr>
              <a:t>y</a:t>
            </a:r>
            <a:endParaRPr sz="2000" b="1" dirty="0">
              <a:solidFill>
                <a:schemeClr val="bg1"/>
              </a:solidFill>
              <a:latin typeface="Comic Sans MS" pitchFamily="66" charset="0"/>
              <a:cs typeface="Times New Roman" pitchFamily="18" charset="0"/>
            </a:endParaRPr>
          </a:p>
          <a:p>
            <a:pPr>
              <a:spcAft>
                <a:spcPts val="0"/>
              </a:spcAft>
              <a:buSzPts val="1920"/>
              <a:defRPr/>
            </a:pPr>
            <a:r>
              <a:rPr lang="en-US" sz="2000" b="1" dirty="0">
                <a:solidFill>
                  <a:schemeClr val="bg1"/>
                </a:solidFill>
                <a:latin typeface="Comic Sans MS" pitchFamily="66" charset="0"/>
                <a:cs typeface="Times New Roman" pitchFamily="18" charset="0"/>
              </a:rPr>
              <a:t>           </a:t>
            </a:r>
            <a:r>
              <a:rPr lang="en-US" sz="2000" b="1" dirty="0" smtClean="0">
                <a:solidFill>
                  <a:schemeClr val="bg1"/>
                </a:solidFill>
                <a:latin typeface="Comic Sans MS" pitchFamily="66" charset="0"/>
                <a:cs typeface="Times New Roman" pitchFamily="18" charset="0"/>
              </a:rPr>
              <a:t>Student’s name</a:t>
            </a:r>
            <a:r>
              <a:rPr lang="en-US" sz="2000" b="1" dirty="0">
                <a:solidFill>
                  <a:schemeClr val="bg1"/>
                </a:solidFill>
                <a:latin typeface="Comic Sans MS" pitchFamily="66" charset="0"/>
                <a:cs typeface="Times New Roman" pitchFamily="18" charset="0"/>
              </a:rPr>
              <a:t>: </a:t>
            </a:r>
            <a:r>
              <a:rPr lang="en-US" sz="2000" b="1" dirty="0" err="1" smtClean="0">
                <a:solidFill>
                  <a:schemeClr val="bg1"/>
                </a:solidFill>
                <a:latin typeface="Comic Sans MS" pitchFamily="66" charset="0"/>
                <a:cs typeface="Times New Roman" pitchFamily="18" charset="0"/>
              </a:rPr>
              <a:t>Gaurish</a:t>
            </a:r>
            <a:r>
              <a:rPr lang="en-US" sz="2000" b="1" dirty="0" smtClean="0">
                <a:solidFill>
                  <a:schemeClr val="bg1"/>
                </a:solidFill>
                <a:latin typeface="Comic Sans MS" pitchFamily="66" charset="0"/>
                <a:cs typeface="Times New Roman" pitchFamily="18" charset="0"/>
              </a:rPr>
              <a:t> </a:t>
            </a:r>
            <a:r>
              <a:rPr lang="en-US" sz="2000" b="1" dirty="0" err="1" smtClean="0">
                <a:solidFill>
                  <a:schemeClr val="bg1"/>
                </a:solidFill>
                <a:latin typeface="Comic Sans MS" pitchFamily="66" charset="0"/>
                <a:cs typeface="Times New Roman" pitchFamily="18" charset="0"/>
              </a:rPr>
              <a:t>Ninnekar</a:t>
            </a:r>
            <a:endParaRPr lang="en-US" sz="2000" b="1" dirty="0">
              <a:solidFill>
                <a:schemeClr val="bg1"/>
              </a:solidFill>
              <a:latin typeface="Comic Sans MS" pitchFamily="66" charset="0"/>
              <a:cs typeface="Times New Roman" pitchFamily="18" charset="0"/>
            </a:endParaRPr>
          </a:p>
          <a:p>
            <a:pPr>
              <a:spcAft>
                <a:spcPts val="0"/>
              </a:spcAft>
              <a:buSzPts val="1920"/>
              <a:defRPr/>
            </a:pPr>
            <a:r>
              <a:rPr lang="en-US" sz="2000" b="1" dirty="0">
                <a:solidFill>
                  <a:schemeClr val="bg1"/>
                </a:solidFill>
                <a:latin typeface="Comic Sans MS" pitchFamily="66" charset="0"/>
                <a:cs typeface="Times New Roman" pitchFamily="18" charset="0"/>
              </a:rPr>
              <a:t>                    USN: </a:t>
            </a:r>
            <a:r>
              <a:rPr lang="en-US" sz="2000" b="1" dirty="0" smtClean="0">
                <a:solidFill>
                  <a:schemeClr val="bg1"/>
                </a:solidFill>
                <a:latin typeface="Comic Sans MS" pitchFamily="66" charset="0"/>
                <a:cs typeface="Times New Roman" pitchFamily="18" charset="0"/>
              </a:rPr>
              <a:t>1cr16ee026</a:t>
            </a:r>
            <a:endParaRPr lang="en-US" sz="2000" b="1" dirty="0">
              <a:solidFill>
                <a:schemeClr val="bg1"/>
              </a:solidFill>
              <a:latin typeface="Comic Sans MS" pitchFamily="66" charset="0"/>
              <a:cs typeface="Times New Roman" pitchFamily="18" charset="0"/>
            </a:endParaRPr>
          </a:p>
          <a:p>
            <a:pPr>
              <a:spcAft>
                <a:spcPts val="0"/>
              </a:spcAft>
              <a:buSzPts val="1920"/>
              <a:defRPr/>
            </a:pPr>
            <a:r>
              <a:rPr lang="en-US" sz="2000" b="1" dirty="0">
                <a:solidFill>
                  <a:schemeClr val="bg1"/>
                </a:solidFill>
                <a:latin typeface="Comic Sans MS" pitchFamily="66" charset="0"/>
                <a:cs typeface="Times New Roman" pitchFamily="18" charset="0"/>
              </a:rPr>
              <a:t>              Semester: 8</a:t>
            </a:r>
            <a:r>
              <a:rPr lang="en-US" sz="2000" b="1" baseline="30000" dirty="0">
                <a:solidFill>
                  <a:schemeClr val="bg1"/>
                </a:solidFill>
                <a:latin typeface="Comic Sans MS" pitchFamily="66" charset="0"/>
                <a:cs typeface="Times New Roman" pitchFamily="18" charset="0"/>
              </a:rPr>
              <a:t>th</a:t>
            </a:r>
            <a:r>
              <a:rPr lang="en-US" sz="2000" b="1" dirty="0">
                <a:solidFill>
                  <a:schemeClr val="bg1"/>
                </a:solidFill>
                <a:latin typeface="Comic Sans MS" pitchFamily="66" charset="0"/>
                <a:cs typeface="Times New Roman" pitchFamily="18" charset="0"/>
              </a:rPr>
              <a:t> </a:t>
            </a:r>
          </a:p>
          <a:p>
            <a:pPr>
              <a:buSzPts val="1920"/>
              <a:defRPr/>
            </a:pPr>
            <a:r>
              <a:rPr lang="en-US" sz="2000" b="1" dirty="0">
                <a:solidFill>
                  <a:schemeClr val="bg1"/>
                </a:solidFill>
                <a:latin typeface="Comic Sans MS" pitchFamily="66" charset="0"/>
                <a:cs typeface="Times New Roman" pitchFamily="18" charset="0"/>
              </a:rPr>
              <a:t>      </a:t>
            </a:r>
            <a:r>
              <a:rPr lang="en-US" sz="2400" dirty="0">
                <a:solidFill>
                  <a:schemeClr val="tx1"/>
                </a:solidFill>
                <a:latin typeface="Comic Sans MS" pitchFamily="66" charset="0"/>
                <a:cs typeface="Times New Roman" pitchFamily="18" charset="0"/>
                <a:sym typeface="Century Gothic"/>
              </a:rPr>
              <a:t> </a:t>
            </a:r>
            <a:endParaRPr dirty="0">
              <a:solidFill>
                <a:schemeClr val="tx1"/>
              </a:solidFill>
              <a:latin typeface="Comic Sans MS" pitchFamily="66" charset="0"/>
              <a:cs typeface="Times New Roman" pitchFamily="18" charset="0"/>
            </a:endParaRPr>
          </a:p>
        </p:txBody>
      </p:sp>
      <p:pic>
        <p:nvPicPr>
          <p:cNvPr id="17412" name="Google Shape;366;p31" descr="C:\Users\Mahesh Kumar Jha\Downloads\CMRIT NEW LOGO-01.png"/>
          <p:cNvPicPr preferRelativeResize="0">
            <a:picLocks noChangeAspect="1" noChangeArrowheads="1"/>
          </p:cNvPicPr>
          <p:nvPr/>
        </p:nvPicPr>
        <p:blipFill>
          <a:blip r:embed="rId3"/>
          <a:srcRect l="8504" t="16090" r="7037" b="10471"/>
          <a:stretch>
            <a:fillRect/>
          </a:stretch>
        </p:blipFill>
        <p:spPr bwMode="auto">
          <a:xfrm>
            <a:off x="463550" y="1884363"/>
            <a:ext cx="4584700" cy="3063875"/>
          </a:xfrm>
          <a:prstGeom prst="rect">
            <a:avLst/>
          </a:prstGeom>
          <a:noFill/>
          <a:ln w="9525">
            <a:noFill/>
            <a:miter lim="800000"/>
            <a:headEnd/>
            <a:tailEnd/>
          </a:ln>
        </p:spPr>
      </p:pic>
      <p:sp>
        <p:nvSpPr>
          <p:cNvPr id="17413" name="Google Shape;375;p32"/>
          <p:cNvSpPr txBox="1">
            <a:spLocks noChangeArrowheads="1"/>
          </p:cNvSpPr>
          <p:nvPr/>
        </p:nvSpPr>
        <p:spPr bwMode="auto">
          <a:xfrm>
            <a:off x="2260600" y="5770563"/>
            <a:ext cx="7696200" cy="454025"/>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sz="2400" dirty="0">
                <a:solidFill>
                  <a:schemeClr val="bg1"/>
                </a:solidFill>
                <a:latin typeface="Comic Sans MS" pitchFamily="66" charset="0"/>
                <a:sym typeface="Century Gothic" pitchFamily="34" charset="0"/>
              </a:rPr>
              <a:t>Electrical &amp; Electronics Engineering Department</a:t>
            </a:r>
            <a:endParaRPr lang="en-US" dirty="0">
              <a:solidFill>
                <a:schemeClr val="bg1"/>
              </a:solidFill>
              <a:latin typeface="Comic Sans MS" pitchFamily="66" charset="0"/>
              <a:sym typeface="Century Gothic" pitchFamily="34" charset="0"/>
            </a:endParaRPr>
          </a:p>
          <a:p>
            <a:pPr algn="ctr">
              <a:buClr>
                <a:srgbClr val="000000"/>
              </a:buClr>
              <a:buSzPts val="1800"/>
            </a:pPr>
            <a:endParaRPr lang="en-US" dirty="0">
              <a:solidFill>
                <a:schemeClr val="bg1"/>
              </a:solidFill>
              <a:latin typeface="Comic Sans MS" pitchFamily="66" charset="0"/>
            </a:endParaRPr>
          </a:p>
        </p:txBody>
      </p:sp>
      <p:sp>
        <p:nvSpPr>
          <p:cNvPr id="11" name="Google Shape;365;p31"/>
          <p:cNvSpPr txBox="1">
            <a:spLocks/>
          </p:cNvSpPr>
          <p:nvPr/>
        </p:nvSpPr>
        <p:spPr>
          <a:xfrm>
            <a:off x="5359400" y="4392613"/>
            <a:ext cx="5989638" cy="723900"/>
          </a:xfrm>
          <a:prstGeom prst="rect">
            <a:avLst/>
          </a:prstGeom>
          <a:noFill/>
          <a:ln>
            <a:noFill/>
          </a:ln>
        </p:spPr>
        <p:txBody>
          <a:bodyPr spcFirstLastPara="1" lIns="91425" tIns="45700" rIns="91425" bIns="45700"/>
          <a:lstStyle/>
          <a:p>
            <a:pPr defTabSz="914400" fontAlgn="auto">
              <a:spcBef>
                <a:spcPts val="0"/>
              </a:spcBef>
              <a:spcAft>
                <a:spcPts val="0"/>
              </a:spcAft>
              <a:buClr>
                <a:schemeClr val="accent1"/>
              </a:buClr>
              <a:buSzPts val="1920"/>
              <a:buFont typeface="Noto Sans Symbols"/>
              <a:buNone/>
              <a:defRPr/>
            </a:pPr>
            <a:r>
              <a:rPr lang="en-US" sz="2000" b="1" kern="0" dirty="0">
                <a:solidFill>
                  <a:schemeClr val="bg1"/>
                </a:solidFill>
                <a:latin typeface="Comic Sans MS" pitchFamily="66" charset="0"/>
                <a:ea typeface="Century Gothic"/>
                <a:cs typeface="Times New Roman" pitchFamily="18" charset="0"/>
                <a:sym typeface="Century Gothic"/>
              </a:rPr>
              <a:t>Under the Guidance of </a:t>
            </a:r>
            <a:r>
              <a:rPr lang="en-US" sz="2000" b="1" dirty="0" err="1" smtClean="0">
                <a:solidFill>
                  <a:schemeClr val="bg1"/>
                </a:solidFill>
                <a:latin typeface="Comic Sans MS" pitchFamily="66" charset="0"/>
              </a:rPr>
              <a:t>Mrs.Lokasree</a:t>
            </a:r>
            <a:r>
              <a:rPr lang="en-US" sz="2000" b="1" dirty="0" smtClean="0">
                <a:solidFill>
                  <a:schemeClr val="bg1"/>
                </a:solidFill>
                <a:latin typeface="Comic Sans MS" pitchFamily="66" charset="0"/>
              </a:rPr>
              <a:t> B S</a:t>
            </a:r>
            <a:endParaRPr lang="en-US" sz="2000" b="1" kern="0" dirty="0">
              <a:solidFill>
                <a:schemeClr val="bg1"/>
              </a:solidFill>
              <a:latin typeface="Comic Sans MS" pitchFamily="66" charset="0"/>
              <a:ea typeface="Century Gothic"/>
              <a:cs typeface="Times New Roman" pitchFamily="18" charset="0"/>
              <a:sym typeface="Century Gothic"/>
            </a:endParaRPr>
          </a:p>
          <a:p>
            <a:pPr algn="ctr" defTabSz="914400" fontAlgn="auto">
              <a:spcBef>
                <a:spcPts val="0"/>
              </a:spcBef>
              <a:spcAft>
                <a:spcPts val="0"/>
              </a:spcAft>
              <a:buClr>
                <a:schemeClr val="accent1"/>
              </a:buClr>
              <a:buSzPts val="1920"/>
              <a:buFont typeface="Noto Sans Symbols"/>
              <a:buNone/>
              <a:defRPr/>
            </a:pPr>
            <a:r>
              <a:rPr lang="en-US" sz="2000" b="1" kern="0" dirty="0">
                <a:solidFill>
                  <a:schemeClr val="bg1"/>
                </a:solidFill>
                <a:latin typeface="Comic Sans MS" pitchFamily="66" charset="0"/>
                <a:ea typeface="Century Gothic"/>
                <a:cs typeface="Times New Roman" pitchFamily="18" charset="0"/>
                <a:sym typeface="Century Gothic"/>
              </a:rPr>
              <a:t>Designation-Assistant Professor</a:t>
            </a:r>
          </a:p>
          <a:p>
            <a:pPr algn="r" defTabSz="914400" fontAlgn="auto">
              <a:spcBef>
                <a:spcPts val="1000"/>
              </a:spcBef>
              <a:spcAft>
                <a:spcPts val="0"/>
              </a:spcAft>
              <a:buClr>
                <a:schemeClr val="accent1"/>
              </a:buClr>
              <a:buSzPts val="1920"/>
              <a:buFont typeface="Noto Sans Symbols"/>
              <a:buNone/>
              <a:defRPr/>
            </a:pPr>
            <a:r>
              <a:rPr lang="en-US" sz="2400" kern="0" dirty="0">
                <a:solidFill>
                  <a:schemeClr val="bg1"/>
                </a:solidFill>
                <a:latin typeface="Comic Sans MS" pitchFamily="66" charset="0"/>
                <a:ea typeface="Century Gothic"/>
                <a:cs typeface="Times New Roman" pitchFamily="18" charset="0"/>
                <a:sym typeface="Century Gothic"/>
              </a:rPr>
              <a:t> </a:t>
            </a:r>
            <a:endParaRPr lang="en-US" kern="0" dirty="0">
              <a:solidFill>
                <a:schemeClr val="bg1"/>
              </a:solidFill>
              <a:latin typeface="Comic Sans MS" pitchFamily="66" charset="0"/>
              <a:ea typeface="Century Gothic"/>
              <a:cs typeface="Times New Roman" pitchFamily="18" charset="0"/>
              <a:sym typeface="Century Gothic"/>
            </a:endParaRPr>
          </a:p>
        </p:txBody>
      </p:sp>
      <p:sp>
        <p:nvSpPr>
          <p:cNvPr id="17415" name="Google Shape;405;p36"/>
          <p:cNvSpPr txBox="1">
            <a:spLocks noChangeArrowheads="1"/>
          </p:cNvSpPr>
          <p:nvPr/>
        </p:nvSpPr>
        <p:spPr bwMode="auto">
          <a:xfrm>
            <a:off x="5080363" y="6435726"/>
            <a:ext cx="2167800" cy="287337"/>
          </a:xfrm>
          <a:prstGeom prst="rect">
            <a:avLst/>
          </a:prstGeom>
          <a:noFill/>
          <a:ln w="9525">
            <a:noFill/>
            <a:miter lim="800000"/>
            <a:headEnd/>
            <a:tailEnd/>
          </a:ln>
        </p:spPr>
        <p:txBody>
          <a:bodyPr lIns="91425" tIns="45700" rIns="91425" bIns="45700"/>
          <a:lstStyle/>
          <a:p>
            <a:pPr algn="ctr">
              <a:buClr>
                <a:schemeClr val="accent1"/>
              </a:buClr>
              <a:buSzPts val="1000"/>
              <a:buFont typeface="Century Gothic" pitchFamily="34" charset="0"/>
              <a:buNone/>
            </a:pPr>
            <a:r>
              <a:rPr lang="en-US" dirty="0"/>
              <a:t>Date </a:t>
            </a:r>
            <a:r>
              <a:rPr lang="en-US" dirty="0" smtClean="0"/>
              <a:t>-30/07/2021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E29C74-B29D-4FF5-8F05-C9A1E1DFAADE}" type="slidenum">
              <a:rPr lang="en-US" dirty="0" smtClean="0"/>
              <a:pPr fontAlgn="base">
                <a:spcBef>
                  <a:spcPct val="0"/>
                </a:spcBef>
                <a:spcAft>
                  <a:spcPct val="0"/>
                </a:spcAft>
                <a:defRPr/>
              </a:pPr>
              <a:t>10</a:t>
            </a:fld>
            <a:endParaRPr lang="en-US" dirty="0"/>
          </a:p>
        </p:txBody>
      </p:sp>
      <p:pic>
        <p:nvPicPr>
          <p:cNvPr id="23555"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
        <p:nvSpPr>
          <p:cNvPr id="23556" name="Google Shape;383;p33"/>
          <p:cNvSpPr txBox="1">
            <a:spLocks noChangeArrowheads="1"/>
          </p:cNvSpPr>
          <p:nvPr/>
        </p:nvSpPr>
        <p:spPr bwMode="auto">
          <a:xfrm>
            <a:off x="3773488" y="6280150"/>
            <a:ext cx="5310187"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dirty="0">
                <a:solidFill>
                  <a:srgbClr val="000000"/>
                </a:solidFill>
                <a:latin typeface="Bodoni MT" pitchFamily="18" charset="0"/>
                <a:sym typeface="Century Gothic" pitchFamily="34" charset="0"/>
              </a:rPr>
              <a:t>Electrical &amp; Electronics Engineering Department</a:t>
            </a:r>
            <a:endParaRPr lang="en-US" dirty="0">
              <a:latin typeface="Bodoni MT" pitchFamily="18" charset="0"/>
            </a:endParaRPr>
          </a:p>
        </p:txBody>
      </p:sp>
      <p:sp>
        <p:nvSpPr>
          <p:cNvPr id="23557" name="Google Shape;384;p33"/>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solidFill>
                  <a:schemeClr val="bg1"/>
                </a:solidFill>
                <a:latin typeface="Times New Roman" pitchFamily="18" charset="0"/>
                <a:cs typeface="Times New Roman" pitchFamily="18" charset="0"/>
              </a:rPr>
              <a:t>METHODOLOGY</a:t>
            </a:r>
          </a:p>
        </p:txBody>
      </p:sp>
      <p:sp>
        <p:nvSpPr>
          <p:cNvPr id="23558" name="Text Placeholder 2"/>
          <p:cNvSpPr txBox="1">
            <a:spLocks/>
          </p:cNvSpPr>
          <p:nvPr/>
        </p:nvSpPr>
        <p:spPr bwMode="auto">
          <a:xfrm>
            <a:off x="539103" y="2416175"/>
            <a:ext cx="11152789" cy="3632200"/>
          </a:xfrm>
          <a:prstGeom prst="rect">
            <a:avLst/>
          </a:prstGeom>
          <a:noFill/>
          <a:ln w="9525">
            <a:noFill/>
            <a:miter lim="800000"/>
            <a:headEnd/>
            <a:tailEnd/>
          </a:ln>
        </p:spPr>
        <p:txBody>
          <a:bodyPr/>
          <a:lstStyle/>
          <a:p>
            <a:pPr algn="l"/>
            <a:r>
              <a:rPr lang="en-US" sz="2400" b="1" i="0" dirty="0">
                <a:solidFill>
                  <a:schemeClr val="accent4"/>
                </a:solidFill>
                <a:effectLst/>
                <a:latin typeface="Times New Roman" panose="02020603050405020304" pitchFamily="18" charset="0"/>
                <a:cs typeface="Times New Roman" panose="02020603050405020304" pitchFamily="18" charset="0"/>
              </a:rPr>
              <a:t>2. </a:t>
            </a:r>
            <a:r>
              <a:rPr lang="en-US" sz="2400" b="1" i="0" dirty="0" smtClean="0">
                <a:solidFill>
                  <a:schemeClr val="accent4"/>
                </a:solidFill>
                <a:effectLst/>
                <a:latin typeface="Times New Roman" panose="02020603050405020304" pitchFamily="18" charset="0"/>
                <a:cs typeface="Times New Roman" panose="02020603050405020304" pitchFamily="18" charset="0"/>
              </a:rPr>
              <a:t>Regression</a:t>
            </a:r>
          </a:p>
          <a:p>
            <a:pPr algn="l"/>
            <a:endParaRPr lang="en-US" sz="2400" b="1" i="0" dirty="0" smtClean="0">
              <a:solidFill>
                <a:schemeClr val="accent4"/>
              </a:solidFill>
              <a:effectLst/>
              <a:latin typeface="Times New Roman" panose="02020603050405020304" pitchFamily="18" charset="0"/>
              <a:cs typeface="Times New Roman" panose="02020603050405020304" pitchFamily="18" charset="0"/>
            </a:endParaRPr>
          </a:p>
          <a:p>
            <a:pPr lvl="0">
              <a:buFont typeface="Arial" pitchFamily="34" charset="0"/>
              <a:buChar char="•"/>
            </a:pPr>
            <a:r>
              <a:rPr lang="en-US" dirty="0" smtClean="0">
                <a:latin typeface="Comic Sans MS" pitchFamily="66" charset="0"/>
              </a:rPr>
              <a:t> Regression is another type of supervised learning method </a:t>
            </a:r>
          </a:p>
          <a:p>
            <a:pPr lvl="0"/>
            <a:r>
              <a:rPr lang="en-US" dirty="0" smtClean="0">
                <a:latin typeface="Comic Sans MS" pitchFamily="66" charset="0"/>
              </a:rPr>
              <a:t>that uses an algorithm to understand the </a:t>
            </a:r>
          </a:p>
          <a:p>
            <a:pPr lvl="0"/>
            <a:r>
              <a:rPr lang="en-US" dirty="0" smtClean="0">
                <a:latin typeface="Comic Sans MS" pitchFamily="66" charset="0"/>
              </a:rPr>
              <a:t>relationship between dependent and independent variables. </a:t>
            </a:r>
          </a:p>
          <a:p>
            <a:pPr lvl="0">
              <a:buFont typeface="Arial" pitchFamily="34" charset="0"/>
              <a:buChar char="•"/>
            </a:pPr>
            <a:r>
              <a:rPr lang="en-US" dirty="0" smtClean="0">
                <a:latin typeface="Comic Sans MS" pitchFamily="66" charset="0"/>
              </a:rPr>
              <a:t> Regression models are helpful for predicting </a:t>
            </a:r>
          </a:p>
          <a:p>
            <a:pPr lvl="0"/>
            <a:r>
              <a:rPr lang="en-US" dirty="0" smtClean="0">
                <a:latin typeface="Comic Sans MS" pitchFamily="66" charset="0"/>
              </a:rPr>
              <a:t>numerical values based on different data points, </a:t>
            </a:r>
          </a:p>
          <a:p>
            <a:pPr lvl="0"/>
            <a:r>
              <a:rPr lang="en-US" dirty="0" smtClean="0">
                <a:latin typeface="Comic Sans MS" pitchFamily="66" charset="0"/>
              </a:rPr>
              <a:t>such as sales revenue projections for a given business. </a:t>
            </a:r>
          </a:p>
          <a:p>
            <a:pPr lvl="0">
              <a:buFont typeface="Arial" pitchFamily="34" charset="0"/>
              <a:buChar char="•"/>
            </a:pPr>
            <a:endParaRPr lang="en-US" dirty="0" smtClean="0">
              <a:latin typeface="Comic Sans MS" pitchFamily="66" charset="0"/>
            </a:endParaRPr>
          </a:p>
          <a:p>
            <a:pPr lvl="0">
              <a:buFont typeface="Arial" pitchFamily="34" charset="0"/>
              <a:buChar char="•"/>
            </a:pPr>
            <a:r>
              <a:rPr lang="en-US" dirty="0" smtClean="0">
                <a:latin typeface="Comic Sans MS" pitchFamily="66" charset="0"/>
              </a:rPr>
              <a:t>Some popular regression algorithms are linear regression, logistic regression and polynomial regression.</a:t>
            </a:r>
            <a:endParaRPr lang="en-US" dirty="0">
              <a:latin typeface="Comic Sans MS" pitchFamily="66" charset="0"/>
            </a:endParaRPr>
          </a:p>
        </p:txBody>
      </p:sp>
      <p:pic>
        <p:nvPicPr>
          <p:cNvPr id="9" name="Picture 8">
            <a:extLst>
              <a:ext uri="{FF2B5EF4-FFF2-40B4-BE49-F238E27FC236}">
                <a16:creationId xmlns="" xmlns:a16="http://schemas.microsoft.com/office/drawing/2014/main" id="{D6F36A1A-5F53-4D69-94D3-BE0044307C11}"/>
              </a:ext>
            </a:extLst>
          </p:cNvPr>
          <p:cNvPicPr>
            <a:picLocks noChangeAspect="1"/>
          </p:cNvPicPr>
          <p:nvPr/>
        </p:nvPicPr>
        <p:blipFill>
          <a:blip r:embed="rId3"/>
          <a:stretch>
            <a:fillRect/>
          </a:stretch>
        </p:blipFill>
        <p:spPr>
          <a:xfrm>
            <a:off x="7221416" y="2449869"/>
            <a:ext cx="4606769" cy="2590321"/>
          </a:xfrm>
          <a:prstGeom prst="rect">
            <a:avLst/>
          </a:prstGeom>
        </p:spPr>
      </p:pic>
    </p:spTree>
    <p:extLst>
      <p:ext uri="{BB962C8B-B14F-4D97-AF65-F5344CB8AC3E}">
        <p14:creationId xmlns="" xmlns:p14="http://schemas.microsoft.com/office/powerpoint/2010/main" val="2173070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E29C74-B29D-4FF5-8F05-C9A1E1DFAADE}" type="slidenum">
              <a:rPr lang="en-US" dirty="0" smtClean="0"/>
              <a:pPr fontAlgn="base">
                <a:spcBef>
                  <a:spcPct val="0"/>
                </a:spcBef>
                <a:spcAft>
                  <a:spcPct val="0"/>
                </a:spcAft>
                <a:defRPr/>
              </a:pPr>
              <a:t>11</a:t>
            </a:fld>
            <a:endParaRPr lang="en-US" dirty="0"/>
          </a:p>
        </p:txBody>
      </p:sp>
      <p:pic>
        <p:nvPicPr>
          <p:cNvPr id="23555"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
        <p:nvSpPr>
          <p:cNvPr id="23556" name="Google Shape;383;p33"/>
          <p:cNvSpPr txBox="1">
            <a:spLocks noChangeArrowheads="1"/>
          </p:cNvSpPr>
          <p:nvPr/>
        </p:nvSpPr>
        <p:spPr bwMode="auto">
          <a:xfrm>
            <a:off x="3773488" y="6280150"/>
            <a:ext cx="5310187"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dirty="0">
                <a:solidFill>
                  <a:srgbClr val="000000"/>
                </a:solidFill>
                <a:latin typeface="Bodoni MT" pitchFamily="18" charset="0"/>
                <a:sym typeface="Century Gothic" pitchFamily="34" charset="0"/>
              </a:rPr>
              <a:t>Electrical &amp; Electronics Engineering Department</a:t>
            </a:r>
            <a:endParaRPr lang="en-US" dirty="0">
              <a:latin typeface="Bodoni MT" pitchFamily="18" charset="0"/>
            </a:endParaRPr>
          </a:p>
        </p:txBody>
      </p:sp>
      <p:sp>
        <p:nvSpPr>
          <p:cNvPr id="23557" name="Google Shape;384;p33"/>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solidFill>
                  <a:schemeClr val="bg1"/>
                </a:solidFill>
                <a:latin typeface="Times New Roman" pitchFamily="18" charset="0"/>
                <a:cs typeface="Times New Roman" pitchFamily="18" charset="0"/>
              </a:rPr>
              <a:t>METHODOLOGY</a:t>
            </a:r>
          </a:p>
        </p:txBody>
      </p:sp>
      <p:sp>
        <p:nvSpPr>
          <p:cNvPr id="23558" name="Text Placeholder 2"/>
          <p:cNvSpPr txBox="1">
            <a:spLocks/>
          </p:cNvSpPr>
          <p:nvPr/>
        </p:nvSpPr>
        <p:spPr bwMode="auto">
          <a:xfrm>
            <a:off x="539104" y="2416175"/>
            <a:ext cx="11055134" cy="3632200"/>
          </a:xfrm>
          <a:prstGeom prst="rect">
            <a:avLst/>
          </a:prstGeom>
          <a:noFill/>
          <a:ln w="9525">
            <a:noFill/>
            <a:miter lim="800000"/>
            <a:headEnd/>
            <a:tailEnd/>
          </a:ln>
        </p:spPr>
        <p:txBody>
          <a:bodyPr/>
          <a:lstStyle/>
          <a:p>
            <a:pPr algn="l"/>
            <a:endParaRPr lang="en-US" dirty="0" smtClean="0">
              <a:solidFill>
                <a:srgbClr val="292929"/>
              </a:solidFill>
              <a:latin typeface="Times New Roman" panose="02020603050405020304" pitchFamily="18" charset="0"/>
              <a:cs typeface="Times New Roman" panose="02020603050405020304" pitchFamily="18" charset="0"/>
            </a:endParaRPr>
          </a:p>
          <a:p>
            <a:pPr algn="l"/>
            <a:endParaRPr lang="en-US" b="0" i="0" dirty="0">
              <a:solidFill>
                <a:srgbClr val="292929"/>
              </a:solidFill>
              <a:effectLst/>
              <a:latin typeface="Times New Roman" panose="02020603050405020304" pitchFamily="18" charset="0"/>
              <a:cs typeface="Times New Roman" panose="02020603050405020304" pitchFamily="18" charset="0"/>
            </a:endParaRPr>
          </a:p>
          <a:p>
            <a:pPr algn="l"/>
            <a:r>
              <a:rPr lang="en-US" b="1" i="1" dirty="0">
                <a:solidFill>
                  <a:srgbClr val="292929"/>
                </a:solidFill>
                <a:effectLst/>
                <a:latin typeface="Times New Roman" panose="02020603050405020304" pitchFamily="18" charset="0"/>
                <a:cs typeface="Times New Roman" panose="02020603050405020304" pitchFamily="18" charset="0"/>
              </a:rPr>
              <a:t>There are many different types of regression algorithms. The three most common are listed below:</a:t>
            </a:r>
          </a:p>
          <a:p>
            <a:pPr algn="l">
              <a:buFont typeface="Arial" panose="020B0604020202020204" pitchFamily="34" charset="0"/>
              <a:buChar char="•"/>
            </a:pPr>
            <a:r>
              <a:rPr lang="en-US" b="0" i="1" dirty="0">
                <a:solidFill>
                  <a:srgbClr val="292929"/>
                </a:solidFill>
                <a:effectLst/>
                <a:latin typeface="Times New Roman" panose="02020603050405020304" pitchFamily="18" charset="0"/>
                <a:cs typeface="Times New Roman" panose="02020603050405020304" pitchFamily="18" charset="0"/>
              </a:rPr>
              <a:t>Linear Regression</a:t>
            </a:r>
          </a:p>
          <a:p>
            <a:pPr algn="l">
              <a:buFont typeface="Arial" panose="020B0604020202020204" pitchFamily="34" charset="0"/>
              <a:buChar char="•"/>
            </a:pPr>
            <a:r>
              <a:rPr lang="en-US" b="0" i="1" dirty="0">
                <a:solidFill>
                  <a:srgbClr val="292929"/>
                </a:solidFill>
                <a:effectLst/>
                <a:latin typeface="Times New Roman" panose="02020603050405020304" pitchFamily="18" charset="0"/>
                <a:cs typeface="Times New Roman" panose="02020603050405020304" pitchFamily="18" charset="0"/>
              </a:rPr>
              <a:t>Logistic Regression</a:t>
            </a:r>
          </a:p>
          <a:p>
            <a:pPr algn="l">
              <a:buFont typeface="Arial" panose="020B0604020202020204" pitchFamily="34" charset="0"/>
              <a:buChar char="•"/>
            </a:pPr>
            <a:r>
              <a:rPr lang="en-US" b="0" i="1" dirty="0">
                <a:solidFill>
                  <a:srgbClr val="292929"/>
                </a:solidFill>
                <a:effectLst/>
                <a:latin typeface="Times New Roman" panose="02020603050405020304" pitchFamily="18" charset="0"/>
                <a:cs typeface="Times New Roman" panose="02020603050405020304" pitchFamily="18" charset="0"/>
              </a:rPr>
              <a:t>Polynomial Regression</a:t>
            </a:r>
          </a:p>
        </p:txBody>
      </p:sp>
    </p:spTree>
    <p:extLst>
      <p:ext uri="{BB962C8B-B14F-4D97-AF65-F5344CB8AC3E}">
        <p14:creationId xmlns="" xmlns:p14="http://schemas.microsoft.com/office/powerpoint/2010/main" val="1178919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E29C74-B29D-4FF5-8F05-C9A1E1DFAADE}" type="slidenum">
              <a:rPr lang="en-US" dirty="0" smtClean="0"/>
              <a:pPr fontAlgn="base">
                <a:spcBef>
                  <a:spcPct val="0"/>
                </a:spcBef>
                <a:spcAft>
                  <a:spcPct val="0"/>
                </a:spcAft>
                <a:defRPr/>
              </a:pPr>
              <a:t>12</a:t>
            </a:fld>
            <a:endParaRPr lang="en-US" dirty="0"/>
          </a:p>
        </p:txBody>
      </p:sp>
      <p:pic>
        <p:nvPicPr>
          <p:cNvPr id="23555"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
        <p:nvSpPr>
          <p:cNvPr id="23556" name="Google Shape;383;p33"/>
          <p:cNvSpPr txBox="1">
            <a:spLocks noChangeArrowheads="1"/>
          </p:cNvSpPr>
          <p:nvPr/>
        </p:nvSpPr>
        <p:spPr bwMode="auto">
          <a:xfrm>
            <a:off x="3773488" y="6280150"/>
            <a:ext cx="5310187"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dirty="0">
                <a:solidFill>
                  <a:srgbClr val="000000"/>
                </a:solidFill>
                <a:latin typeface="Bodoni MT" pitchFamily="18" charset="0"/>
                <a:sym typeface="Century Gothic" pitchFamily="34" charset="0"/>
              </a:rPr>
              <a:t>Electrical &amp; Electronics Engineering Department</a:t>
            </a:r>
            <a:endParaRPr lang="en-US" dirty="0">
              <a:latin typeface="Bodoni MT" pitchFamily="18" charset="0"/>
            </a:endParaRPr>
          </a:p>
        </p:txBody>
      </p:sp>
      <p:sp>
        <p:nvSpPr>
          <p:cNvPr id="23557" name="Google Shape;384;p33"/>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solidFill>
                  <a:schemeClr val="bg1"/>
                </a:solidFill>
                <a:latin typeface="Times New Roman" pitchFamily="18" charset="0"/>
                <a:cs typeface="Times New Roman" pitchFamily="18" charset="0"/>
              </a:rPr>
              <a:t>METHODOLOGY</a:t>
            </a:r>
          </a:p>
        </p:txBody>
      </p:sp>
      <p:sp>
        <p:nvSpPr>
          <p:cNvPr id="23558" name="Text Placeholder 2"/>
          <p:cNvSpPr txBox="1">
            <a:spLocks/>
          </p:cNvSpPr>
          <p:nvPr/>
        </p:nvSpPr>
        <p:spPr bwMode="auto">
          <a:xfrm>
            <a:off x="539103" y="2416175"/>
            <a:ext cx="11152789" cy="3632200"/>
          </a:xfrm>
          <a:prstGeom prst="rect">
            <a:avLst/>
          </a:prstGeom>
          <a:noFill/>
          <a:ln w="9525">
            <a:noFill/>
            <a:miter lim="800000"/>
            <a:headEnd/>
            <a:tailEnd/>
          </a:ln>
        </p:spPr>
        <p:txBody>
          <a:bodyPr/>
          <a:lstStyle/>
          <a:p>
            <a:pPr algn="ctr"/>
            <a:r>
              <a:rPr lang="en-US" sz="2400" b="1" i="0" dirty="0">
                <a:solidFill>
                  <a:srgbClr val="292929"/>
                </a:solidFill>
                <a:effectLst/>
                <a:latin typeface="Times New Roman" panose="02020603050405020304" pitchFamily="18" charset="0"/>
                <a:cs typeface="Times New Roman" panose="02020603050405020304" pitchFamily="18" charset="0"/>
              </a:rPr>
              <a:t>Unsupervised Learning</a:t>
            </a:r>
          </a:p>
          <a:p>
            <a:pPr eaLnBrk="0" hangingPunct="0">
              <a:spcBef>
                <a:spcPts val="1000"/>
              </a:spcBef>
              <a:buClr>
                <a:schemeClr val="accent1"/>
              </a:buClr>
              <a:buSzPct val="80000"/>
              <a:buFont typeface="Arial" pitchFamily="34" charset="0"/>
              <a:buChar char="•"/>
            </a:pPr>
            <a:r>
              <a:rPr lang="en-US" dirty="0" smtClean="0">
                <a:latin typeface="Comic Sans MS" pitchFamily="66" charset="0"/>
              </a:rPr>
              <a:t>Unsupervised learning is the machine learning task of inferring a function to describe hidden structure from "unlabelled" data (a classification or categorization is not included in the observations). </a:t>
            </a:r>
          </a:p>
          <a:p>
            <a:pPr eaLnBrk="0" hangingPunct="0">
              <a:spcBef>
                <a:spcPts val="1000"/>
              </a:spcBef>
              <a:buClr>
                <a:schemeClr val="accent1"/>
              </a:buClr>
              <a:buSzPct val="80000"/>
              <a:buFont typeface="Arial" pitchFamily="34" charset="0"/>
              <a:buChar char="•"/>
            </a:pPr>
            <a:r>
              <a:rPr lang="en-US" dirty="0" smtClean="0">
                <a:latin typeface="Comic Sans MS" pitchFamily="66" charset="0"/>
              </a:rPr>
              <a:t>Since the examples given to the learner are unlabelled, there is no evaluation of the accuracy of the structure that is output by the relevant algorithm—which is one way of distinguishing unsupervised learning from supervised learning and reinforcement learning.</a:t>
            </a:r>
          </a:p>
          <a:p>
            <a:pPr eaLnBrk="0" hangingPunct="0">
              <a:spcBef>
                <a:spcPts val="1000"/>
              </a:spcBef>
              <a:buClr>
                <a:schemeClr val="accent1"/>
              </a:buClr>
              <a:buSzPct val="80000"/>
              <a:buFont typeface="Arial" pitchFamily="34" charset="0"/>
              <a:buChar char="•"/>
            </a:pPr>
            <a:r>
              <a:rPr lang="en-US" dirty="0" smtClean="0">
                <a:latin typeface="Comic Sans MS" pitchFamily="66" charset="0"/>
              </a:rPr>
              <a:t> A central case of unsupervised learning is the problem of density estimation in statistics, though unsupervised learning encompasses many other problems (and solutions) involving summarizing and explaining key features of the data.</a:t>
            </a:r>
          </a:p>
          <a:p>
            <a:pPr algn="l"/>
            <a:endParaRPr lang="en-US" b="1" i="1"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4870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E29C74-B29D-4FF5-8F05-C9A1E1DFAADE}" type="slidenum">
              <a:rPr lang="en-US" dirty="0" smtClean="0"/>
              <a:pPr fontAlgn="base">
                <a:spcBef>
                  <a:spcPct val="0"/>
                </a:spcBef>
                <a:spcAft>
                  <a:spcPct val="0"/>
                </a:spcAft>
                <a:defRPr/>
              </a:pPr>
              <a:t>13</a:t>
            </a:fld>
            <a:endParaRPr lang="en-US" dirty="0"/>
          </a:p>
        </p:txBody>
      </p:sp>
      <p:pic>
        <p:nvPicPr>
          <p:cNvPr id="23555"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
        <p:nvSpPr>
          <p:cNvPr id="23556" name="Google Shape;383;p33"/>
          <p:cNvSpPr txBox="1">
            <a:spLocks noChangeArrowheads="1"/>
          </p:cNvSpPr>
          <p:nvPr/>
        </p:nvSpPr>
        <p:spPr bwMode="auto">
          <a:xfrm>
            <a:off x="3773488" y="6280150"/>
            <a:ext cx="5310187"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dirty="0">
                <a:solidFill>
                  <a:srgbClr val="000000"/>
                </a:solidFill>
                <a:latin typeface="Bodoni MT" pitchFamily="18" charset="0"/>
                <a:sym typeface="Century Gothic" pitchFamily="34" charset="0"/>
              </a:rPr>
              <a:t>Electrical &amp; Electronics Engineering Department</a:t>
            </a:r>
            <a:endParaRPr lang="en-US" dirty="0">
              <a:latin typeface="Bodoni MT" pitchFamily="18" charset="0"/>
            </a:endParaRPr>
          </a:p>
        </p:txBody>
      </p:sp>
      <p:sp>
        <p:nvSpPr>
          <p:cNvPr id="23557" name="Google Shape;384;p33"/>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solidFill>
                  <a:schemeClr val="bg1"/>
                </a:solidFill>
                <a:latin typeface="Times New Roman" pitchFamily="18" charset="0"/>
                <a:cs typeface="Times New Roman" pitchFamily="18" charset="0"/>
              </a:rPr>
              <a:t>METHODOLOGY</a:t>
            </a:r>
          </a:p>
        </p:txBody>
      </p:sp>
      <p:sp>
        <p:nvSpPr>
          <p:cNvPr id="23558" name="Text Placeholder 2"/>
          <p:cNvSpPr txBox="1">
            <a:spLocks/>
          </p:cNvSpPr>
          <p:nvPr/>
        </p:nvSpPr>
        <p:spPr bwMode="auto">
          <a:xfrm>
            <a:off x="1187636" y="2308225"/>
            <a:ext cx="9164452" cy="3943350"/>
          </a:xfrm>
          <a:prstGeom prst="rect">
            <a:avLst/>
          </a:prstGeom>
          <a:noFill/>
          <a:ln w="9525">
            <a:noFill/>
            <a:miter lim="800000"/>
            <a:headEnd/>
            <a:tailEnd/>
          </a:ln>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dirty="0">
                <a:ln>
                  <a:noFill/>
                </a:ln>
                <a:solidFill>
                  <a:srgbClr val="292929"/>
                </a:solidFill>
                <a:effectLst/>
                <a:uLnTx/>
                <a:uFillTx/>
                <a:latin typeface="Times New Roman" panose="02020603050405020304" pitchFamily="18" charset="0"/>
                <a:ea typeface="+mn-ea"/>
                <a:cs typeface="Times New Roman" panose="02020603050405020304" pitchFamily="18" charset="0"/>
              </a:rPr>
              <a:t>Unsupervised Learning</a:t>
            </a:r>
          </a:p>
          <a:p>
            <a:pPr marL="0" marR="0" lvl="0" indent="0" algn="l" defTabSz="457200" rtl="0" eaLnBrk="1" fontAlgn="base" latinLnBrk="0" hangingPunct="1">
              <a:lnSpc>
                <a:spcPct val="100000"/>
              </a:lnSpc>
              <a:spcBef>
                <a:spcPct val="0"/>
              </a:spcBef>
              <a:spcAft>
                <a:spcPct val="0"/>
              </a:spcAft>
              <a:buClrTx/>
              <a:buSzTx/>
              <a:buFontTx/>
              <a:buNone/>
              <a:tabLst/>
              <a:defRPr/>
            </a:pPr>
            <a:endParaRPr lang="en-US" b="1" i="1" dirty="0">
              <a:solidFill>
                <a:srgbClr val="292929"/>
              </a:solidFill>
              <a:latin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1" i="1" u="none" strike="noStrike" kern="1200" cap="none" spc="0" normalizeH="0" baseline="0" noProof="0" dirty="0">
              <a:ln>
                <a:noFill/>
              </a:ln>
              <a:solidFill>
                <a:srgbClr val="292929"/>
              </a:solidFill>
              <a:effectLst/>
              <a:uLnTx/>
              <a:uFillTx/>
              <a:latin typeface="Times New Roman" panose="02020603050405020304" pitchFamily="18" charset="0"/>
              <a:ea typeface="+mn-ea"/>
              <a:cs typeface="Times New Roman" panose="02020603050405020304" pitchFamily="18" charset="0"/>
            </a:endParaRPr>
          </a:p>
          <a:p>
            <a:endParaRPr lang="en-US" b="1" i="0" dirty="0">
              <a:solidFill>
                <a:srgbClr val="292929"/>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A76BBB5C-2D09-47DD-9092-0656788A5973}"/>
              </a:ext>
            </a:extLst>
          </p:cNvPr>
          <p:cNvPicPr>
            <a:picLocks noChangeAspect="1"/>
          </p:cNvPicPr>
          <p:nvPr/>
        </p:nvPicPr>
        <p:blipFill>
          <a:blip r:embed="rId3"/>
          <a:stretch>
            <a:fillRect/>
          </a:stretch>
        </p:blipFill>
        <p:spPr>
          <a:xfrm>
            <a:off x="2133507" y="2791226"/>
            <a:ext cx="7143750" cy="3429000"/>
          </a:xfrm>
          <a:prstGeom prst="rect">
            <a:avLst/>
          </a:prstGeom>
        </p:spPr>
      </p:pic>
    </p:spTree>
    <p:extLst>
      <p:ext uri="{BB962C8B-B14F-4D97-AF65-F5344CB8AC3E}">
        <p14:creationId xmlns="" xmlns:p14="http://schemas.microsoft.com/office/powerpoint/2010/main" val="212448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E29C74-B29D-4FF5-8F05-C9A1E1DFAADE}" type="slidenum">
              <a:rPr lang="en-US" dirty="0" smtClean="0"/>
              <a:pPr fontAlgn="base">
                <a:spcBef>
                  <a:spcPct val="0"/>
                </a:spcBef>
                <a:spcAft>
                  <a:spcPct val="0"/>
                </a:spcAft>
                <a:defRPr/>
              </a:pPr>
              <a:t>14</a:t>
            </a:fld>
            <a:endParaRPr lang="en-US" dirty="0"/>
          </a:p>
        </p:txBody>
      </p:sp>
      <p:pic>
        <p:nvPicPr>
          <p:cNvPr id="23555"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
        <p:nvSpPr>
          <p:cNvPr id="23556" name="Google Shape;383;p33"/>
          <p:cNvSpPr txBox="1">
            <a:spLocks noChangeArrowheads="1"/>
          </p:cNvSpPr>
          <p:nvPr/>
        </p:nvSpPr>
        <p:spPr bwMode="auto">
          <a:xfrm>
            <a:off x="3773488" y="6280150"/>
            <a:ext cx="5310187"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dirty="0">
                <a:solidFill>
                  <a:srgbClr val="000000"/>
                </a:solidFill>
                <a:latin typeface="Bodoni MT" pitchFamily="18" charset="0"/>
                <a:sym typeface="Century Gothic" pitchFamily="34" charset="0"/>
              </a:rPr>
              <a:t>Electrical &amp; Electronics Engineering Department</a:t>
            </a:r>
            <a:endParaRPr lang="en-US" dirty="0">
              <a:latin typeface="Bodoni MT" pitchFamily="18" charset="0"/>
            </a:endParaRPr>
          </a:p>
        </p:txBody>
      </p:sp>
      <p:sp>
        <p:nvSpPr>
          <p:cNvPr id="23557" name="Google Shape;384;p33"/>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solidFill>
                  <a:schemeClr val="bg1"/>
                </a:solidFill>
                <a:latin typeface="Times New Roman" pitchFamily="18" charset="0"/>
                <a:cs typeface="Times New Roman" pitchFamily="18" charset="0"/>
              </a:rPr>
              <a:t>METHODOLOGY</a:t>
            </a:r>
          </a:p>
        </p:txBody>
      </p:sp>
      <p:sp>
        <p:nvSpPr>
          <p:cNvPr id="23558" name="Text Placeholder 2"/>
          <p:cNvSpPr txBox="1">
            <a:spLocks/>
          </p:cNvSpPr>
          <p:nvPr/>
        </p:nvSpPr>
        <p:spPr bwMode="auto">
          <a:xfrm>
            <a:off x="1144974" y="1763485"/>
            <a:ext cx="8443163" cy="5094515"/>
          </a:xfrm>
          <a:prstGeom prst="rect">
            <a:avLst/>
          </a:prstGeom>
          <a:noFill/>
          <a:ln w="9525">
            <a:noFill/>
            <a:miter lim="800000"/>
            <a:headEnd/>
            <a:tailEnd/>
          </a:ln>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1" i="1" u="none" strike="noStrike" kern="1200" cap="none" spc="0" normalizeH="0" baseline="0" noProof="0" dirty="0">
              <a:ln>
                <a:noFill/>
              </a:ln>
              <a:solidFill>
                <a:srgbClr val="292929"/>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lang="en-US" b="1" i="1" dirty="0">
              <a:solidFill>
                <a:srgbClr val="292929"/>
              </a:solidFill>
              <a:latin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1" i="1" u="none" strike="noStrike" kern="1200" cap="none" spc="0" normalizeH="0" baseline="0" noProof="0" dirty="0">
              <a:ln>
                <a:noFill/>
              </a:ln>
              <a:solidFill>
                <a:srgbClr val="292929"/>
              </a:solidFill>
              <a:effectLst/>
              <a:uLnTx/>
              <a:uFillTx/>
              <a:latin typeface="Times New Roman" panose="02020603050405020304" pitchFamily="18" charset="0"/>
              <a:ea typeface="+mn-ea"/>
              <a:cs typeface="Times New Roman" panose="02020603050405020304" pitchFamily="18" charset="0"/>
            </a:endParaRPr>
          </a:p>
          <a:p>
            <a:r>
              <a:rPr lang="en-US" sz="1600" b="1" i="1" dirty="0" smtClean="0">
                <a:solidFill>
                  <a:srgbClr val="292929"/>
                </a:solidFill>
                <a:latin typeface="Times New Roman" panose="02020603050405020304" pitchFamily="18" charset="0"/>
                <a:cs typeface="Times New Roman" panose="02020603050405020304" pitchFamily="18" charset="0"/>
              </a:rPr>
              <a:t>Issues with Unsupervised Learning:</a:t>
            </a:r>
            <a:endParaRPr lang="en-US" sz="1600" dirty="0" smtClean="0">
              <a:solidFill>
                <a:srgbClr val="292929"/>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smtClean="0">
                <a:solidFill>
                  <a:srgbClr val="292929"/>
                </a:solidFill>
                <a:latin typeface="Times New Roman" panose="02020603050405020304" pitchFamily="18" charset="0"/>
                <a:cs typeface="Times New Roman" panose="02020603050405020304" pitchFamily="18" charset="0"/>
              </a:rPr>
              <a:t>  Unsupervised Learning is harder as compared to Supervised Learning tasks..</a:t>
            </a:r>
          </a:p>
          <a:p>
            <a:pPr>
              <a:buFont typeface="Arial" panose="020B0604020202020204" pitchFamily="34" charset="0"/>
              <a:buChar char="•"/>
            </a:pPr>
            <a:r>
              <a:rPr lang="en-US" sz="1600" dirty="0" smtClean="0">
                <a:solidFill>
                  <a:srgbClr val="292929"/>
                </a:solidFill>
                <a:latin typeface="Times New Roman" panose="02020603050405020304" pitchFamily="18" charset="0"/>
                <a:cs typeface="Times New Roman" panose="02020603050405020304" pitchFamily="18" charset="0"/>
              </a:rPr>
              <a:t>  How do we know if results are meaningful since no answer labels are available?</a:t>
            </a:r>
          </a:p>
          <a:p>
            <a:pPr>
              <a:buFont typeface="Arial" panose="020B0604020202020204" pitchFamily="34" charset="0"/>
              <a:buChar char="•"/>
            </a:pPr>
            <a:r>
              <a:rPr lang="en-US" sz="1600" dirty="0" smtClean="0">
                <a:solidFill>
                  <a:srgbClr val="292929"/>
                </a:solidFill>
                <a:latin typeface="Times New Roman" panose="02020603050405020304" pitchFamily="18" charset="0"/>
                <a:cs typeface="Times New Roman" panose="02020603050405020304" pitchFamily="18" charset="0"/>
              </a:rPr>
              <a:t>  Let the expert look at the results (external evaluation)</a:t>
            </a:r>
          </a:p>
          <a:p>
            <a:pPr>
              <a:buFont typeface="Arial" panose="020B0604020202020204" pitchFamily="34" charset="0"/>
              <a:buChar char="•"/>
            </a:pPr>
            <a:r>
              <a:rPr lang="en-US" sz="1600" dirty="0" smtClean="0">
                <a:solidFill>
                  <a:srgbClr val="292929"/>
                </a:solidFill>
                <a:latin typeface="Times New Roman" panose="02020603050405020304" pitchFamily="18" charset="0"/>
                <a:cs typeface="Times New Roman" panose="02020603050405020304" pitchFamily="18" charset="0"/>
              </a:rPr>
              <a:t>  Define an objective function on clustering (internal evaluation)</a:t>
            </a:r>
          </a:p>
          <a:p>
            <a:endParaRPr lang="en-US" sz="1600" b="1" dirty="0" smtClean="0">
              <a:solidFill>
                <a:srgbClr val="292929"/>
              </a:solidFill>
              <a:latin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1" i="1" u="none" strike="noStrike" kern="1200" cap="none" spc="0" normalizeH="0" baseline="0" noProof="0" dirty="0" smtClean="0">
                <a:ln>
                  <a:noFill/>
                </a:ln>
                <a:solidFill>
                  <a:srgbClr val="292929"/>
                </a:solidFill>
                <a:effectLst/>
                <a:uLnTx/>
                <a:uFillTx/>
                <a:latin typeface="Times New Roman" panose="02020603050405020304" pitchFamily="18" charset="0"/>
                <a:ea typeface="+mn-ea"/>
                <a:cs typeface="Times New Roman" panose="02020603050405020304" pitchFamily="18" charset="0"/>
              </a:rPr>
              <a:t>Why </a:t>
            </a:r>
            <a:r>
              <a:rPr kumimoji="0" lang="en-US" sz="1600" b="1" i="1" u="none" strike="noStrike" kern="1200" cap="none" spc="0" normalizeH="0" baseline="0" noProof="0" dirty="0">
                <a:ln>
                  <a:noFill/>
                </a:ln>
                <a:solidFill>
                  <a:srgbClr val="292929"/>
                </a:solidFill>
                <a:effectLst/>
                <a:uLnTx/>
                <a:uFillTx/>
                <a:latin typeface="Times New Roman" panose="02020603050405020304" pitchFamily="18" charset="0"/>
                <a:ea typeface="+mn-ea"/>
                <a:cs typeface="Times New Roman" panose="02020603050405020304" pitchFamily="18" charset="0"/>
              </a:rPr>
              <a:t>Unsupervised Learning is needed despite of these issues?</a:t>
            </a:r>
            <a:endParaRPr kumimoji="0" lang="en-US" sz="1600" b="0" i="0" u="none" strike="noStrike" kern="1200" cap="none" spc="0" normalizeH="0" baseline="0" noProof="0" dirty="0">
              <a:ln>
                <a:noFill/>
              </a:ln>
              <a:solidFill>
                <a:srgbClr val="292929"/>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92929"/>
                </a:solidFill>
                <a:effectLst/>
                <a:uLnTx/>
                <a:uFillTx/>
                <a:latin typeface="Times New Roman" panose="02020603050405020304" pitchFamily="18" charset="0"/>
                <a:ea typeface="+mn-ea"/>
                <a:cs typeface="Times New Roman" panose="02020603050405020304" pitchFamily="18" charset="0"/>
              </a:rPr>
              <a:t>Annotating large datasets is very costly and hence we can label only a few examples manually. Example: Speech Recognition</a:t>
            </a:r>
          </a:p>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92929"/>
                </a:solidFill>
                <a:effectLst/>
                <a:uLnTx/>
                <a:uFillTx/>
                <a:latin typeface="Times New Roman" panose="02020603050405020304" pitchFamily="18" charset="0"/>
                <a:ea typeface="+mn-ea"/>
                <a:cs typeface="Times New Roman" panose="02020603050405020304" pitchFamily="18" charset="0"/>
              </a:rPr>
              <a:t>There may be cases where we don’t know how many/what classes is the data divided into. Example: Data Mining</a:t>
            </a:r>
          </a:p>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92929"/>
                </a:solidFill>
                <a:effectLst/>
                <a:uLnTx/>
                <a:uFillTx/>
                <a:latin typeface="Times New Roman" panose="02020603050405020304" pitchFamily="18" charset="0"/>
                <a:ea typeface="+mn-ea"/>
                <a:cs typeface="Times New Roman" panose="02020603050405020304" pitchFamily="18" charset="0"/>
              </a:rPr>
              <a:t>We may want to use clustering to gain some insight into the structure of the data before designing a classifier.</a:t>
            </a:r>
          </a:p>
          <a:p>
            <a:endParaRPr lang="en-US" b="1"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50662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E29C74-B29D-4FF5-8F05-C9A1E1DFAADE}" type="slidenum">
              <a:rPr lang="en-US" dirty="0" smtClean="0"/>
              <a:pPr fontAlgn="base">
                <a:spcBef>
                  <a:spcPct val="0"/>
                </a:spcBef>
                <a:spcAft>
                  <a:spcPct val="0"/>
                </a:spcAft>
                <a:defRPr/>
              </a:pPr>
              <a:t>15</a:t>
            </a:fld>
            <a:endParaRPr lang="en-US" dirty="0"/>
          </a:p>
        </p:txBody>
      </p:sp>
      <p:pic>
        <p:nvPicPr>
          <p:cNvPr id="23555" name="Picture 5" descr="C:\Users\Mahesh Kumar Jha\Downloads\CMRIT NEW LOGO-01.png"/>
          <p:cNvPicPr>
            <a:picLocks noChangeAspect="1" noChangeArrowheads="1"/>
          </p:cNvPicPr>
          <p:nvPr/>
        </p:nvPicPr>
        <p:blipFill>
          <a:blip r:embed="rId3">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
        <p:nvSpPr>
          <p:cNvPr id="23556" name="Google Shape;383;p33"/>
          <p:cNvSpPr txBox="1">
            <a:spLocks noChangeArrowheads="1"/>
          </p:cNvSpPr>
          <p:nvPr/>
        </p:nvSpPr>
        <p:spPr bwMode="auto">
          <a:xfrm>
            <a:off x="3773488" y="6280150"/>
            <a:ext cx="5310187"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dirty="0">
                <a:solidFill>
                  <a:srgbClr val="000000"/>
                </a:solidFill>
                <a:latin typeface="Bodoni MT" pitchFamily="18" charset="0"/>
                <a:sym typeface="Century Gothic" pitchFamily="34" charset="0"/>
              </a:rPr>
              <a:t>Electrical &amp; Electronics Engineering Department</a:t>
            </a:r>
            <a:endParaRPr lang="en-US" dirty="0">
              <a:latin typeface="Bodoni MT" pitchFamily="18" charset="0"/>
            </a:endParaRPr>
          </a:p>
        </p:txBody>
      </p:sp>
      <p:sp>
        <p:nvSpPr>
          <p:cNvPr id="23557" name="Google Shape;384;p33"/>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dirty="0">
                <a:solidFill>
                  <a:schemeClr val="bg1"/>
                </a:solidFill>
                <a:latin typeface="Times New Roman" pitchFamily="18" charset="0"/>
                <a:cs typeface="Times New Roman" pitchFamily="18" charset="0"/>
              </a:rPr>
              <a:t>METHODOLOGY</a:t>
            </a:r>
          </a:p>
        </p:txBody>
      </p:sp>
      <p:sp>
        <p:nvSpPr>
          <p:cNvPr id="23558" name="Text Placeholder 2"/>
          <p:cNvSpPr txBox="1">
            <a:spLocks/>
          </p:cNvSpPr>
          <p:nvPr/>
        </p:nvSpPr>
        <p:spPr bwMode="auto">
          <a:xfrm>
            <a:off x="519605" y="2426123"/>
            <a:ext cx="11152789" cy="3943350"/>
          </a:xfrm>
          <a:prstGeom prst="rect">
            <a:avLst/>
          </a:prstGeom>
          <a:noFill/>
          <a:ln w="9525">
            <a:noFill/>
            <a:miter lim="800000"/>
            <a:headEnd/>
            <a:tailEnd/>
          </a:ln>
        </p:spPr>
        <p:txBody>
          <a:bodyPr/>
          <a:lstStyle/>
          <a:p>
            <a:pPr algn="l" rtl="0"/>
            <a:r>
              <a:rPr lang="en-IN" i="1" dirty="0">
                <a:solidFill>
                  <a:srgbClr val="000000"/>
                </a:solidFill>
                <a:effectLst/>
                <a:latin typeface="Times New Roman" panose="02020603050405020304" pitchFamily="18" charset="0"/>
                <a:cs typeface="Times New Roman" panose="02020603050405020304" pitchFamily="18" charset="0"/>
              </a:rPr>
              <a:t>Some algorithms available for unsupervised learning are</a:t>
            </a:r>
          </a:p>
          <a:p>
            <a:pPr algn="l" rtl="0">
              <a:buFont typeface="+mj-lt"/>
              <a:buAutoNum type="arabicPeriod"/>
            </a:pPr>
            <a:r>
              <a:rPr lang="en-IN" b="0" i="0" dirty="0">
                <a:effectLst/>
                <a:latin typeface="Times New Roman" panose="02020603050405020304" pitchFamily="18" charset="0"/>
                <a:cs typeface="Times New Roman" panose="02020603050405020304" pitchFamily="18" charset="0"/>
              </a:rPr>
              <a:t> </a:t>
            </a:r>
            <a:r>
              <a:rPr lang="en-IN" b="1" i="1" dirty="0">
                <a:effectLst/>
                <a:latin typeface="Times New Roman" panose="02020603050405020304" pitchFamily="18" charset="0"/>
                <a:cs typeface="Times New Roman" panose="02020603050405020304" pitchFamily="18" charset="0"/>
              </a:rPr>
              <a:t>Principal Component Analysis Algorithm</a:t>
            </a:r>
          </a:p>
          <a:p>
            <a:pPr algn="l" rtl="0">
              <a:buFont typeface="+mj-lt"/>
              <a:buAutoNum type="arabicPeriod"/>
            </a:pPr>
            <a:r>
              <a:rPr lang="en-IN" b="1" i="1" dirty="0">
                <a:effectLst/>
                <a:latin typeface="Times New Roman" panose="02020603050405020304" pitchFamily="18" charset="0"/>
                <a:cs typeface="Times New Roman" panose="02020603050405020304" pitchFamily="18" charset="0"/>
              </a:rPr>
              <a:t> K-means Algorithm</a:t>
            </a:r>
          </a:p>
          <a:p>
            <a:pPr algn="l" rtl="0">
              <a:buFont typeface="+mj-lt"/>
              <a:buAutoNum type="arabicPeriod"/>
            </a:pPr>
            <a:r>
              <a:rPr lang="en-IN" b="1" i="1" dirty="0">
                <a:solidFill>
                  <a:srgbClr val="000000"/>
                </a:solidFill>
                <a:effectLst/>
                <a:latin typeface="Times New Roman" panose="02020603050405020304" pitchFamily="18" charset="0"/>
                <a:cs typeface="Times New Roman" panose="02020603050405020304" pitchFamily="18" charset="0"/>
              </a:rPr>
              <a:t> Singular Value Decomposition Algorithm</a:t>
            </a:r>
          </a:p>
          <a:p>
            <a:pPr algn="l" rtl="0"/>
            <a:endParaRPr lang="en-I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38040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155700" y="973138"/>
            <a:ext cx="9469438" cy="708025"/>
          </a:xfrm>
        </p:spPr>
        <p:txBody>
          <a:bodyPr/>
          <a:lstStyle/>
          <a:p>
            <a:pPr algn="ctr"/>
            <a:r>
              <a:rPr lang="en-US" dirty="0">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ADVANTAGES</a:t>
            </a:r>
          </a:p>
        </p:txBody>
      </p:sp>
      <p:sp>
        <p:nvSpPr>
          <p:cNvPr id="25603" name="Content Placeholder 2"/>
          <p:cNvSpPr>
            <a:spLocks noGrp="1"/>
          </p:cNvSpPr>
          <p:nvPr>
            <p:ph idx="1"/>
          </p:nvPr>
        </p:nvSpPr>
        <p:spPr>
          <a:xfrm>
            <a:off x="896644" y="2506663"/>
            <a:ext cx="10293643" cy="3858626"/>
          </a:xfrm>
        </p:spPr>
        <p:txBody>
          <a:bodyPr/>
          <a:lstStyle/>
          <a:p>
            <a:pPr algn="l"/>
            <a:r>
              <a:rPr lang="en-IN" sz="2400" b="1" i="0" dirty="0">
                <a:solidFill>
                  <a:srgbClr val="222222"/>
                </a:solidFill>
                <a:effectLst/>
                <a:latin typeface="Times New Roman" panose="02020603050405020304" pitchFamily="18" charset="0"/>
                <a:cs typeface="Times New Roman" panose="02020603050405020304" pitchFamily="18" charset="0"/>
              </a:rPr>
              <a:t>Advantages of Supervised Learning</a:t>
            </a:r>
          </a:p>
          <a:p>
            <a:pPr algn="l">
              <a:buFont typeface="Arial" panose="020B0604020202020204" pitchFamily="34" charset="0"/>
              <a:buChar char="•"/>
            </a:pPr>
            <a:r>
              <a:rPr lang="en-US" sz="1800" b="0" i="0" dirty="0">
                <a:solidFill>
                  <a:srgbClr val="222222"/>
                </a:solidFill>
                <a:effectLst/>
                <a:latin typeface="Times New Roman" panose="02020603050405020304" pitchFamily="18" charset="0"/>
                <a:cs typeface="Times New Roman" panose="02020603050405020304" pitchFamily="18" charset="0"/>
              </a:rPr>
              <a:t>Supervised learning in Machine Learning allows you to collect data or produce a data output from the previous experience</a:t>
            </a:r>
          </a:p>
          <a:p>
            <a:pPr algn="l">
              <a:buFont typeface="Arial" panose="020B0604020202020204" pitchFamily="34" charset="0"/>
              <a:buChar char="•"/>
            </a:pPr>
            <a:r>
              <a:rPr lang="en-US" sz="1800" b="0" i="0" dirty="0">
                <a:solidFill>
                  <a:srgbClr val="222222"/>
                </a:solidFill>
                <a:effectLst/>
                <a:latin typeface="Times New Roman" panose="02020603050405020304" pitchFamily="18" charset="0"/>
                <a:cs typeface="Times New Roman" panose="02020603050405020304" pitchFamily="18" charset="0"/>
              </a:rPr>
              <a:t>Helps you to optimize performance criteria using experience</a:t>
            </a:r>
          </a:p>
          <a:p>
            <a:pPr algn="l">
              <a:buFont typeface="Arial" panose="020B0604020202020204" pitchFamily="34" charset="0"/>
              <a:buChar char="•"/>
            </a:pPr>
            <a:r>
              <a:rPr lang="en-US" sz="1800" b="0" i="0" dirty="0">
                <a:solidFill>
                  <a:srgbClr val="222222"/>
                </a:solidFill>
                <a:effectLst/>
                <a:latin typeface="Times New Roman" panose="02020603050405020304" pitchFamily="18" charset="0"/>
                <a:cs typeface="Times New Roman" panose="02020603050405020304" pitchFamily="18" charset="0"/>
              </a:rPr>
              <a:t>Supervised machine learning helps you to solve various types of real-world computation problems.</a:t>
            </a:r>
          </a:p>
          <a:p>
            <a:pPr algn="l">
              <a:buFont typeface="Wingdings" panose="05000000000000000000" pitchFamily="2" charset="2"/>
              <a:buChar char="v"/>
            </a:pPr>
            <a:endParaRPr lang="en-US" sz="1800" b="1" i="0" dirty="0">
              <a:solidFill>
                <a:srgbClr val="222222"/>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IN" sz="2400" b="1" i="0" dirty="0">
              <a:solidFill>
                <a:srgbClr val="222222"/>
              </a:solidFill>
              <a:effectLst/>
              <a:latin typeface="Source Sans Pro" panose="020B0503030403020204" pitchFamily="34" charset="0"/>
            </a:endParaRP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AEC594B0-9B5F-42CE-B17D-11061E584274}" type="slidenum">
              <a:rPr lang="en-US" smtClean="0"/>
              <a:pPr>
                <a:defRPr/>
              </a:pPr>
              <a:t>16</a:t>
            </a:fld>
            <a:endParaRPr lang="en-US"/>
          </a:p>
        </p:txBody>
      </p:sp>
      <p:sp>
        <p:nvSpPr>
          <p:cNvPr id="25605" name="Google Shape;383;p33"/>
          <p:cNvSpPr txBox="1">
            <a:spLocks noChangeArrowheads="1"/>
          </p:cNvSpPr>
          <p:nvPr/>
        </p:nvSpPr>
        <p:spPr bwMode="auto">
          <a:xfrm>
            <a:off x="3570288" y="6280150"/>
            <a:ext cx="5513387"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a:solidFill>
                  <a:srgbClr val="000000"/>
                </a:solidFill>
                <a:latin typeface="Bodoni MT" pitchFamily="18" charset="0"/>
                <a:sym typeface="Century Gothic" pitchFamily="34" charset="0"/>
              </a:rPr>
              <a:t>Electrical &amp; Electronics Engineering Department</a:t>
            </a:r>
            <a:endParaRPr lang="en-US">
              <a:latin typeface="Bodoni MT" pitchFamily="18" charset="0"/>
            </a:endParaRPr>
          </a:p>
        </p:txBody>
      </p:sp>
      <p:pic>
        <p:nvPicPr>
          <p:cNvPr id="25606"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155700" y="973138"/>
            <a:ext cx="9469438" cy="708025"/>
          </a:xfrm>
        </p:spPr>
        <p:txBody>
          <a:bodyPr/>
          <a:lstStyle/>
          <a:p>
            <a:pPr algn="ctr"/>
            <a:r>
              <a:rPr lang="en-US" dirty="0">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DISADVANTAGES</a:t>
            </a:r>
          </a:p>
        </p:txBody>
      </p:sp>
      <p:sp>
        <p:nvSpPr>
          <p:cNvPr id="25603" name="Content Placeholder 2"/>
          <p:cNvSpPr>
            <a:spLocks noGrp="1"/>
          </p:cNvSpPr>
          <p:nvPr>
            <p:ph idx="1"/>
          </p:nvPr>
        </p:nvSpPr>
        <p:spPr>
          <a:xfrm>
            <a:off x="896644" y="2506663"/>
            <a:ext cx="10293643" cy="3858626"/>
          </a:xfrm>
        </p:spPr>
        <p:txBody>
          <a:bodyPr/>
          <a:lstStyle/>
          <a:p>
            <a:pPr algn="l"/>
            <a:r>
              <a:rPr lang="en-US" sz="2400" b="1" i="0" dirty="0">
                <a:solidFill>
                  <a:srgbClr val="222222"/>
                </a:solidFill>
                <a:effectLst/>
                <a:latin typeface="Times New Roman" panose="02020603050405020304" pitchFamily="18" charset="0"/>
                <a:cs typeface="Times New Roman" panose="02020603050405020304" pitchFamily="18" charset="0"/>
              </a:rPr>
              <a:t>Disadvantages of Supervised Learning</a:t>
            </a:r>
          </a:p>
          <a:p>
            <a:pPr marL="0" indent="0" algn="l">
              <a:buNone/>
            </a:pPr>
            <a:r>
              <a:rPr lang="en-US" sz="1800" b="0" i="0" dirty="0">
                <a:solidFill>
                  <a:srgbClr val="222222"/>
                </a:solidFill>
                <a:effectLst/>
                <a:latin typeface="Times New Roman" panose="02020603050405020304" pitchFamily="18" charset="0"/>
                <a:cs typeface="Times New Roman" panose="02020603050405020304" pitchFamily="18" charset="0"/>
              </a:rPr>
              <a:t> Below are the disadvantages of Supervised Machine learning:</a:t>
            </a:r>
          </a:p>
          <a:p>
            <a:pPr algn="l">
              <a:buFont typeface="Arial" panose="020B0604020202020204" pitchFamily="34" charset="0"/>
              <a:buChar char="•"/>
            </a:pPr>
            <a:r>
              <a:rPr lang="en-US" sz="1800" b="0" i="0" dirty="0">
                <a:solidFill>
                  <a:srgbClr val="222222"/>
                </a:solidFill>
                <a:effectLst/>
                <a:latin typeface="Times New Roman" panose="02020603050405020304" pitchFamily="18" charset="0"/>
                <a:cs typeface="Times New Roman" panose="02020603050405020304" pitchFamily="18" charset="0"/>
              </a:rPr>
              <a:t>Decision boundary might be overtrained if your training set which doesn't have examples that you want to have in a class</a:t>
            </a:r>
          </a:p>
          <a:p>
            <a:pPr algn="l">
              <a:buFont typeface="Arial" panose="020B0604020202020204" pitchFamily="34" charset="0"/>
              <a:buChar char="•"/>
            </a:pPr>
            <a:r>
              <a:rPr lang="en-US" sz="1800" b="0" i="0" dirty="0">
                <a:solidFill>
                  <a:srgbClr val="222222"/>
                </a:solidFill>
                <a:effectLst/>
                <a:latin typeface="Times New Roman" panose="02020603050405020304" pitchFamily="18" charset="0"/>
                <a:cs typeface="Times New Roman" panose="02020603050405020304" pitchFamily="18" charset="0"/>
              </a:rPr>
              <a:t>You need to select lots of good examples from each class while you are training the classifier.</a:t>
            </a:r>
          </a:p>
          <a:p>
            <a:pPr algn="l">
              <a:buFont typeface="Arial" panose="020B0604020202020204" pitchFamily="34" charset="0"/>
              <a:buChar char="•"/>
            </a:pPr>
            <a:r>
              <a:rPr lang="en-US" sz="1800" b="0" i="0" dirty="0">
                <a:solidFill>
                  <a:srgbClr val="222222"/>
                </a:solidFill>
                <a:effectLst/>
                <a:latin typeface="Times New Roman" panose="02020603050405020304" pitchFamily="18" charset="0"/>
                <a:cs typeface="Times New Roman" panose="02020603050405020304" pitchFamily="18" charset="0"/>
              </a:rPr>
              <a:t>Classifying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big data</a:t>
            </a: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b="0" i="0" dirty="0">
                <a:solidFill>
                  <a:srgbClr val="222222"/>
                </a:solidFill>
                <a:effectLst/>
                <a:latin typeface="Times New Roman" panose="02020603050405020304" pitchFamily="18" charset="0"/>
                <a:cs typeface="Times New Roman" panose="02020603050405020304" pitchFamily="18" charset="0"/>
              </a:rPr>
              <a:t>can be a real challenge.</a:t>
            </a:r>
          </a:p>
          <a:p>
            <a:pPr algn="l">
              <a:buFont typeface="Arial" panose="020B0604020202020204" pitchFamily="34" charset="0"/>
              <a:buChar char="•"/>
            </a:pPr>
            <a:r>
              <a:rPr lang="en-US" sz="1800" b="0" i="0" dirty="0">
                <a:solidFill>
                  <a:srgbClr val="222222"/>
                </a:solidFill>
                <a:effectLst/>
                <a:latin typeface="Times New Roman" panose="02020603050405020304" pitchFamily="18" charset="0"/>
                <a:cs typeface="Times New Roman" panose="02020603050405020304" pitchFamily="18" charset="0"/>
              </a:rPr>
              <a:t>Training for supervised learning needs a lot of computation time.</a:t>
            </a:r>
          </a:p>
          <a:p>
            <a:pPr algn="l">
              <a:buFont typeface="Wingdings" panose="05000000000000000000" pitchFamily="2" charset="2"/>
              <a:buChar char="v"/>
            </a:pPr>
            <a:endParaRPr lang="en-US" sz="1800" b="1" i="0" dirty="0">
              <a:solidFill>
                <a:srgbClr val="222222"/>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IN" sz="2400" b="1" i="0" dirty="0">
              <a:solidFill>
                <a:srgbClr val="222222"/>
              </a:solidFill>
              <a:effectLst/>
              <a:latin typeface="Source Sans Pro" panose="020B0503030403020204" pitchFamily="34" charset="0"/>
            </a:endParaRP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AEC594B0-9B5F-42CE-B17D-11061E584274}" type="slidenum">
              <a:rPr lang="en-US" smtClean="0"/>
              <a:pPr>
                <a:defRPr/>
              </a:pPr>
              <a:t>17</a:t>
            </a:fld>
            <a:endParaRPr lang="en-US"/>
          </a:p>
        </p:txBody>
      </p:sp>
      <p:sp>
        <p:nvSpPr>
          <p:cNvPr id="25605" name="Google Shape;383;p33"/>
          <p:cNvSpPr txBox="1">
            <a:spLocks noChangeArrowheads="1"/>
          </p:cNvSpPr>
          <p:nvPr/>
        </p:nvSpPr>
        <p:spPr bwMode="auto">
          <a:xfrm>
            <a:off x="3570288" y="6280150"/>
            <a:ext cx="5513387"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a:solidFill>
                  <a:srgbClr val="000000"/>
                </a:solidFill>
                <a:latin typeface="Bodoni MT" pitchFamily="18" charset="0"/>
                <a:sym typeface="Century Gothic" pitchFamily="34" charset="0"/>
              </a:rPr>
              <a:t>Electrical &amp; Electronics Engineering Department</a:t>
            </a:r>
            <a:endParaRPr lang="en-US">
              <a:latin typeface="Bodoni MT" pitchFamily="18" charset="0"/>
            </a:endParaRPr>
          </a:p>
        </p:txBody>
      </p:sp>
      <p:pic>
        <p:nvPicPr>
          <p:cNvPr id="25606"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Tree>
    <p:extLst>
      <p:ext uri="{BB962C8B-B14F-4D97-AF65-F5344CB8AC3E}">
        <p14:creationId xmlns="" xmlns:p14="http://schemas.microsoft.com/office/powerpoint/2010/main" val="414619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155700" y="973138"/>
            <a:ext cx="9469438" cy="708025"/>
          </a:xfrm>
        </p:spPr>
        <p:txBody>
          <a:bodyPr/>
          <a:lstStyle/>
          <a:p>
            <a:pPr algn="ctr"/>
            <a:r>
              <a:rPr lang="en-US">
                <a:latin typeface="Times New Roman" pitchFamily="18" charset="0"/>
                <a:cs typeface="Times New Roman" pitchFamily="18" charset="0"/>
              </a:rPr>
              <a:t>      </a:t>
            </a:r>
            <a:r>
              <a:rPr lang="en-US">
                <a:solidFill>
                  <a:schemeClr val="bg1"/>
                </a:solidFill>
                <a:latin typeface="Times New Roman" pitchFamily="18" charset="0"/>
                <a:cs typeface="Times New Roman" pitchFamily="18" charset="0"/>
              </a:rPr>
              <a:t>ADVANTAGES</a:t>
            </a:r>
          </a:p>
        </p:txBody>
      </p:sp>
      <p:sp>
        <p:nvSpPr>
          <p:cNvPr id="25603" name="Content Placeholder 2"/>
          <p:cNvSpPr>
            <a:spLocks noGrp="1"/>
          </p:cNvSpPr>
          <p:nvPr>
            <p:ph idx="1"/>
          </p:nvPr>
        </p:nvSpPr>
        <p:spPr>
          <a:xfrm>
            <a:off x="476434" y="2359026"/>
            <a:ext cx="11239131" cy="3858626"/>
          </a:xfrm>
        </p:spPr>
        <p:txBody>
          <a:bodyPr/>
          <a:lstStyle/>
          <a:p>
            <a:pPr marL="342900" marR="0" lvl="0" indent="-342900" algn="l" defTabSz="457200" rtl="0" eaLnBrk="0" fontAlgn="base" latinLnBrk="0" hangingPunct="0">
              <a:lnSpc>
                <a:spcPct val="100000"/>
              </a:lnSpc>
              <a:spcBef>
                <a:spcPts val="1000"/>
              </a:spcBef>
              <a:spcAft>
                <a:spcPct val="0"/>
              </a:spcAft>
              <a:buClr>
                <a:srgbClr val="ACD433"/>
              </a:buClr>
              <a:buSzPct val="80000"/>
              <a:buFont typeface="Wingdings" panose="05000000000000000000" pitchFamily="2" charset="2"/>
              <a:buChar char="v"/>
              <a:tabLst/>
              <a:defRPr/>
            </a:pPr>
            <a:r>
              <a:rPr kumimoji="0" lang="en-US" sz="2400" b="1"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Advantages of Unsupervised Learning</a:t>
            </a:r>
          </a:p>
          <a:p>
            <a:pPr marL="342900" marR="0" lvl="0" indent="-342900" algn="l" defTabSz="457200" rtl="0" eaLnBrk="0" fontAlgn="base" latinLnBrk="0" hangingPunct="0">
              <a:lnSpc>
                <a:spcPct val="100000"/>
              </a:lnSpc>
              <a:spcBef>
                <a:spcPts val="1000"/>
              </a:spcBef>
              <a:spcAft>
                <a:spcPct val="0"/>
              </a:spcAft>
              <a:buClr>
                <a:srgbClr val="ACD433"/>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444444"/>
                </a:solidFill>
                <a:effectLst/>
                <a:uLnTx/>
                <a:uFillTx/>
                <a:latin typeface="Times New Roman" panose="02020603050405020304" pitchFamily="18" charset="0"/>
                <a:ea typeface="+mn-ea"/>
                <a:cs typeface="Times New Roman" panose="02020603050405020304" pitchFamily="18" charset="0"/>
              </a:rPr>
              <a:t>Labeling of data demands a lot of manual work and expenses. Unsupervised learning solves the problem by learning the data and classifying it without any labels.</a:t>
            </a:r>
          </a:p>
          <a:p>
            <a:pPr marL="342900" marR="0" lvl="0" indent="-342900" algn="l" defTabSz="457200" rtl="0" eaLnBrk="0" fontAlgn="base" latinLnBrk="0" hangingPunct="0">
              <a:lnSpc>
                <a:spcPct val="100000"/>
              </a:lnSpc>
              <a:spcBef>
                <a:spcPts val="1000"/>
              </a:spcBef>
              <a:spcAft>
                <a:spcPct val="0"/>
              </a:spcAft>
              <a:buClr>
                <a:srgbClr val="ACD433"/>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444444"/>
                </a:solidFill>
                <a:effectLst/>
                <a:uLnTx/>
                <a:uFillTx/>
                <a:latin typeface="Times New Roman" panose="02020603050405020304" pitchFamily="18" charset="0"/>
                <a:ea typeface="+mn-ea"/>
                <a:cs typeface="Times New Roman" panose="02020603050405020304" pitchFamily="18" charset="0"/>
              </a:rPr>
              <a:t>The labels can be added after the data has been classified which is much easier.</a:t>
            </a:r>
          </a:p>
          <a:p>
            <a:pPr marL="342900" marR="0" lvl="0" indent="-342900" algn="l" defTabSz="457200" rtl="0" eaLnBrk="0" fontAlgn="base" latinLnBrk="0" hangingPunct="0">
              <a:lnSpc>
                <a:spcPct val="100000"/>
              </a:lnSpc>
              <a:spcBef>
                <a:spcPts val="1000"/>
              </a:spcBef>
              <a:spcAft>
                <a:spcPct val="0"/>
              </a:spcAft>
              <a:buClr>
                <a:srgbClr val="ACD433"/>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444444"/>
                </a:solidFill>
                <a:effectLst/>
                <a:uLnTx/>
                <a:uFillTx/>
                <a:latin typeface="Times New Roman" panose="02020603050405020304" pitchFamily="18" charset="0"/>
                <a:ea typeface="+mn-ea"/>
                <a:cs typeface="Times New Roman" panose="02020603050405020304" pitchFamily="18" charset="0"/>
              </a:rPr>
              <a:t> It is very helpful in finding patterns in data, which are not possible to find using normal methods.</a:t>
            </a:r>
          </a:p>
          <a:p>
            <a:pPr marL="342900" marR="0" lvl="0" indent="-342900" algn="l" defTabSz="457200" rtl="0" eaLnBrk="0" fontAlgn="base" latinLnBrk="0" hangingPunct="0">
              <a:lnSpc>
                <a:spcPct val="100000"/>
              </a:lnSpc>
              <a:spcBef>
                <a:spcPts val="1000"/>
              </a:spcBef>
              <a:spcAft>
                <a:spcPct val="0"/>
              </a:spcAft>
              <a:buClr>
                <a:srgbClr val="ACD433"/>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444444"/>
                </a:solidFill>
                <a:effectLst/>
                <a:uLnTx/>
                <a:uFillTx/>
                <a:latin typeface="Times New Roman" panose="02020603050405020304" pitchFamily="18" charset="0"/>
                <a:ea typeface="+mn-ea"/>
                <a:cs typeface="Times New Roman" panose="02020603050405020304" pitchFamily="18" charset="0"/>
              </a:rPr>
              <a:t>Dimensionality reduction can be easily accomplished using unsupervised learning.</a:t>
            </a:r>
          </a:p>
          <a:p>
            <a:pPr marL="342900" marR="0" lvl="0" indent="-342900" algn="l" defTabSz="457200" rtl="0" eaLnBrk="0" fontAlgn="base" latinLnBrk="0" hangingPunct="0">
              <a:lnSpc>
                <a:spcPct val="100000"/>
              </a:lnSpc>
              <a:spcBef>
                <a:spcPts val="1000"/>
              </a:spcBef>
              <a:spcAft>
                <a:spcPct val="0"/>
              </a:spcAft>
              <a:buClr>
                <a:srgbClr val="ACD433"/>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444444"/>
                </a:solidFill>
                <a:effectLst/>
                <a:uLnTx/>
                <a:uFillTx/>
                <a:latin typeface="Times New Roman" panose="02020603050405020304" pitchFamily="18" charset="0"/>
                <a:ea typeface="+mn-ea"/>
                <a:cs typeface="Times New Roman" panose="02020603050405020304" pitchFamily="18" charset="0"/>
              </a:rPr>
              <a:t>This is the perfect tool for data scientists, as unsupervised learning can help to understand raw data.</a:t>
            </a:r>
          </a:p>
          <a:p>
            <a:pPr marL="342900" marR="0" lvl="0" indent="-342900" algn="l" defTabSz="457200" rtl="0" eaLnBrk="0" fontAlgn="base" latinLnBrk="0" hangingPunct="0">
              <a:lnSpc>
                <a:spcPct val="100000"/>
              </a:lnSpc>
              <a:spcBef>
                <a:spcPts val="1000"/>
              </a:spcBef>
              <a:spcAft>
                <a:spcPct val="0"/>
              </a:spcAft>
              <a:buClr>
                <a:srgbClr val="ACD433"/>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444444"/>
                </a:solidFill>
                <a:effectLst/>
                <a:uLnTx/>
                <a:uFillTx/>
                <a:latin typeface="Times New Roman" panose="02020603050405020304" pitchFamily="18" charset="0"/>
                <a:ea typeface="+mn-ea"/>
                <a:cs typeface="Times New Roman" panose="02020603050405020304" pitchFamily="18" charset="0"/>
              </a:rPr>
              <a:t>We can also find up to what degree the data are similar. This can be accomplished with </a:t>
            </a:r>
            <a:r>
              <a:rPr kumimoji="0" lang="en-US" sz="1800" b="1" i="0" u="none" strike="noStrike" kern="1200" cap="none" spc="0" normalizeH="0" baseline="0" noProof="0" dirty="0">
                <a:ln>
                  <a:noFill/>
                </a:ln>
                <a:solidFill>
                  <a:srgbClr val="444444"/>
                </a:solidFill>
                <a:effectLst/>
                <a:uLnTx/>
                <a:uFillTx/>
                <a:latin typeface="Times New Roman" panose="02020603050405020304" pitchFamily="18" charset="0"/>
                <a:ea typeface="+mn-ea"/>
                <a:cs typeface="Times New Roman" panose="02020603050405020304" pitchFamily="18" charset="0"/>
              </a:rPr>
              <a:t>probabilistic</a:t>
            </a:r>
            <a:r>
              <a:rPr kumimoji="0" lang="en-US" sz="1800" b="0" i="0" u="none" strike="noStrike" kern="1200" cap="none" spc="0" normalizeH="0" baseline="0" noProof="0" dirty="0">
                <a:ln>
                  <a:noFill/>
                </a:ln>
                <a:solidFill>
                  <a:srgbClr val="444444"/>
                </a:solidFill>
                <a:effectLst/>
                <a:uLnTx/>
                <a:uFillTx/>
                <a:latin typeface="Times New Roman" panose="02020603050405020304" pitchFamily="18" charset="0"/>
                <a:ea typeface="+mn-ea"/>
                <a:cs typeface="Times New Roman" panose="02020603050405020304" pitchFamily="18" charset="0"/>
              </a:rPr>
              <a:t> methods.</a:t>
            </a:r>
          </a:p>
          <a:p>
            <a:pPr marL="342900" marR="0" lvl="0" indent="-342900" algn="l" defTabSz="457200" rtl="0" eaLnBrk="0" fontAlgn="base" latinLnBrk="0" hangingPunct="0">
              <a:lnSpc>
                <a:spcPct val="100000"/>
              </a:lnSpc>
              <a:spcBef>
                <a:spcPts val="1000"/>
              </a:spcBef>
              <a:spcAft>
                <a:spcPct val="0"/>
              </a:spcAft>
              <a:buClr>
                <a:srgbClr val="ACD433"/>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444444"/>
                </a:solidFill>
                <a:effectLst/>
                <a:uLnTx/>
                <a:uFillTx/>
                <a:latin typeface="Times New Roman" panose="02020603050405020304" pitchFamily="18" charset="0"/>
                <a:ea typeface="+mn-ea"/>
                <a:cs typeface="Times New Roman" panose="02020603050405020304" pitchFamily="18" charset="0"/>
              </a:rPr>
              <a:t>This type of learning is similar to human intelligence in some way as the model learns slowly and then calculates the result.</a:t>
            </a:r>
          </a:p>
          <a:p>
            <a:pPr algn="l">
              <a:buFont typeface="Wingdings" panose="05000000000000000000" pitchFamily="2" charset="2"/>
              <a:buChar char="v"/>
            </a:pPr>
            <a:endParaRPr lang="en-US" sz="1800" b="1" i="0" dirty="0">
              <a:solidFill>
                <a:srgbClr val="222222"/>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IN" sz="2400" b="1" i="0" dirty="0">
              <a:solidFill>
                <a:srgbClr val="222222"/>
              </a:solidFill>
              <a:effectLst/>
              <a:latin typeface="Source Sans Pro" panose="020B0503030403020204" pitchFamily="34" charset="0"/>
            </a:endParaRP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AEC594B0-9B5F-42CE-B17D-11061E584274}" type="slidenum">
              <a:rPr lang="en-US" smtClean="0"/>
              <a:pPr>
                <a:defRPr/>
              </a:pPr>
              <a:t>18</a:t>
            </a:fld>
            <a:endParaRPr lang="en-US"/>
          </a:p>
        </p:txBody>
      </p:sp>
      <p:sp>
        <p:nvSpPr>
          <p:cNvPr id="25605" name="Google Shape;383;p33"/>
          <p:cNvSpPr txBox="1">
            <a:spLocks noChangeArrowheads="1"/>
          </p:cNvSpPr>
          <p:nvPr/>
        </p:nvSpPr>
        <p:spPr bwMode="auto">
          <a:xfrm>
            <a:off x="3570288" y="6280150"/>
            <a:ext cx="5513387"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a:solidFill>
                  <a:srgbClr val="000000"/>
                </a:solidFill>
                <a:latin typeface="Bodoni MT" pitchFamily="18" charset="0"/>
                <a:sym typeface="Century Gothic" pitchFamily="34" charset="0"/>
              </a:rPr>
              <a:t>Electrical &amp; Electronics Engineering Department</a:t>
            </a:r>
            <a:endParaRPr lang="en-US">
              <a:latin typeface="Bodoni MT" pitchFamily="18" charset="0"/>
            </a:endParaRPr>
          </a:p>
        </p:txBody>
      </p:sp>
      <p:pic>
        <p:nvPicPr>
          <p:cNvPr id="25606"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Tree>
    <p:extLst>
      <p:ext uri="{BB962C8B-B14F-4D97-AF65-F5344CB8AC3E}">
        <p14:creationId xmlns="" xmlns:p14="http://schemas.microsoft.com/office/powerpoint/2010/main" val="3194250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155700" y="973138"/>
            <a:ext cx="9469438" cy="708025"/>
          </a:xfrm>
        </p:spPr>
        <p:txBody>
          <a:bodyPr/>
          <a:lstStyle/>
          <a:p>
            <a:pPr algn="ctr"/>
            <a:r>
              <a:rPr lang="en-US" dirty="0">
                <a:latin typeface="Times New Roman" pitchFamily="18" charset="0"/>
                <a:cs typeface="Times New Roman" pitchFamily="18" charset="0"/>
              </a:rPr>
              <a:t>      DIS</a:t>
            </a:r>
            <a:r>
              <a:rPr lang="en-US" dirty="0">
                <a:solidFill>
                  <a:schemeClr val="bg1"/>
                </a:solidFill>
                <a:latin typeface="Times New Roman" pitchFamily="18" charset="0"/>
                <a:cs typeface="Times New Roman" pitchFamily="18" charset="0"/>
              </a:rPr>
              <a:t>ADVANTAGES</a:t>
            </a:r>
          </a:p>
        </p:txBody>
      </p:sp>
      <p:sp>
        <p:nvSpPr>
          <p:cNvPr id="25603" name="Content Placeholder 2"/>
          <p:cNvSpPr>
            <a:spLocks noGrp="1"/>
          </p:cNvSpPr>
          <p:nvPr>
            <p:ph idx="1"/>
          </p:nvPr>
        </p:nvSpPr>
        <p:spPr>
          <a:xfrm>
            <a:off x="446927" y="2704099"/>
            <a:ext cx="10886983" cy="3858626"/>
          </a:xfrm>
        </p:spPr>
        <p:txBody>
          <a:bodyPr/>
          <a:lstStyle/>
          <a:p>
            <a:pPr marL="342900" marR="0" lvl="0" indent="-342900" algn="l" defTabSz="457200" rtl="0" eaLnBrk="0" fontAlgn="base" latinLnBrk="0" hangingPunct="0">
              <a:lnSpc>
                <a:spcPct val="100000"/>
              </a:lnSpc>
              <a:spcBef>
                <a:spcPts val="1000"/>
              </a:spcBef>
              <a:spcAft>
                <a:spcPct val="0"/>
              </a:spcAft>
              <a:buClr>
                <a:srgbClr val="ACD433"/>
              </a:buClr>
              <a:buSzPct val="80000"/>
              <a:buFont typeface="Wingdings" panose="05000000000000000000" pitchFamily="2" charset="2"/>
              <a:buChar char="v"/>
              <a:tabLst/>
              <a:defRPr/>
            </a:pPr>
            <a:r>
              <a:rPr kumimoji="0" lang="en-US" sz="2400" b="1"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Disadvantages of Unsupervised Learning</a:t>
            </a:r>
          </a:p>
          <a:p>
            <a:pPr marL="342900" marR="0" lvl="0" indent="-342900" algn="l" defTabSz="457200" rtl="0" eaLnBrk="0" fontAlgn="base" latinLnBrk="0" hangingPunct="0">
              <a:lnSpc>
                <a:spcPct val="100000"/>
              </a:lnSpc>
              <a:spcBef>
                <a:spcPts val="1000"/>
              </a:spcBef>
              <a:spcAft>
                <a:spcPct val="0"/>
              </a:spcAft>
              <a:buClr>
                <a:srgbClr val="ACD433"/>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444444"/>
                </a:solidFill>
                <a:effectLst/>
                <a:uLnTx/>
                <a:uFillTx/>
                <a:latin typeface="Times New Roman" panose="02020603050405020304" pitchFamily="18" charset="0"/>
                <a:ea typeface="+mn-ea"/>
                <a:cs typeface="Times New Roman" panose="02020603050405020304" pitchFamily="18" charset="0"/>
              </a:rPr>
              <a:t>The result might be less accurate as we do not have any input data to train from.</a:t>
            </a:r>
          </a:p>
          <a:p>
            <a:pPr marL="342900" marR="0" lvl="0" indent="-342900" algn="l" defTabSz="457200" rtl="0" eaLnBrk="0" fontAlgn="base" latinLnBrk="0" hangingPunct="0">
              <a:lnSpc>
                <a:spcPct val="100000"/>
              </a:lnSpc>
              <a:spcBef>
                <a:spcPts val="1000"/>
              </a:spcBef>
              <a:spcAft>
                <a:spcPct val="0"/>
              </a:spcAft>
              <a:buClr>
                <a:srgbClr val="ACD433"/>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444444"/>
                </a:solidFill>
                <a:effectLst/>
                <a:uLnTx/>
                <a:uFillTx/>
                <a:latin typeface="Times New Roman" panose="02020603050405020304" pitchFamily="18" charset="0"/>
                <a:ea typeface="+mn-ea"/>
                <a:cs typeface="Times New Roman" panose="02020603050405020304" pitchFamily="18" charset="0"/>
              </a:rPr>
              <a:t>The model is learning from raw data without any prior knowledge.</a:t>
            </a:r>
          </a:p>
          <a:p>
            <a:pPr marL="342900" marR="0" lvl="0" indent="-342900" algn="l" defTabSz="457200" rtl="0" eaLnBrk="0" fontAlgn="base" latinLnBrk="0" hangingPunct="0">
              <a:lnSpc>
                <a:spcPct val="100000"/>
              </a:lnSpc>
              <a:spcBef>
                <a:spcPts val="1000"/>
              </a:spcBef>
              <a:spcAft>
                <a:spcPct val="0"/>
              </a:spcAft>
              <a:buClr>
                <a:srgbClr val="ACD433"/>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444444"/>
                </a:solidFill>
                <a:effectLst/>
                <a:uLnTx/>
                <a:uFillTx/>
                <a:latin typeface="Times New Roman" panose="02020603050405020304" pitchFamily="18" charset="0"/>
                <a:ea typeface="+mn-ea"/>
                <a:cs typeface="Times New Roman" panose="02020603050405020304" pitchFamily="18" charset="0"/>
              </a:rPr>
              <a:t>It is also a time-consuming process. The learning phase of the algorithm might take a lot of time, as it analyses and calculates all possibilities.</a:t>
            </a:r>
          </a:p>
          <a:p>
            <a:pPr marL="342900" marR="0" lvl="0" indent="-342900" algn="l" defTabSz="457200" rtl="0" eaLnBrk="0" fontAlgn="base" latinLnBrk="0" hangingPunct="0">
              <a:lnSpc>
                <a:spcPct val="100000"/>
              </a:lnSpc>
              <a:spcBef>
                <a:spcPts val="1000"/>
              </a:spcBef>
              <a:spcAft>
                <a:spcPct val="0"/>
              </a:spcAft>
              <a:buClr>
                <a:srgbClr val="ACD433"/>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444444"/>
                </a:solidFill>
                <a:effectLst/>
                <a:uLnTx/>
                <a:uFillTx/>
                <a:latin typeface="Times New Roman" panose="02020603050405020304" pitchFamily="18" charset="0"/>
                <a:ea typeface="+mn-ea"/>
                <a:cs typeface="Times New Roman" panose="02020603050405020304" pitchFamily="18" charset="0"/>
              </a:rPr>
              <a:t>For some projects involving live data, it might require continuous feeding of data to the model, which will result in both inaccurate and time-consuming results.</a:t>
            </a:r>
          </a:p>
          <a:p>
            <a:pPr marL="342900" marR="0" lvl="0" indent="-342900" algn="l" defTabSz="457200" rtl="0" eaLnBrk="0" fontAlgn="base" latinLnBrk="0" hangingPunct="0">
              <a:lnSpc>
                <a:spcPct val="100000"/>
              </a:lnSpc>
              <a:spcBef>
                <a:spcPts val="1000"/>
              </a:spcBef>
              <a:spcAft>
                <a:spcPct val="0"/>
              </a:spcAft>
              <a:buClr>
                <a:srgbClr val="ACD433"/>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444444"/>
                </a:solidFill>
                <a:effectLst/>
                <a:uLnTx/>
                <a:uFillTx/>
                <a:latin typeface="Times New Roman" panose="02020603050405020304" pitchFamily="18" charset="0"/>
                <a:ea typeface="+mn-ea"/>
                <a:cs typeface="Times New Roman" panose="02020603050405020304" pitchFamily="18" charset="0"/>
              </a:rPr>
              <a:t>The more the features, the more the complexity increases.</a:t>
            </a:r>
            <a:endParaRPr lang="en-US" sz="1800" b="1" i="0" dirty="0">
              <a:solidFill>
                <a:srgbClr val="222222"/>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IN" sz="2400" b="1" i="0" dirty="0">
              <a:solidFill>
                <a:srgbClr val="222222"/>
              </a:solidFill>
              <a:effectLst/>
              <a:latin typeface="Source Sans Pro" panose="020B0503030403020204" pitchFamily="34" charset="0"/>
            </a:endParaRP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AEC594B0-9B5F-42CE-B17D-11061E584274}" type="slidenum">
              <a:rPr lang="en-US" smtClean="0"/>
              <a:pPr>
                <a:defRPr/>
              </a:pPr>
              <a:t>19</a:t>
            </a:fld>
            <a:endParaRPr lang="en-US"/>
          </a:p>
        </p:txBody>
      </p:sp>
      <p:sp>
        <p:nvSpPr>
          <p:cNvPr id="25605" name="Google Shape;383;p33"/>
          <p:cNvSpPr txBox="1">
            <a:spLocks noChangeArrowheads="1"/>
          </p:cNvSpPr>
          <p:nvPr/>
        </p:nvSpPr>
        <p:spPr bwMode="auto">
          <a:xfrm>
            <a:off x="3570288" y="6280150"/>
            <a:ext cx="5513387"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a:solidFill>
                  <a:srgbClr val="000000"/>
                </a:solidFill>
                <a:latin typeface="Bodoni MT" pitchFamily="18" charset="0"/>
                <a:sym typeface="Century Gothic" pitchFamily="34" charset="0"/>
              </a:rPr>
              <a:t>Electrical &amp; Electronics Engineering Department</a:t>
            </a:r>
            <a:endParaRPr lang="en-US">
              <a:latin typeface="Bodoni MT" pitchFamily="18" charset="0"/>
            </a:endParaRPr>
          </a:p>
        </p:txBody>
      </p:sp>
      <p:pic>
        <p:nvPicPr>
          <p:cNvPr id="25606"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Tree>
    <p:extLst>
      <p:ext uri="{BB962C8B-B14F-4D97-AF65-F5344CB8AC3E}">
        <p14:creationId xmlns="" xmlns:p14="http://schemas.microsoft.com/office/powerpoint/2010/main" val="1998803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63663" y="973138"/>
            <a:ext cx="8761412" cy="708025"/>
          </a:xfrm>
        </p:spPr>
        <p:txBody>
          <a:bodyPr/>
          <a:lstStyle/>
          <a:p>
            <a:pPr algn="ctr"/>
            <a:r>
              <a:rPr lang="en-US" dirty="0">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sym typeface="Century Gothic" pitchFamily="34" charset="0"/>
              </a:rPr>
              <a:t>OUTLINE OF THE PRESENTATION</a:t>
            </a:r>
          </a:p>
        </p:txBody>
      </p:sp>
      <p:sp>
        <p:nvSpPr>
          <p:cNvPr id="18435" name="Content Placeholder 2"/>
          <p:cNvSpPr>
            <a:spLocks noGrp="1"/>
          </p:cNvSpPr>
          <p:nvPr>
            <p:ph idx="1"/>
          </p:nvPr>
        </p:nvSpPr>
        <p:spPr>
          <a:xfrm>
            <a:off x="530225" y="2271713"/>
            <a:ext cx="11126156" cy="4006850"/>
          </a:xfrm>
        </p:spPr>
        <p:txBody>
          <a:bodyPr numCol="2"/>
          <a:lstStyle/>
          <a:p>
            <a:pPr>
              <a:buClr>
                <a:srgbClr val="ACD433"/>
              </a:buClr>
            </a:pPr>
            <a:r>
              <a:rPr lang="en-US" sz="1800" dirty="0">
                <a:latin typeface="Times New Roman" pitchFamily="18" charset="0"/>
                <a:cs typeface="Times New Roman" pitchFamily="18" charset="0"/>
              </a:rPr>
              <a:t>Introduction</a:t>
            </a:r>
          </a:p>
          <a:p>
            <a:pPr>
              <a:buClr>
                <a:srgbClr val="ACD433"/>
              </a:buClr>
            </a:pPr>
            <a:r>
              <a:rPr lang="en-US" sz="1800" dirty="0">
                <a:latin typeface="Times New Roman" pitchFamily="18" charset="0"/>
                <a:cs typeface="Times New Roman" pitchFamily="18" charset="0"/>
              </a:rPr>
              <a:t>About the Company</a:t>
            </a:r>
          </a:p>
          <a:p>
            <a:pPr>
              <a:buClr>
                <a:srgbClr val="ACD433"/>
              </a:buClr>
            </a:pPr>
            <a:r>
              <a:rPr lang="en-US" sz="1800" dirty="0">
                <a:latin typeface="Times New Roman" pitchFamily="18" charset="0"/>
                <a:cs typeface="Times New Roman" pitchFamily="18" charset="0"/>
              </a:rPr>
              <a:t>Objectives</a:t>
            </a:r>
          </a:p>
          <a:p>
            <a:pPr>
              <a:buClr>
                <a:srgbClr val="ACD433"/>
              </a:buClr>
            </a:pPr>
            <a:r>
              <a:rPr lang="en-US" sz="1800" dirty="0">
                <a:latin typeface="Times New Roman" pitchFamily="18" charset="0"/>
                <a:cs typeface="Times New Roman" pitchFamily="18" charset="0"/>
              </a:rPr>
              <a:t>Methodology (Supervised Learning)</a:t>
            </a:r>
          </a:p>
          <a:p>
            <a:pPr>
              <a:buClr>
                <a:srgbClr val="ACD433"/>
              </a:buClr>
            </a:pPr>
            <a:r>
              <a:rPr lang="en-US" sz="1800" dirty="0">
                <a:latin typeface="Times New Roman" pitchFamily="18" charset="0"/>
                <a:cs typeface="Times New Roman" pitchFamily="18" charset="0"/>
              </a:rPr>
              <a:t>Methodology (Unsupervised Learning)</a:t>
            </a:r>
          </a:p>
          <a:p>
            <a:pPr>
              <a:buClr>
                <a:srgbClr val="ACD433"/>
              </a:buClr>
            </a:pPr>
            <a:r>
              <a:rPr lang="en-US" sz="1800" dirty="0">
                <a:latin typeface="Times New Roman" pitchFamily="18" charset="0"/>
                <a:cs typeface="Times New Roman" pitchFamily="18" charset="0"/>
              </a:rPr>
              <a:t>Advantages of Supervised Learning</a:t>
            </a:r>
          </a:p>
          <a:p>
            <a:pPr>
              <a:buClr>
                <a:srgbClr val="ACD433"/>
              </a:buClr>
            </a:pPr>
            <a:r>
              <a:rPr lang="en-US" sz="1800" dirty="0">
                <a:latin typeface="Times New Roman" pitchFamily="18" charset="0"/>
                <a:cs typeface="Times New Roman" pitchFamily="18" charset="0"/>
              </a:rPr>
              <a:t>Disadvantages of Supervised Learning</a:t>
            </a:r>
          </a:p>
          <a:p>
            <a:pPr>
              <a:buClr>
                <a:srgbClr val="ACD433"/>
              </a:buClr>
            </a:pPr>
            <a:r>
              <a:rPr lang="en-US" sz="1800" dirty="0">
                <a:latin typeface="Times New Roman" pitchFamily="18" charset="0"/>
                <a:cs typeface="Times New Roman" pitchFamily="18" charset="0"/>
              </a:rPr>
              <a:t>Advantages of Unsupervised Learning</a:t>
            </a:r>
          </a:p>
          <a:p>
            <a:pPr>
              <a:buClr>
                <a:srgbClr val="ACD433"/>
              </a:buClr>
            </a:pPr>
            <a:r>
              <a:rPr lang="en-US" sz="1800" dirty="0">
                <a:latin typeface="Times New Roman" pitchFamily="18" charset="0"/>
                <a:cs typeface="Times New Roman" pitchFamily="18" charset="0"/>
              </a:rPr>
              <a:t>Disadvantages of Unsupervised Learning</a:t>
            </a:r>
          </a:p>
          <a:p>
            <a:pPr>
              <a:buClr>
                <a:srgbClr val="ACD433"/>
              </a:buClr>
            </a:pPr>
            <a:r>
              <a:rPr lang="en-US" sz="1800" dirty="0">
                <a:latin typeface="Times New Roman" pitchFamily="18" charset="0"/>
                <a:cs typeface="Times New Roman" pitchFamily="18" charset="0"/>
              </a:rPr>
              <a:t>Applications </a:t>
            </a:r>
          </a:p>
          <a:p>
            <a:pPr>
              <a:buClr>
                <a:srgbClr val="ACD433"/>
              </a:buClr>
            </a:pPr>
            <a:r>
              <a:rPr lang="en-US" sz="1800" dirty="0">
                <a:latin typeface="Times New Roman" pitchFamily="18" charset="0"/>
                <a:cs typeface="Times New Roman" pitchFamily="18" charset="0"/>
              </a:rPr>
              <a:t>Conclusion</a:t>
            </a:r>
          </a:p>
          <a:p>
            <a:pPr>
              <a:buClr>
                <a:srgbClr val="ACD433"/>
              </a:buClr>
            </a:pPr>
            <a:r>
              <a:rPr lang="en-US" sz="1800" dirty="0">
                <a:latin typeface="Times New Roman" pitchFamily="18" charset="0"/>
                <a:cs typeface="Times New Roman" pitchFamily="18" charset="0"/>
              </a:rPr>
              <a:t>Futures Work</a:t>
            </a:r>
          </a:p>
          <a:p>
            <a:pPr>
              <a:buClr>
                <a:srgbClr val="ACD433"/>
              </a:buClr>
            </a:pPr>
            <a:r>
              <a:rPr lang="en-US" sz="1800" dirty="0">
                <a:latin typeface="Times New Roman" pitchFamily="18" charset="0"/>
                <a:cs typeface="Times New Roman" pitchFamily="18" charset="0"/>
              </a:rPr>
              <a:t>References</a:t>
            </a:r>
          </a:p>
          <a:p>
            <a:pPr>
              <a:buClr>
                <a:srgbClr val="ACD433"/>
              </a:buClr>
            </a:pPr>
            <a:r>
              <a:rPr lang="en-US" sz="1800" dirty="0">
                <a:latin typeface="Times New Roman" pitchFamily="18" charset="0"/>
                <a:cs typeface="Times New Roman" pitchFamily="18" charset="0"/>
              </a:rPr>
              <a:t>Certificates of Internship (Scanned Copy)</a:t>
            </a:r>
          </a:p>
          <a:p>
            <a:pPr>
              <a:buClr>
                <a:srgbClr val="ACD433"/>
              </a:buClr>
            </a:pPr>
            <a:endParaRPr lang="en-US" sz="2000" dirty="0">
              <a:latin typeface="Times New Roman" pitchFamily="18" charset="0"/>
              <a:cs typeface="Times New Roman" pitchFamily="18" charset="0"/>
            </a:endParaRPr>
          </a:p>
          <a:p>
            <a:pPr>
              <a:buClr>
                <a:srgbClr val="ACD433"/>
              </a:buClr>
            </a:pPr>
            <a:endParaRPr lang="en-US" sz="2000" dirty="0">
              <a:latin typeface="Times New Roman" pitchFamily="18" charset="0"/>
              <a:cs typeface="Times New Roman" pitchFamily="18" charset="0"/>
            </a:endParaRPr>
          </a:p>
          <a:p>
            <a:pPr>
              <a:buClr>
                <a:srgbClr val="ACD433"/>
              </a:buClr>
            </a:pPr>
            <a:endParaRPr lang="en-US" sz="2000" dirty="0">
              <a:latin typeface="Times New Roman" pitchFamily="18" charset="0"/>
              <a:cs typeface="Times New Roman" pitchFamily="18" charset="0"/>
            </a:endParaRPr>
          </a:p>
          <a:p>
            <a:pPr>
              <a:buClr>
                <a:srgbClr val="ACD433"/>
              </a:buClr>
            </a:pPr>
            <a:endParaRPr lang="en-US" sz="2000" dirty="0">
              <a:latin typeface="Times New Roman" pitchFamily="18" charset="0"/>
              <a:cs typeface="Times New Roman" pitchFamily="18" charset="0"/>
            </a:endParaRPr>
          </a:p>
          <a:p>
            <a:endParaRPr lang="en-US" dirty="0"/>
          </a:p>
        </p:txBody>
      </p:sp>
      <p:sp>
        <p:nvSpPr>
          <p:cNvPr id="5" name="Slide Number Placeholder 4"/>
          <p:cNvSpPr>
            <a:spLocks noGrp="1"/>
          </p:cNvSpPr>
          <p:nvPr>
            <p:ph type="sldNum" sz="quarter" idx="12"/>
          </p:nvPr>
        </p:nvSpPr>
        <p:spPr/>
        <p:txBody>
          <a:bodyPr/>
          <a:lstStyle/>
          <a:p>
            <a:pPr>
              <a:defRPr/>
            </a:pPr>
            <a:fld id="{1C2E9350-D313-4674-BF3A-1CAC912D0A09}" type="slidenum">
              <a:rPr lang="en-US" smtClean="0"/>
              <a:pPr>
                <a:defRPr/>
              </a:pPr>
              <a:t>2</a:t>
            </a:fld>
            <a:endParaRPr lang="en-US"/>
          </a:p>
        </p:txBody>
      </p:sp>
      <p:sp>
        <p:nvSpPr>
          <p:cNvPr id="18437" name="Rectangle 5"/>
          <p:cNvSpPr>
            <a:spLocks noChangeArrowheads="1"/>
          </p:cNvSpPr>
          <p:nvPr/>
        </p:nvSpPr>
        <p:spPr bwMode="auto">
          <a:xfrm>
            <a:off x="3709988" y="6278563"/>
            <a:ext cx="4945062" cy="368300"/>
          </a:xfrm>
          <a:prstGeom prst="rect">
            <a:avLst/>
          </a:prstGeom>
          <a:noFill/>
          <a:ln w="9525">
            <a:noFill/>
            <a:miter lim="800000"/>
            <a:headEnd/>
            <a:tailEnd/>
          </a:ln>
        </p:spPr>
        <p:txBody>
          <a:bodyPr wrap="none">
            <a:spAutoFit/>
          </a:bodyPr>
          <a:lstStyle/>
          <a:p>
            <a:pPr>
              <a:buClr>
                <a:srgbClr val="000000"/>
              </a:buClr>
              <a:buSzPts val="1800"/>
              <a:buFont typeface="Century Gothic" pitchFamily="34" charset="0"/>
              <a:buNone/>
            </a:pPr>
            <a:r>
              <a:rPr lang="en-US">
                <a:solidFill>
                  <a:srgbClr val="000000"/>
                </a:solidFill>
                <a:latin typeface="Bodoni MT" pitchFamily="18" charset="0"/>
                <a:sym typeface="Century Gothic" pitchFamily="34" charset="0"/>
              </a:rPr>
              <a:t>Electrical &amp; Electronics Engineering Department</a:t>
            </a:r>
            <a:endParaRPr lang="en-US">
              <a:latin typeface="Bodoni MT" pitchFamily="18" charset="0"/>
            </a:endParaRPr>
          </a:p>
        </p:txBody>
      </p:sp>
      <p:pic>
        <p:nvPicPr>
          <p:cNvPr id="18438"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155700" y="973138"/>
            <a:ext cx="10194925" cy="708025"/>
          </a:xfrm>
        </p:spPr>
        <p:txBody>
          <a:bodyPr/>
          <a:lstStyle/>
          <a:p>
            <a:pPr algn="ctr"/>
            <a:r>
              <a:rPr lang="en-US">
                <a:latin typeface="Times New Roman" pitchFamily="18" charset="0"/>
                <a:cs typeface="Times New Roman" pitchFamily="18" charset="0"/>
              </a:rPr>
              <a:t>  </a:t>
            </a:r>
            <a:r>
              <a:rPr lang="en-US">
                <a:solidFill>
                  <a:schemeClr val="bg1"/>
                </a:solidFill>
                <a:latin typeface="Times New Roman" pitchFamily="18" charset="0"/>
                <a:cs typeface="Times New Roman" pitchFamily="18" charset="0"/>
              </a:rPr>
              <a:t>APPLICATIONS</a:t>
            </a:r>
          </a:p>
        </p:txBody>
      </p:sp>
      <p:sp>
        <p:nvSpPr>
          <p:cNvPr id="26627" name="Content Placeholder 2"/>
          <p:cNvSpPr>
            <a:spLocks noGrp="1"/>
          </p:cNvSpPr>
          <p:nvPr>
            <p:ph idx="1"/>
          </p:nvPr>
        </p:nvSpPr>
        <p:spPr>
          <a:xfrm>
            <a:off x="445363" y="2198072"/>
            <a:ext cx="11301274" cy="4168775"/>
          </a:xfrm>
        </p:spPr>
        <p:txBody>
          <a:bodyPr/>
          <a:lstStyle/>
          <a:p>
            <a:pPr>
              <a:buClr>
                <a:srgbClr val="ACD433"/>
              </a:buClr>
            </a:pPr>
            <a:r>
              <a:rPr lang="en-US" sz="2400" b="1" dirty="0">
                <a:latin typeface="Times New Roman" pitchFamily="18" charset="0"/>
                <a:cs typeface="Times New Roman" pitchFamily="18" charset="0"/>
              </a:rPr>
              <a:t>Applications of Unsupervised Machine Learning Algorithm</a:t>
            </a:r>
          </a:p>
          <a:p>
            <a:pPr algn="l" fontAlgn="base">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It is mainly useful in fraud detection in credit cards.</a:t>
            </a:r>
          </a:p>
          <a:p>
            <a:pPr algn="l" fontAlgn="base">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Useful for genome analyzing.</a:t>
            </a:r>
          </a:p>
          <a:p>
            <a:pPr algn="l" fontAlgn="base">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Useful in data preprocessing.</a:t>
            </a:r>
          </a:p>
          <a:p>
            <a:pPr algn="l" fontAlgn="base">
              <a:buFont typeface="Wingdings" panose="05000000000000000000" pitchFamily="2" charset="2"/>
              <a:buChar char="v"/>
            </a:pPr>
            <a:r>
              <a:rPr lang="en-US" sz="2400" b="1" i="0" dirty="0">
                <a:solidFill>
                  <a:srgbClr val="444444"/>
                </a:solidFill>
                <a:effectLst/>
                <a:latin typeface="Times New Roman" panose="02020603050405020304" pitchFamily="18" charset="0"/>
                <a:cs typeface="Times New Roman" panose="02020603050405020304" pitchFamily="18" charset="0"/>
              </a:rPr>
              <a:t>Applications of supervised Machine Learning Algorithm</a:t>
            </a:r>
          </a:p>
          <a:p>
            <a:pPr>
              <a:buClr>
                <a:srgbClr val="ACD433"/>
              </a:buCl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Sentiment Analysis: It is a natural language processing technique in which we analyze and categorize some meaning out of the given text data.</a:t>
            </a:r>
          </a:p>
          <a:p>
            <a:pPr>
              <a:buClr>
                <a:srgbClr val="ACD433"/>
              </a:buCl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Recommendations: Every e-Commerce site or media, all of them use the recommendation system to recommend their products and new releases to their customers or users on the basis of their activities.</a:t>
            </a:r>
          </a:p>
          <a:p>
            <a:pPr>
              <a:buClr>
                <a:srgbClr val="ACD433"/>
              </a:buCl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Filtration: Detecting spam emails is indeed a very helpful tool, this filtration techniques can easily detect any sort of virus, malware or even harmful URLs.</a:t>
            </a:r>
          </a:p>
        </p:txBody>
      </p:sp>
      <p:sp>
        <p:nvSpPr>
          <p:cNvPr id="5" name="Slide Number Placeholder 4"/>
          <p:cNvSpPr>
            <a:spLocks noGrp="1"/>
          </p:cNvSpPr>
          <p:nvPr>
            <p:ph type="sldNum" sz="quarter" idx="12"/>
          </p:nvPr>
        </p:nvSpPr>
        <p:spPr/>
        <p:txBody>
          <a:bodyPr/>
          <a:lstStyle/>
          <a:p>
            <a:pPr>
              <a:defRPr/>
            </a:pPr>
            <a:fld id="{EC9E86A6-EAF9-4329-B6BF-C2CC89B7AF58}" type="slidenum">
              <a:rPr lang="en-US" smtClean="0"/>
              <a:pPr>
                <a:defRPr/>
              </a:pPr>
              <a:t>20</a:t>
            </a:fld>
            <a:endParaRPr lang="en-US"/>
          </a:p>
        </p:txBody>
      </p:sp>
      <p:sp>
        <p:nvSpPr>
          <p:cNvPr id="26629" name="Rectangle 5"/>
          <p:cNvSpPr>
            <a:spLocks noChangeArrowheads="1"/>
          </p:cNvSpPr>
          <p:nvPr/>
        </p:nvSpPr>
        <p:spPr bwMode="auto">
          <a:xfrm>
            <a:off x="3754438" y="6307138"/>
            <a:ext cx="4943475" cy="369887"/>
          </a:xfrm>
          <a:prstGeom prst="rect">
            <a:avLst/>
          </a:prstGeom>
          <a:noFill/>
          <a:ln w="9525">
            <a:noFill/>
            <a:miter lim="800000"/>
            <a:headEnd/>
            <a:tailEnd/>
          </a:ln>
        </p:spPr>
        <p:txBody>
          <a:bodyPr wrap="none">
            <a:spAutoFit/>
          </a:bodyPr>
          <a:lstStyle/>
          <a:p>
            <a:pPr algn="ctr">
              <a:buClr>
                <a:srgbClr val="000000"/>
              </a:buClr>
              <a:buSzPts val="1800"/>
              <a:buFont typeface="Century Gothic" pitchFamily="34" charset="0"/>
              <a:buNone/>
            </a:pPr>
            <a:r>
              <a:rPr lang="en-US">
                <a:solidFill>
                  <a:srgbClr val="000000"/>
                </a:solidFill>
                <a:latin typeface="Bodoni MT" pitchFamily="18" charset="0"/>
                <a:sym typeface="Century Gothic" pitchFamily="34" charset="0"/>
              </a:rPr>
              <a:t>Electrical &amp; Electronics Engineering Department</a:t>
            </a:r>
            <a:endParaRPr lang="en-US">
              <a:latin typeface="Bodoni MT" pitchFamily="18" charset="0"/>
            </a:endParaRPr>
          </a:p>
        </p:txBody>
      </p:sp>
      <p:pic>
        <p:nvPicPr>
          <p:cNvPr id="26630"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53F23E-5564-4AFD-86E2-A717EA1AAE02}" type="slidenum">
              <a:rPr lang="en-US" dirty="0" smtClean="0"/>
              <a:pPr fontAlgn="base">
                <a:spcBef>
                  <a:spcPct val="0"/>
                </a:spcBef>
                <a:spcAft>
                  <a:spcPct val="0"/>
                </a:spcAft>
                <a:defRPr/>
              </a:pPr>
              <a:t>21</a:t>
            </a:fld>
            <a:endParaRPr lang="en-US" dirty="0"/>
          </a:p>
        </p:txBody>
      </p:sp>
      <p:pic>
        <p:nvPicPr>
          <p:cNvPr id="27651"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
        <p:nvSpPr>
          <p:cNvPr id="27652" name="Google Shape;383;p33"/>
          <p:cNvSpPr txBox="1">
            <a:spLocks noChangeArrowheads="1"/>
          </p:cNvSpPr>
          <p:nvPr/>
        </p:nvSpPr>
        <p:spPr bwMode="auto">
          <a:xfrm>
            <a:off x="3832225" y="6280150"/>
            <a:ext cx="5251450"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a:solidFill>
                  <a:srgbClr val="000000"/>
                </a:solidFill>
                <a:latin typeface="Bodoni MT" pitchFamily="18" charset="0"/>
                <a:sym typeface="Century Gothic" pitchFamily="34" charset="0"/>
              </a:rPr>
              <a:t>Electrical &amp; Electronics Engineering Department</a:t>
            </a:r>
            <a:endParaRPr lang="en-US">
              <a:latin typeface="Bodoni MT" pitchFamily="18" charset="0"/>
            </a:endParaRPr>
          </a:p>
        </p:txBody>
      </p:sp>
      <p:sp>
        <p:nvSpPr>
          <p:cNvPr id="27653" name="Google Shape;384;p33"/>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solidFill>
                  <a:schemeClr val="bg1"/>
                </a:solidFill>
                <a:latin typeface="Times New Roman" pitchFamily="18" charset="0"/>
                <a:cs typeface="Times New Roman" pitchFamily="18" charset="0"/>
              </a:rPr>
              <a:t>CONCLUSION </a:t>
            </a:r>
          </a:p>
        </p:txBody>
      </p:sp>
      <p:sp>
        <p:nvSpPr>
          <p:cNvPr id="27654" name="Text Placeholder 2"/>
          <p:cNvSpPr txBox="1">
            <a:spLocks/>
          </p:cNvSpPr>
          <p:nvPr/>
        </p:nvSpPr>
        <p:spPr bwMode="auto">
          <a:xfrm>
            <a:off x="715168" y="2832894"/>
            <a:ext cx="10761663" cy="3632200"/>
          </a:xfrm>
          <a:prstGeom prst="rect">
            <a:avLst/>
          </a:prstGeom>
          <a:noFill/>
          <a:ln w="9525">
            <a:noFill/>
            <a:miter lim="800000"/>
            <a:headEnd/>
            <a:tailEnd/>
          </a:ln>
        </p:spPr>
        <p:txBody>
          <a:bodyPr/>
          <a:lstStyle/>
          <a:p>
            <a:pPr eaLnBrk="0" hangingPunct="0">
              <a:spcBef>
                <a:spcPts val="1000"/>
              </a:spcBef>
              <a:buClr>
                <a:schemeClr val="accent1"/>
              </a:buClr>
              <a:buSzPct val="80000"/>
            </a:pPr>
            <a:r>
              <a:rPr lang="en-US" sz="2000" b="1" dirty="0">
                <a:solidFill>
                  <a:srgbClr val="404040"/>
                </a:solidFill>
                <a:latin typeface="Times New Roman" pitchFamily="18" charset="0"/>
                <a:cs typeface="Times New Roman" pitchFamily="18" charset="0"/>
              </a:rPr>
              <a:t>Supervised learning </a:t>
            </a:r>
            <a:r>
              <a:rPr lang="en-US" sz="2000" dirty="0">
                <a:solidFill>
                  <a:srgbClr val="404040"/>
                </a:solidFill>
                <a:latin typeface="Times New Roman" pitchFamily="18" charset="0"/>
                <a:cs typeface="Times New Roman" pitchFamily="18" charset="0"/>
              </a:rPr>
              <a:t>is the simplest subcategory of machine learning and serves as an introduction to machine learning to many machine learning practitioners. Supervised learning is the most commonly used form of machine learning, and has proven to be an excellent tool in many fields.</a:t>
            </a:r>
          </a:p>
          <a:p>
            <a:pPr eaLnBrk="0" hangingPunct="0">
              <a:spcBef>
                <a:spcPts val="1000"/>
              </a:spcBef>
              <a:buClr>
                <a:schemeClr val="accent1"/>
              </a:buClr>
              <a:buSzPct val="80000"/>
            </a:pPr>
            <a:endParaRPr lang="en-US" sz="2000" dirty="0">
              <a:solidFill>
                <a:srgbClr val="404040"/>
              </a:solidFill>
              <a:latin typeface="Times New Roman" pitchFamily="18" charset="0"/>
              <a:cs typeface="Times New Roman" pitchFamily="18" charset="0"/>
            </a:endParaRPr>
          </a:p>
          <a:p>
            <a:pPr eaLnBrk="0" hangingPunct="0">
              <a:spcBef>
                <a:spcPts val="1000"/>
              </a:spcBef>
              <a:buClr>
                <a:schemeClr val="accent1"/>
              </a:buClr>
              <a:buSzPct val="80000"/>
            </a:pPr>
            <a:r>
              <a:rPr lang="en-US" sz="2000" b="0" i="0" dirty="0">
                <a:solidFill>
                  <a:srgbClr val="444444"/>
                </a:solidFill>
                <a:effectLst/>
                <a:latin typeface="Georgia" panose="02040502050405020303" pitchFamily="18" charset="0"/>
              </a:rPr>
              <a:t>Finally, in this article, we learned about what </a:t>
            </a:r>
            <a:r>
              <a:rPr lang="en-US" sz="2000" b="1" i="0" dirty="0">
                <a:solidFill>
                  <a:srgbClr val="444444"/>
                </a:solidFill>
                <a:effectLst/>
                <a:latin typeface="Georgia" panose="02040502050405020303" pitchFamily="18" charset="0"/>
              </a:rPr>
              <a:t>unsupervised learning </a:t>
            </a:r>
            <a:r>
              <a:rPr lang="en-US" sz="2000" b="0" i="0" dirty="0">
                <a:solidFill>
                  <a:srgbClr val="444444"/>
                </a:solidFill>
                <a:effectLst/>
                <a:latin typeface="Georgia" panose="02040502050405020303" pitchFamily="18" charset="0"/>
              </a:rPr>
              <a:t>is, how it works, what are its pros and cons, it’s types and applications. This learning methodology has great significance. Although it does not have that many applications, it can be very helpful in research. It is very useful especially for data scientists who analyze data constantly.</a:t>
            </a:r>
            <a:endParaRPr lang="en-US" sz="2000" dirty="0">
              <a:solidFill>
                <a:srgbClr val="404040"/>
              </a:solidFill>
              <a:latin typeface="Times New Roman" pitchFamily="18" charset="0"/>
              <a:cs typeface="Times New Roman" pitchFamily="18" charset="0"/>
            </a:endParaRPr>
          </a:p>
          <a:p>
            <a:pPr marL="342900" indent="-342900" eaLnBrk="0" hangingPunct="0">
              <a:spcBef>
                <a:spcPts val="1000"/>
              </a:spcBef>
              <a:buClr>
                <a:schemeClr val="accent1"/>
              </a:buClr>
              <a:buSzPct val="80000"/>
              <a:buFont typeface="Wingdings 3" pitchFamily="18" charset="2"/>
              <a:buChar char=""/>
            </a:pPr>
            <a:endParaRPr lang="en-US" sz="2000" dirty="0">
              <a:solidFill>
                <a:srgbClr val="404040"/>
              </a:solidFill>
              <a:latin typeface="Times New Roman" pitchFamily="18" charset="0"/>
              <a:cs typeface="Times New Roman" pitchFamily="18" charset="0"/>
            </a:endParaRPr>
          </a:p>
          <a:p>
            <a:pPr marL="342900" indent="-342900" eaLnBrk="0" hangingPunct="0">
              <a:spcBef>
                <a:spcPts val="1000"/>
              </a:spcBef>
              <a:buClr>
                <a:schemeClr val="accent1"/>
              </a:buClr>
              <a:buSzPct val="80000"/>
              <a:buFont typeface="Wingdings 3" pitchFamily="18" charset="2"/>
              <a:buChar char=""/>
            </a:pPr>
            <a:endParaRPr lang="en-US" sz="3200" dirty="0">
              <a:solidFill>
                <a:srgbClr val="404040"/>
              </a:solidFill>
              <a:latin typeface="Times New Roman" pitchFamily="18" charset="0"/>
              <a:cs typeface="Times New Roman" pitchFamily="18" charset="0"/>
            </a:endParaRPr>
          </a:p>
          <a:p>
            <a:pPr marL="342900" indent="-342900" eaLnBrk="0" hangingPunct="0">
              <a:spcBef>
                <a:spcPts val="1000"/>
              </a:spcBef>
              <a:buClr>
                <a:schemeClr val="accent1"/>
              </a:buClr>
              <a:buSzPct val="80000"/>
              <a:buFont typeface="Wingdings 3" pitchFamily="18" charset="2"/>
              <a:buChar char=""/>
            </a:pPr>
            <a:endParaRPr lang="en-US" sz="3200" dirty="0">
              <a:solidFill>
                <a:srgbClr val="40404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2AC1F9-30AF-4878-A462-E5DA5F97742F}" type="slidenum">
              <a:rPr lang="en-US" dirty="0" smtClean="0"/>
              <a:pPr fontAlgn="base">
                <a:spcBef>
                  <a:spcPct val="0"/>
                </a:spcBef>
                <a:spcAft>
                  <a:spcPct val="0"/>
                </a:spcAft>
                <a:defRPr/>
              </a:pPr>
              <a:t>22</a:t>
            </a:fld>
            <a:endParaRPr lang="en-US" dirty="0"/>
          </a:p>
        </p:txBody>
      </p:sp>
      <p:pic>
        <p:nvPicPr>
          <p:cNvPr id="28675"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
        <p:nvSpPr>
          <p:cNvPr id="28676" name="Google Shape;383;p33"/>
          <p:cNvSpPr txBox="1">
            <a:spLocks noChangeArrowheads="1"/>
          </p:cNvSpPr>
          <p:nvPr/>
        </p:nvSpPr>
        <p:spPr bwMode="auto">
          <a:xfrm>
            <a:off x="3671888" y="6280150"/>
            <a:ext cx="5411787"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a:solidFill>
                  <a:srgbClr val="000000"/>
                </a:solidFill>
                <a:latin typeface="Bodoni MT" pitchFamily="18" charset="0"/>
                <a:sym typeface="Century Gothic" pitchFamily="34" charset="0"/>
              </a:rPr>
              <a:t>Electrical &amp; Electronics Engineering Department</a:t>
            </a:r>
            <a:endParaRPr lang="en-US">
              <a:latin typeface="Bodoni MT" pitchFamily="18" charset="0"/>
            </a:endParaRPr>
          </a:p>
        </p:txBody>
      </p:sp>
      <p:sp>
        <p:nvSpPr>
          <p:cNvPr id="28677" name="Google Shape;384;p33"/>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solidFill>
                  <a:schemeClr val="bg1"/>
                </a:solidFill>
                <a:latin typeface="Times New Roman" pitchFamily="18" charset="0"/>
                <a:cs typeface="Times New Roman" pitchFamily="18" charset="0"/>
              </a:rPr>
              <a:t>FUTURE WORK </a:t>
            </a:r>
          </a:p>
        </p:txBody>
      </p:sp>
      <p:sp>
        <p:nvSpPr>
          <p:cNvPr id="28678" name="Text Placeholder 2"/>
          <p:cNvSpPr txBox="1">
            <a:spLocks/>
          </p:cNvSpPr>
          <p:nvPr/>
        </p:nvSpPr>
        <p:spPr bwMode="auto">
          <a:xfrm>
            <a:off x="746125" y="2416175"/>
            <a:ext cx="10761663" cy="3632200"/>
          </a:xfrm>
          <a:prstGeom prst="rect">
            <a:avLst/>
          </a:prstGeom>
          <a:noFill/>
          <a:ln w="9525">
            <a:noFill/>
            <a:miter lim="800000"/>
            <a:headEnd/>
            <a:tailEnd/>
          </a:ln>
        </p:spPr>
        <p:txBody>
          <a:bodyPr/>
          <a:lstStyle/>
          <a:p>
            <a:pPr algn="ctr" eaLnBrk="0" hangingPunct="0">
              <a:spcBef>
                <a:spcPts val="1000"/>
              </a:spcBef>
              <a:buClr>
                <a:schemeClr val="accent1"/>
              </a:buClr>
              <a:buSzPct val="80000"/>
            </a:pPr>
            <a:r>
              <a:rPr lang="en-US" sz="2400" b="1" i="1" dirty="0">
                <a:solidFill>
                  <a:srgbClr val="404040"/>
                </a:solidFill>
                <a:latin typeface="Times New Roman" pitchFamily="18" charset="0"/>
                <a:cs typeface="Times New Roman" pitchFamily="18" charset="0"/>
              </a:rPr>
              <a:t>Future of Machine Learning</a:t>
            </a:r>
          </a:p>
          <a:p>
            <a:pPr eaLnBrk="0" hangingPunct="0">
              <a:spcBef>
                <a:spcPts val="1000"/>
              </a:spcBef>
              <a:buClr>
                <a:schemeClr val="accent1"/>
              </a:buClr>
              <a:buSzPct val="80000"/>
            </a:pPr>
            <a:r>
              <a:rPr lang="en-US" sz="2000" dirty="0">
                <a:solidFill>
                  <a:srgbClr val="404040"/>
                </a:solidFill>
                <a:latin typeface="Times New Roman" pitchFamily="18" charset="0"/>
                <a:cs typeface="Times New Roman" pitchFamily="18" charset="0"/>
              </a:rPr>
              <a:t>Machine Learning can be a competitive advantage to any company be it a top MNC or a startup as things that are currently being done manually will be done tomorrow by machines. Machine Learning revolution will stay with us for long and so will be the future of Machine Learning.</a:t>
            </a:r>
          </a:p>
          <a:p>
            <a:pPr marL="342900" indent="-342900" eaLnBrk="0" hangingPunct="0">
              <a:spcBef>
                <a:spcPts val="1000"/>
              </a:spcBef>
              <a:buClr>
                <a:schemeClr val="accent1"/>
              </a:buClr>
              <a:buSzPct val="80000"/>
              <a:buFont typeface="Wingdings" panose="05000000000000000000" pitchFamily="2" charset="2"/>
              <a:buChar char="Ø"/>
            </a:pPr>
            <a:r>
              <a:rPr lang="en-US" sz="2000" i="1" dirty="0">
                <a:solidFill>
                  <a:srgbClr val="404040"/>
                </a:solidFill>
                <a:latin typeface="Times New Roman" pitchFamily="18" charset="0"/>
                <a:cs typeface="Times New Roman" pitchFamily="18" charset="0"/>
              </a:rPr>
              <a:t>Machine Learning for Day Trading</a:t>
            </a:r>
          </a:p>
          <a:p>
            <a:pPr eaLnBrk="0" hangingPunct="0">
              <a:spcBef>
                <a:spcPts val="1000"/>
              </a:spcBef>
              <a:buClr>
                <a:schemeClr val="accent1"/>
              </a:buClr>
              <a:buSzPct val="80000"/>
            </a:pPr>
            <a:r>
              <a:rPr lang="en-US" sz="2000" b="1" dirty="0">
                <a:solidFill>
                  <a:srgbClr val="404040"/>
                </a:solidFill>
                <a:latin typeface="Times New Roman" pitchFamily="18" charset="0"/>
                <a:cs typeface="Times New Roman" pitchFamily="18" charset="0"/>
              </a:rPr>
              <a:t>Autoregressive Integrated Moving Average (ARIMA) </a:t>
            </a:r>
            <a:r>
              <a:rPr lang="en-US" sz="2000" dirty="0">
                <a:solidFill>
                  <a:srgbClr val="404040"/>
                </a:solidFill>
                <a:latin typeface="Times New Roman" pitchFamily="18" charset="0"/>
                <a:cs typeface="Times New Roman" pitchFamily="18" charset="0"/>
              </a:rPr>
              <a:t>model is used to predict time-series data based   on the assumption that data points are correlated with each other.</a:t>
            </a:r>
          </a:p>
          <a:p>
            <a:pPr eaLnBrk="0" hangingPunct="0">
              <a:spcBef>
                <a:spcPts val="1000"/>
              </a:spcBef>
              <a:buClr>
                <a:schemeClr val="accent1"/>
              </a:buClr>
              <a:buSzPct val="80000"/>
            </a:pPr>
            <a:r>
              <a:rPr lang="en-US" sz="2000" b="1" dirty="0">
                <a:solidFill>
                  <a:srgbClr val="404040"/>
                </a:solidFill>
                <a:latin typeface="Times New Roman" pitchFamily="18" charset="0"/>
                <a:cs typeface="Times New Roman" pitchFamily="18" charset="0"/>
              </a:rPr>
              <a:t>Deep Neural Network </a:t>
            </a:r>
            <a:r>
              <a:rPr lang="en-US" sz="2000" dirty="0">
                <a:solidFill>
                  <a:srgbClr val="404040"/>
                </a:solidFill>
                <a:latin typeface="Times New Roman" pitchFamily="18" charset="0"/>
                <a:cs typeface="Times New Roman" pitchFamily="18" charset="0"/>
              </a:rPr>
              <a:t>model used in when traders use historical data along with technical indicators to predict stock movement, they look for familiar patterns.</a:t>
            </a:r>
          </a:p>
          <a:p>
            <a:pPr marL="342900" indent="-342900" eaLnBrk="0" hangingPunct="0">
              <a:spcBef>
                <a:spcPts val="1000"/>
              </a:spcBef>
              <a:buClr>
                <a:schemeClr val="accent1"/>
              </a:buClr>
              <a:buSzPct val="80000"/>
              <a:buFont typeface="Wingdings 3" pitchFamily="18" charset="2"/>
              <a:buChar char=""/>
            </a:pPr>
            <a:endParaRPr lang="en-US" sz="3200" dirty="0">
              <a:solidFill>
                <a:srgbClr val="404040"/>
              </a:solidFill>
              <a:latin typeface="Times New Roman" pitchFamily="18" charset="0"/>
              <a:cs typeface="Times New Roman" pitchFamily="18" charset="0"/>
            </a:endParaRPr>
          </a:p>
          <a:p>
            <a:pPr marL="342900" indent="-342900" eaLnBrk="0" hangingPunct="0">
              <a:spcBef>
                <a:spcPts val="1000"/>
              </a:spcBef>
              <a:buClr>
                <a:schemeClr val="accent1"/>
              </a:buClr>
              <a:buSzPct val="80000"/>
              <a:buFont typeface="Wingdings 3" pitchFamily="18" charset="2"/>
              <a:buChar char=""/>
            </a:pPr>
            <a:endParaRPr lang="en-US" sz="3200" dirty="0">
              <a:solidFill>
                <a:srgbClr val="40404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5F92D1-2B83-494B-906F-1CF72C79A0B4}" type="slidenum">
              <a:rPr lang="en-US" dirty="0" smtClean="0"/>
              <a:pPr fontAlgn="base">
                <a:spcBef>
                  <a:spcPct val="0"/>
                </a:spcBef>
                <a:spcAft>
                  <a:spcPct val="0"/>
                </a:spcAft>
                <a:defRPr/>
              </a:pPr>
              <a:t>23</a:t>
            </a:fld>
            <a:endParaRPr lang="en-US" dirty="0"/>
          </a:p>
        </p:txBody>
      </p:sp>
      <p:pic>
        <p:nvPicPr>
          <p:cNvPr id="29699"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
        <p:nvSpPr>
          <p:cNvPr id="29700" name="Google Shape;383;p33"/>
          <p:cNvSpPr txBox="1">
            <a:spLocks noChangeArrowheads="1"/>
          </p:cNvSpPr>
          <p:nvPr/>
        </p:nvSpPr>
        <p:spPr bwMode="auto">
          <a:xfrm>
            <a:off x="3657600" y="6280150"/>
            <a:ext cx="5426075"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a:solidFill>
                  <a:srgbClr val="000000"/>
                </a:solidFill>
                <a:latin typeface="Bodoni MT" pitchFamily="18" charset="0"/>
                <a:sym typeface="Century Gothic" pitchFamily="34" charset="0"/>
              </a:rPr>
              <a:t>Electrical &amp; Electronics Engineering Department</a:t>
            </a:r>
            <a:endParaRPr lang="en-US">
              <a:latin typeface="Bodoni MT" pitchFamily="18" charset="0"/>
            </a:endParaRPr>
          </a:p>
        </p:txBody>
      </p:sp>
      <p:sp>
        <p:nvSpPr>
          <p:cNvPr id="29701" name="Google Shape;384;p33"/>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dirty="0">
                <a:solidFill>
                  <a:schemeClr val="bg1"/>
                </a:solidFill>
                <a:latin typeface="Times New Roman" pitchFamily="18" charset="0"/>
                <a:cs typeface="Times New Roman" pitchFamily="18" charset="0"/>
              </a:rPr>
              <a:t>REFERENCES  </a:t>
            </a:r>
          </a:p>
        </p:txBody>
      </p:sp>
      <p:sp>
        <p:nvSpPr>
          <p:cNvPr id="29702" name="Text Placeholder 2"/>
          <p:cNvSpPr txBox="1">
            <a:spLocks/>
          </p:cNvSpPr>
          <p:nvPr/>
        </p:nvSpPr>
        <p:spPr bwMode="auto">
          <a:xfrm>
            <a:off x="457462" y="1966118"/>
            <a:ext cx="11277075" cy="4022726"/>
          </a:xfrm>
          <a:prstGeom prst="rect">
            <a:avLst/>
          </a:prstGeom>
          <a:noFill/>
          <a:ln w="9525">
            <a:noFill/>
            <a:miter lim="800000"/>
            <a:headEnd/>
            <a:tailEnd/>
          </a:ln>
        </p:spPr>
        <p:txBody>
          <a:bodyPr/>
          <a:lstStyle/>
          <a:p>
            <a:pPr eaLnBrk="0" hangingPunct="0">
              <a:spcBef>
                <a:spcPts val="1000"/>
              </a:spcBef>
              <a:buClr>
                <a:schemeClr val="accent1"/>
              </a:buClr>
              <a:buSzPct val="80000"/>
            </a:pPr>
            <a:endParaRPr lang="en-US" sz="2000" dirty="0">
              <a:solidFill>
                <a:srgbClr val="404040"/>
              </a:solidFill>
              <a:latin typeface="Times New Roman" pitchFamily="18" charset="0"/>
              <a:cs typeface="Times New Roman" pitchFamily="18" charset="0"/>
            </a:endParaRPr>
          </a:p>
          <a:p>
            <a:pPr marL="342900" indent="-342900" eaLnBrk="0" hangingPunct="0">
              <a:spcBef>
                <a:spcPts val="1000"/>
              </a:spcBef>
              <a:buClr>
                <a:schemeClr val="accent1"/>
              </a:buClr>
              <a:buSzPct val="80000"/>
              <a:buFont typeface="Wingdings 3" pitchFamily="18" charset="2"/>
              <a:buChar char=""/>
            </a:pPr>
            <a:r>
              <a:rPr lang="en-US" sz="2400" b="1" dirty="0">
                <a:latin typeface="Times New Roman" pitchFamily="18" charset="0"/>
                <a:cs typeface="Times New Roman" pitchFamily="18" charset="0"/>
              </a:rPr>
              <a:t>For Supervised Learning</a:t>
            </a: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 Followed Blog by Aidan Wilson </a:t>
            </a:r>
          </a:p>
          <a:p>
            <a:pPr eaLnBrk="0" hangingPunct="0">
              <a:spcBef>
                <a:spcPts val="1000"/>
              </a:spcBef>
              <a:buClr>
                <a:schemeClr val="accent1"/>
              </a:buClr>
              <a:buSzPct val="80000"/>
            </a:pP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hlinkClick r:id="rId3"/>
              </a:rPr>
              <a:t>https://towardsdatascience.com/a-brief-introduction-to-supervised-learning-54a3e3932590</a:t>
            </a:r>
            <a:r>
              <a:rPr lang="en-US" sz="2000" dirty="0">
                <a:latin typeface="Times New Roman" pitchFamily="18" charset="0"/>
                <a:cs typeface="Times New Roman" pitchFamily="18" charset="0"/>
              </a:rPr>
              <a:t>) (</a:t>
            </a:r>
            <a:r>
              <a:rPr lang="en-US" sz="2000" dirty="0">
                <a:latin typeface="Times New Roman" panose="02020603050405020304" pitchFamily="18" charset="0"/>
                <a:cs typeface="Times New Roman" panose="02020603050405020304" pitchFamily="18" charset="0"/>
                <a:hlinkClick r:id="rId4"/>
              </a:rPr>
              <a:t>https://www.analyticssteps.com/blogs/introduction-machine-learning-supervised-and-unsupervised-learning</a:t>
            </a:r>
            <a:r>
              <a:rPr lang="en-US" sz="2000" dirty="0"/>
              <a:t>)</a:t>
            </a:r>
          </a:p>
          <a:p>
            <a:pPr marL="342900" indent="-342900" eaLnBrk="0" hangingPunct="0">
              <a:spcBef>
                <a:spcPts val="1000"/>
              </a:spcBef>
              <a:buClr>
                <a:schemeClr val="accent1"/>
              </a:buClr>
              <a:buSzPct val="80000"/>
              <a:buFont typeface="Wingdings 3" pitchFamily="18" charset="2"/>
              <a:buChar char=""/>
            </a:pPr>
            <a:endParaRPr lang="en-US" sz="2000" dirty="0"/>
          </a:p>
          <a:p>
            <a:pPr marL="342900" indent="-342900" eaLnBrk="0" hangingPunct="0">
              <a:spcBef>
                <a:spcPts val="1000"/>
              </a:spcBef>
              <a:buClr>
                <a:schemeClr val="accent1"/>
              </a:buClr>
              <a:buSzPct val="80000"/>
              <a:buFont typeface="Wingdings 3" pitchFamily="18" charset="2"/>
              <a:buChar char=""/>
            </a:pPr>
            <a:r>
              <a:rPr lang="en-US" sz="2400" b="1" dirty="0">
                <a:latin typeface="Times New Roman" pitchFamily="18" charset="0"/>
                <a:cs typeface="Times New Roman" pitchFamily="18" charset="0"/>
              </a:rPr>
              <a:t>For Unsupervised Learning</a:t>
            </a: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 Followed Blog by </a:t>
            </a:r>
            <a:r>
              <a:rPr lang="en-US" sz="2000" dirty="0" err="1">
                <a:latin typeface="Times New Roman" pitchFamily="18" charset="0"/>
                <a:cs typeface="Times New Roman" pitchFamily="18" charset="0"/>
              </a:rPr>
              <a:t>Sanatan</a:t>
            </a:r>
            <a:r>
              <a:rPr lang="en-US" sz="2000" dirty="0">
                <a:latin typeface="Times New Roman" pitchFamily="18" charset="0"/>
                <a:cs typeface="Times New Roman" pitchFamily="18" charset="0"/>
              </a:rPr>
              <a:t> Mishra</a:t>
            </a:r>
          </a:p>
          <a:p>
            <a:pPr eaLnBrk="0" hangingPunct="0">
              <a:spcBef>
                <a:spcPts val="1000"/>
              </a:spcBef>
              <a:buClr>
                <a:schemeClr val="accent1"/>
              </a:buClr>
              <a:buSzPct val="80000"/>
            </a:pP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hlinkClick r:id="rId5"/>
              </a:rPr>
              <a:t>https://towardsdatascience.com/unsupervised-learning-and-data-clustering-eeecb78b422a</a:t>
            </a:r>
            <a:r>
              <a:rPr lang="en-US" sz="2000" dirty="0">
                <a:latin typeface="Times New Roman" pitchFamily="18" charset="0"/>
                <a:cs typeface="Times New Roman" pitchFamily="18" charset="0"/>
              </a:rPr>
              <a:t>)</a:t>
            </a:r>
          </a:p>
          <a:p>
            <a:pPr marL="342900" indent="-342900" eaLnBrk="0" hangingPunct="0">
              <a:spcBef>
                <a:spcPts val="1000"/>
              </a:spcBef>
              <a:buClr>
                <a:schemeClr val="accent1"/>
              </a:buClr>
              <a:buSzPct val="80000"/>
              <a:buFont typeface="Wingdings" panose="05000000000000000000" pitchFamily="2" charset="2"/>
              <a:buChar char="Ø"/>
            </a:pPr>
            <a:r>
              <a:rPr lang="en-US" sz="2000" dirty="0">
                <a:solidFill>
                  <a:srgbClr val="404040"/>
                </a:solidFill>
                <a:latin typeface="Times New Roman" pitchFamily="18" charset="0"/>
                <a:cs typeface="Times New Roman" pitchFamily="18" charset="0"/>
              </a:rPr>
              <a:t>Followed Tech </a:t>
            </a:r>
            <a:r>
              <a:rPr lang="en-US" sz="2000" dirty="0" err="1">
                <a:solidFill>
                  <a:srgbClr val="404040"/>
                </a:solidFill>
                <a:latin typeface="Times New Roman" pitchFamily="18" charset="0"/>
                <a:cs typeface="Times New Roman" pitchFamily="18" charset="0"/>
              </a:rPr>
              <a:t>vidvan</a:t>
            </a:r>
            <a:r>
              <a:rPr lang="en-US" sz="2000" dirty="0">
                <a:solidFill>
                  <a:srgbClr val="404040"/>
                </a:solidFill>
                <a:latin typeface="Times New Roman" pitchFamily="18" charset="0"/>
                <a:cs typeface="Times New Roman" pitchFamily="18" charset="0"/>
              </a:rPr>
              <a:t> Tutorials </a:t>
            </a:r>
          </a:p>
          <a:p>
            <a:pPr eaLnBrk="0" hangingPunct="0">
              <a:spcBef>
                <a:spcPts val="1000"/>
              </a:spcBef>
              <a:buClr>
                <a:schemeClr val="accent1"/>
              </a:buClr>
              <a:buSzPct val="80000"/>
            </a:pPr>
            <a:r>
              <a:rPr lang="en-US" sz="2000" dirty="0">
                <a:solidFill>
                  <a:srgbClr val="404040"/>
                </a:solidFill>
                <a:latin typeface="Times New Roman" pitchFamily="18" charset="0"/>
                <a:cs typeface="Times New Roman" pitchFamily="18" charset="0"/>
              </a:rPr>
              <a:t>(</a:t>
            </a:r>
            <a:r>
              <a:rPr lang="en-US" sz="2000" dirty="0">
                <a:solidFill>
                  <a:srgbClr val="404040"/>
                </a:solidFill>
                <a:latin typeface="Times New Roman" pitchFamily="18" charset="0"/>
                <a:cs typeface="Times New Roman" pitchFamily="18" charset="0"/>
                <a:hlinkClick r:id="rId6"/>
              </a:rPr>
              <a:t>https://techvidvan.com/tutorials/unsupervised-learning/</a:t>
            </a:r>
            <a:r>
              <a:rPr lang="en-US" sz="2000" dirty="0">
                <a:solidFill>
                  <a:srgbClr val="404040"/>
                </a:solidFill>
                <a:latin typeface="Times New Roman" pitchFamily="18" charset="0"/>
                <a:cs typeface="Times New Roman" pitchFamily="18" charset="0"/>
              </a:rPr>
              <a:t>)</a:t>
            </a:r>
          </a:p>
          <a:p>
            <a:pPr eaLnBrk="0" hangingPunct="0">
              <a:spcBef>
                <a:spcPts val="1000"/>
              </a:spcBef>
              <a:buClr>
                <a:schemeClr val="accent1"/>
              </a:buClr>
              <a:buSzPct val="80000"/>
            </a:pPr>
            <a:endParaRPr lang="en-US" sz="2000" dirty="0">
              <a:solidFill>
                <a:srgbClr val="404040"/>
              </a:solidFill>
              <a:latin typeface="Times New Roman" pitchFamily="18" charset="0"/>
              <a:cs typeface="Times New Roman" pitchFamily="18" charset="0"/>
            </a:endParaRPr>
          </a:p>
          <a:p>
            <a:pPr marL="342900" indent="-342900" eaLnBrk="0" hangingPunct="0">
              <a:spcBef>
                <a:spcPts val="1000"/>
              </a:spcBef>
              <a:buClr>
                <a:schemeClr val="accent1"/>
              </a:buClr>
              <a:buSzPct val="80000"/>
              <a:buFont typeface="Wingdings 3" pitchFamily="18" charset="2"/>
              <a:buChar char=""/>
            </a:pPr>
            <a:endParaRPr lang="en-US" sz="2000" dirty="0">
              <a:solidFill>
                <a:srgbClr val="404040"/>
              </a:solidFill>
              <a:latin typeface="Times New Roman" pitchFamily="18" charset="0"/>
              <a:cs typeface="Times New Roman" pitchFamily="18" charset="0"/>
            </a:endParaRPr>
          </a:p>
          <a:p>
            <a:pPr marL="342900" indent="-342900" eaLnBrk="0" hangingPunct="0">
              <a:spcBef>
                <a:spcPts val="1000"/>
              </a:spcBef>
              <a:buClr>
                <a:schemeClr val="accent1"/>
              </a:buClr>
              <a:buSzPct val="80000"/>
              <a:buFont typeface="Wingdings 3" pitchFamily="18" charset="2"/>
              <a:buChar char=""/>
            </a:pPr>
            <a:endParaRPr lang="en-US" sz="3200" dirty="0">
              <a:solidFill>
                <a:srgbClr val="404040"/>
              </a:solidFill>
              <a:latin typeface="Times New Roman" pitchFamily="18" charset="0"/>
              <a:cs typeface="Times New Roman" pitchFamily="18" charset="0"/>
            </a:endParaRPr>
          </a:p>
          <a:p>
            <a:pPr marL="342900" indent="-342900" eaLnBrk="0" hangingPunct="0">
              <a:spcBef>
                <a:spcPts val="1000"/>
              </a:spcBef>
              <a:buClr>
                <a:schemeClr val="accent1"/>
              </a:buClr>
              <a:buSzPct val="80000"/>
              <a:buFont typeface="Wingdings 3" pitchFamily="18" charset="2"/>
              <a:buChar char=""/>
            </a:pPr>
            <a:endParaRPr lang="en-US" sz="3200" dirty="0">
              <a:solidFill>
                <a:srgbClr val="40404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700" y="973138"/>
            <a:ext cx="9904186" cy="708025"/>
          </a:xfrm>
        </p:spPr>
        <p:txBody>
          <a:bodyPr/>
          <a:lstStyle/>
          <a:p>
            <a:r>
              <a:rPr lang="en-US" dirty="0">
                <a:latin typeface="Times New Roman" pitchFamily="18" charset="0"/>
                <a:cs typeface="Times New Roman" pitchFamily="18" charset="0"/>
              </a:rPr>
              <a:t>CERTIFICATE OF INTERNSHIP(scanned copy)</a:t>
            </a:r>
          </a:p>
        </p:txBody>
      </p:sp>
      <p:sp>
        <p:nvSpPr>
          <p:cNvPr id="4" name="Date Placeholder 3"/>
          <p:cNvSpPr>
            <a:spLocks noGrp="1"/>
          </p:cNvSpPr>
          <p:nvPr>
            <p:ph type="dt" sz="half" idx="10"/>
          </p:nvPr>
        </p:nvSpPr>
        <p:spPr/>
        <p:txBody>
          <a:bodyPr/>
          <a:lstStyle/>
          <a:p>
            <a:pPr>
              <a:defRPr/>
            </a:pPr>
            <a:fld id="{99B54477-2A05-439B-B2B2-F1089141C512}" type="datetime1">
              <a:rPr lang="en-US" smtClean="0"/>
              <a:pPr>
                <a:defRPr/>
              </a:pPr>
              <a:t>8/9/2021</a:t>
            </a:fld>
            <a:endParaRPr lang="en-US" dirty="0"/>
          </a:p>
        </p:txBody>
      </p:sp>
      <p:sp>
        <p:nvSpPr>
          <p:cNvPr id="5" name="Slide Number Placeholder 4"/>
          <p:cNvSpPr>
            <a:spLocks noGrp="1"/>
          </p:cNvSpPr>
          <p:nvPr>
            <p:ph type="sldNum" sz="quarter" idx="12"/>
          </p:nvPr>
        </p:nvSpPr>
        <p:spPr/>
        <p:txBody>
          <a:bodyPr/>
          <a:lstStyle/>
          <a:p>
            <a:pPr>
              <a:defRPr/>
            </a:pPr>
            <a:fld id="{9FD75F59-3C5E-4E29-9938-ECD182764585}" type="slidenum">
              <a:rPr lang="en-US" smtClean="0"/>
              <a:pPr>
                <a:defRPr/>
              </a:pPr>
              <a:t>24</a:t>
            </a:fld>
            <a:endParaRPr lang="en-US"/>
          </a:p>
        </p:txBody>
      </p:sp>
      <p:pic>
        <p:nvPicPr>
          <p:cNvPr id="8" name="Content Placeholder 7" descr="WhatsApp Image 2021-07-12 at 16.11.05.jpeg"/>
          <p:cNvPicPr>
            <a:picLocks noGrp="1"/>
          </p:cNvPicPr>
          <p:nvPr>
            <p:ph idx="1"/>
          </p:nvPr>
        </p:nvPicPr>
        <p:blipFill>
          <a:blip r:embed="rId2"/>
          <a:stretch>
            <a:fillRect/>
          </a:stretch>
        </p:blipFill>
        <p:spPr>
          <a:xfrm>
            <a:off x="4394081" y="2603499"/>
            <a:ext cx="3286879" cy="408468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Box 4"/>
          <p:cNvSpPr txBox="1">
            <a:spLocks noChangeArrowheads="1"/>
          </p:cNvSpPr>
          <p:nvPr/>
        </p:nvSpPr>
        <p:spPr bwMode="auto">
          <a:xfrm>
            <a:off x="2459038" y="2482850"/>
            <a:ext cx="7823200" cy="1322388"/>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8000" dirty="0">
                <a:latin typeface="Gabriola" pitchFamily="82" charset="0"/>
                <a:ea typeface="DFKai-SB" pitchFamily="65" charset="-120"/>
              </a:rPr>
              <a:t>THANK   YOU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853281" y="2468562"/>
            <a:ext cx="10485438" cy="3416300"/>
          </a:xfrm>
        </p:spPr>
        <p:txBody>
          <a:bodyPr/>
          <a:lstStyle/>
          <a:p>
            <a:pPr algn="ctr">
              <a:buNone/>
            </a:pPr>
            <a:r>
              <a:rPr lang="en-US" sz="2000" dirty="0" smtClean="0"/>
              <a:t>PV </a:t>
            </a:r>
            <a:r>
              <a:rPr lang="en-US" sz="2000" dirty="0" smtClean="0"/>
              <a:t>GROUP</a:t>
            </a:r>
            <a:endParaRPr lang="en-US" sz="2000" dirty="0" smtClean="0"/>
          </a:p>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We provide Website Design &amp; Development, App development , ERP software development and maintenance. We offers best website designing &amp; app development with interactive UI that has better user experience &amp; make sure you stand out to give an edge over competitors, lesser bounce rates, less loading time and load handling, mobile friendly websites and apps &amp; have that standout factor that will compile your visitors to become customers.</a:t>
            </a:r>
          </a:p>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We will study Supervised and Unsupervised learning, which are two types of </a:t>
            </a:r>
            <a:r>
              <a:rPr lang="en-US" sz="2000" b="1" dirty="0" smtClean="0">
                <a:solidFill>
                  <a:schemeClr val="tx1"/>
                </a:solidFill>
                <a:latin typeface="Times New Roman" panose="02020603050405020304" pitchFamily="18" charset="0"/>
                <a:cs typeface="Times New Roman" panose="02020603050405020304" pitchFamily="18" charset="0"/>
              </a:rPr>
              <a:t>Machine Learning</a:t>
            </a:r>
            <a:r>
              <a:rPr lang="en-US" sz="2000" dirty="0" smtClean="0">
                <a:solidFill>
                  <a:schemeClr val="tx1"/>
                </a:solidFill>
                <a:latin typeface="Times New Roman" panose="02020603050405020304" pitchFamily="18" charset="0"/>
                <a:cs typeface="Times New Roman" panose="02020603050405020304" pitchFamily="18" charset="0"/>
              </a:rPr>
              <a:t>. We can now easily understand the fundamentals behind most machine learning projects after learning these two topics. The </a:t>
            </a:r>
            <a:r>
              <a:rPr lang="en-US" sz="2000" b="1" dirty="0" smtClean="0">
                <a:solidFill>
                  <a:schemeClr val="tx1"/>
                </a:solidFill>
                <a:latin typeface="Times New Roman" panose="02020603050405020304" pitchFamily="18" charset="0"/>
                <a:cs typeface="Times New Roman" panose="02020603050405020304" pitchFamily="18" charset="0"/>
              </a:rPr>
              <a:t>Industry Experts </a:t>
            </a:r>
            <a:r>
              <a:rPr lang="en-US" sz="2000" dirty="0" smtClean="0">
                <a:solidFill>
                  <a:schemeClr val="tx1"/>
                </a:solidFill>
                <a:latin typeface="Times New Roman" panose="02020603050405020304" pitchFamily="18" charset="0"/>
                <a:cs typeface="Times New Roman" panose="02020603050405020304" pitchFamily="18" charset="0"/>
              </a:rPr>
              <a:t>teach us these two things, so we are quite updated with latest tech of Industry</a:t>
            </a:r>
            <a:endParaRPr lang="en-US" sz="2000" dirty="0"/>
          </a:p>
        </p:txBody>
      </p:sp>
      <p:sp>
        <p:nvSpPr>
          <p:cNvPr id="4" name="Date Placeholder 3"/>
          <p:cNvSpPr>
            <a:spLocks noGrp="1"/>
          </p:cNvSpPr>
          <p:nvPr>
            <p:ph type="dt" sz="half" idx="10"/>
          </p:nvPr>
        </p:nvSpPr>
        <p:spPr/>
        <p:txBody>
          <a:bodyPr/>
          <a:lstStyle/>
          <a:p>
            <a:pPr>
              <a:defRPr/>
            </a:pPr>
            <a:fld id="{99B54477-2A05-439B-B2B2-F1089141C512}" type="datetime1">
              <a:rPr lang="en-US" smtClean="0"/>
              <a:pPr>
                <a:defRPr/>
              </a:pPr>
              <a:t>8/9/2021</a:t>
            </a:fld>
            <a:endParaRPr lang="en-US" dirty="0"/>
          </a:p>
        </p:txBody>
      </p:sp>
      <p:sp>
        <p:nvSpPr>
          <p:cNvPr id="5" name="Slide Number Placeholder 4"/>
          <p:cNvSpPr>
            <a:spLocks noGrp="1"/>
          </p:cNvSpPr>
          <p:nvPr>
            <p:ph type="sldNum" sz="quarter" idx="12"/>
          </p:nvPr>
        </p:nvSpPr>
        <p:spPr/>
        <p:txBody>
          <a:bodyPr/>
          <a:lstStyle/>
          <a:p>
            <a:pPr>
              <a:defRPr/>
            </a:pPr>
            <a:fld id="{9FD75F59-3C5E-4E29-9938-ECD182764585}"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962C13-25CA-4946-882F-D908C0A23797}" type="slidenum">
              <a:rPr lang="en-US" dirty="0" smtClean="0"/>
              <a:pPr fontAlgn="base">
                <a:spcBef>
                  <a:spcPct val="0"/>
                </a:spcBef>
                <a:spcAft>
                  <a:spcPct val="0"/>
                </a:spcAft>
                <a:defRPr/>
              </a:pPr>
              <a:t>4</a:t>
            </a:fld>
            <a:endParaRPr lang="en-US" dirty="0"/>
          </a:p>
        </p:txBody>
      </p:sp>
      <p:pic>
        <p:nvPicPr>
          <p:cNvPr id="20483"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
        <p:nvSpPr>
          <p:cNvPr id="20484" name="Google Shape;383;p33"/>
          <p:cNvSpPr txBox="1">
            <a:spLocks noChangeArrowheads="1"/>
          </p:cNvSpPr>
          <p:nvPr/>
        </p:nvSpPr>
        <p:spPr bwMode="auto">
          <a:xfrm>
            <a:off x="3556000" y="6280150"/>
            <a:ext cx="5527675"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a:solidFill>
                  <a:srgbClr val="000000"/>
                </a:solidFill>
                <a:latin typeface="Bodoni MT" pitchFamily="18" charset="0"/>
                <a:sym typeface="Century Gothic" pitchFamily="34" charset="0"/>
              </a:rPr>
              <a:t>Electrical &amp; Electronics Engineering Department</a:t>
            </a:r>
            <a:endParaRPr lang="en-US">
              <a:latin typeface="Bodoni MT" pitchFamily="18" charset="0"/>
            </a:endParaRPr>
          </a:p>
        </p:txBody>
      </p:sp>
      <p:sp>
        <p:nvSpPr>
          <p:cNvPr id="20485" name="Google Shape;384;p33"/>
          <p:cNvSpPr>
            <a:spLocks noGrp="1"/>
          </p:cNvSpPr>
          <p:nvPr>
            <p:ph type="title"/>
          </p:nvPr>
        </p:nvSpPr>
        <p:spPr>
          <a:xfrm>
            <a:off x="0" y="966788"/>
            <a:ext cx="12192000" cy="708025"/>
          </a:xfrm>
        </p:spPr>
        <p:txBody>
          <a:bodyPr lIns="91425" tIns="45700" rIns="91425" bIns="45700"/>
          <a:lstStyle/>
          <a:p>
            <a:pPr algn="ctr">
              <a:buClr>
                <a:srgbClr val="EBEBEB"/>
              </a:buClr>
              <a:buSzPts val="3600"/>
              <a:buFont typeface="Century Gothic" pitchFamily="34" charset="0"/>
              <a:buNone/>
            </a:pPr>
            <a:r>
              <a:rPr lang="en-US" dirty="0">
                <a:solidFill>
                  <a:schemeClr val="bg1"/>
                </a:solidFill>
                <a:latin typeface="Times New Roman" pitchFamily="18" charset="0"/>
                <a:cs typeface="Times New Roman" pitchFamily="18" charset="0"/>
                <a:sym typeface="Century Gothic" pitchFamily="34" charset="0"/>
              </a:rPr>
              <a:t>INTRODUCTION </a:t>
            </a:r>
            <a:endParaRPr lang="en-US" dirty="0">
              <a:solidFill>
                <a:schemeClr val="bg1"/>
              </a:solidFill>
              <a:latin typeface="Times New Roman" pitchFamily="18" charset="0"/>
              <a:cs typeface="Times New Roman" pitchFamily="18" charset="0"/>
            </a:endParaRPr>
          </a:p>
        </p:txBody>
      </p:sp>
      <p:sp>
        <p:nvSpPr>
          <p:cNvPr id="20486" name="Text Placeholder 2"/>
          <p:cNvSpPr txBox="1">
            <a:spLocks/>
          </p:cNvSpPr>
          <p:nvPr/>
        </p:nvSpPr>
        <p:spPr bwMode="auto">
          <a:xfrm>
            <a:off x="492369" y="2259012"/>
            <a:ext cx="11202219" cy="4097400"/>
          </a:xfrm>
          <a:prstGeom prst="rect">
            <a:avLst/>
          </a:prstGeom>
          <a:noFill/>
          <a:ln w="9525">
            <a:noFill/>
            <a:miter lim="800000"/>
            <a:headEnd/>
            <a:tailEnd/>
          </a:ln>
        </p:spPr>
        <p:txBody>
          <a:bodyPr/>
          <a:lstStyle/>
          <a:p>
            <a:pPr eaLnBrk="0" hangingPunct="0">
              <a:spcBef>
                <a:spcPts val="1000"/>
              </a:spcBef>
              <a:buClr>
                <a:schemeClr val="accent1"/>
              </a:buClr>
              <a:buSzPct val="80000"/>
            </a:pPr>
            <a:r>
              <a:rPr lang="en-US" sz="2000" b="1" dirty="0">
                <a:solidFill>
                  <a:schemeClr val="accent4"/>
                </a:solidFill>
                <a:latin typeface="Times New Roman" pitchFamily="18" charset="0"/>
                <a:cs typeface="Times New Roman" pitchFamily="18" charset="0"/>
              </a:rPr>
              <a:t>What is Machine Learning?</a:t>
            </a:r>
          </a:p>
          <a:p>
            <a:pPr eaLnBrk="0" hangingPunct="0">
              <a:spcBef>
                <a:spcPts val="1000"/>
              </a:spcBef>
              <a:buClr>
                <a:schemeClr val="accent1"/>
              </a:buClr>
              <a:buSzPct val="80000"/>
            </a:pPr>
            <a:r>
              <a:rPr lang="en-US" dirty="0">
                <a:latin typeface="Times New Roman" pitchFamily="18" charset="0"/>
                <a:cs typeface="Times New Roman" pitchFamily="18" charset="0"/>
              </a:rPr>
              <a:t>Machine learning is the core of much futuristic </a:t>
            </a:r>
            <a:r>
              <a:rPr lang="en-US" dirty="0" smtClean="0">
                <a:latin typeface="Times New Roman" pitchFamily="18" charset="0"/>
                <a:cs typeface="Times New Roman" pitchFamily="18" charset="0"/>
              </a:rPr>
              <a:t>technological</a:t>
            </a:r>
          </a:p>
          <a:p>
            <a:pPr eaLnBrk="0" hangingPunct="0">
              <a:spcBef>
                <a:spcPts val="1000"/>
              </a:spcBef>
              <a:buClr>
                <a:schemeClr val="accent1"/>
              </a:buClr>
              <a:buSzPct val="80000"/>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advancement in our world, today you can see </a:t>
            </a:r>
            <a:r>
              <a:rPr lang="en-US" dirty="0" smtClean="0">
                <a:latin typeface="Times New Roman" pitchFamily="18" charset="0"/>
                <a:cs typeface="Times New Roman" pitchFamily="18" charset="0"/>
              </a:rPr>
              <a:t>various</a:t>
            </a:r>
          </a:p>
          <a:p>
            <a:pPr eaLnBrk="0" hangingPunct="0">
              <a:spcBef>
                <a:spcPts val="1000"/>
              </a:spcBef>
              <a:buClr>
                <a:schemeClr val="accent1"/>
              </a:buClr>
              <a:buSzPct val="80000"/>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examples or implementation of machine learning </a:t>
            </a:r>
            <a:r>
              <a:rPr lang="en-US" dirty="0" smtClean="0">
                <a:latin typeface="Times New Roman" pitchFamily="18" charset="0"/>
                <a:cs typeface="Times New Roman" pitchFamily="18" charset="0"/>
              </a:rPr>
              <a:t>around</a:t>
            </a:r>
          </a:p>
          <a:p>
            <a:pPr eaLnBrk="0" hangingPunct="0">
              <a:spcBef>
                <a:spcPts val="1000"/>
              </a:spcBef>
              <a:buClr>
                <a:schemeClr val="accent1"/>
              </a:buClr>
              <a:buSzPct val="80000"/>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us such as Apple series, Tesla’s self-driving car</a:t>
            </a:r>
            <a:r>
              <a:rPr lang="en-US" dirty="0" smtClean="0">
                <a:latin typeface="Times New Roman" pitchFamily="18" charset="0"/>
                <a:cs typeface="Times New Roman" pitchFamily="18" charset="0"/>
              </a:rPr>
              <a:t>,</a:t>
            </a:r>
          </a:p>
          <a:p>
            <a:pPr eaLnBrk="0" hangingPunct="0">
              <a:spcBef>
                <a:spcPts val="1000"/>
              </a:spcBef>
              <a:buClr>
                <a:schemeClr val="accent1"/>
              </a:buClr>
              <a:buSzPct val="80000"/>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Sophia AI robot and many more are there. </a:t>
            </a:r>
            <a:endParaRPr lang="en-US" dirty="0" smtClean="0">
              <a:latin typeface="Times New Roman" pitchFamily="18" charset="0"/>
              <a:cs typeface="Times New Roman" pitchFamily="18" charset="0"/>
            </a:endParaRPr>
          </a:p>
          <a:p>
            <a:pPr eaLnBrk="0" hangingPunct="0">
              <a:spcBef>
                <a:spcPts val="1000"/>
              </a:spcBef>
              <a:buClr>
                <a:schemeClr val="accent1"/>
              </a:buClr>
              <a:buSzPct val="80000"/>
            </a:pPr>
            <a:r>
              <a:rPr lang="en-US" b="1" dirty="0" smtClean="0">
                <a:latin typeface="Times New Roman" pitchFamily="18" charset="0"/>
                <a:cs typeface="Times New Roman" pitchFamily="18" charset="0"/>
              </a:rPr>
              <a:t>So </a:t>
            </a:r>
            <a:r>
              <a:rPr lang="en-US" b="1" dirty="0">
                <a:latin typeface="Times New Roman" pitchFamily="18" charset="0"/>
                <a:cs typeface="Times New Roman" pitchFamily="18" charset="0"/>
              </a:rPr>
              <a:t>what exactly is Machine Learning? </a:t>
            </a:r>
            <a:endParaRPr lang="en-US" b="1" dirty="0" smtClean="0">
              <a:latin typeface="Times New Roman" pitchFamily="18" charset="0"/>
              <a:cs typeface="Times New Roman" pitchFamily="18" charset="0"/>
            </a:endParaRPr>
          </a:p>
          <a:p>
            <a:pPr eaLnBrk="0" hangingPunct="0">
              <a:spcBef>
                <a:spcPts val="1000"/>
              </a:spcBef>
              <a:buClr>
                <a:schemeClr val="accent1"/>
              </a:buClr>
              <a:buSzPct val="80000"/>
            </a:pPr>
            <a:r>
              <a:rPr lang="en-US" i="1" dirty="0" smtClean="0">
                <a:latin typeface="Times New Roman" pitchFamily="18" charset="0"/>
                <a:cs typeface="Times New Roman" pitchFamily="18" charset="0"/>
              </a:rPr>
              <a:t>“</a:t>
            </a:r>
            <a:r>
              <a:rPr lang="en-US" i="1" dirty="0">
                <a:latin typeface="Times New Roman" pitchFamily="18" charset="0"/>
                <a:cs typeface="Times New Roman" pitchFamily="18" charset="0"/>
              </a:rPr>
              <a:t>Machine Learning is a subset of artificial intelligence. </a:t>
            </a:r>
            <a:endParaRPr lang="en-US" i="1" dirty="0" smtClean="0">
              <a:latin typeface="Times New Roman" pitchFamily="18" charset="0"/>
              <a:cs typeface="Times New Roman" pitchFamily="18" charset="0"/>
            </a:endParaRPr>
          </a:p>
          <a:p>
            <a:pPr eaLnBrk="0" hangingPunct="0">
              <a:spcBef>
                <a:spcPts val="1000"/>
              </a:spcBef>
              <a:buClr>
                <a:schemeClr val="accent1"/>
              </a:buClr>
              <a:buSzPct val="80000"/>
            </a:pPr>
            <a:r>
              <a:rPr lang="en-US" i="1" dirty="0" smtClean="0">
                <a:latin typeface="Times New Roman" pitchFamily="18" charset="0"/>
                <a:cs typeface="Times New Roman" pitchFamily="18" charset="0"/>
              </a:rPr>
              <a:t>It </a:t>
            </a:r>
            <a:r>
              <a:rPr lang="en-US" i="1" dirty="0">
                <a:latin typeface="Times New Roman" pitchFamily="18" charset="0"/>
                <a:cs typeface="Times New Roman" pitchFamily="18" charset="0"/>
              </a:rPr>
              <a:t>focuses mainly on the designing of systems</a:t>
            </a:r>
            <a:r>
              <a:rPr lang="en-US" i="1" dirty="0" smtClean="0">
                <a:latin typeface="Times New Roman" pitchFamily="18" charset="0"/>
                <a:cs typeface="Times New Roman" pitchFamily="18" charset="0"/>
              </a:rPr>
              <a:t>,</a:t>
            </a:r>
          </a:p>
          <a:p>
            <a:pPr eaLnBrk="0" hangingPunct="0">
              <a:spcBef>
                <a:spcPts val="1000"/>
              </a:spcBef>
              <a:buClr>
                <a:schemeClr val="accent1"/>
              </a:buClr>
              <a:buSzPct val="80000"/>
            </a:pP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thereby allowing them to learn and make predictions based on some set of matrices in machines”.</a:t>
            </a:r>
          </a:p>
          <a:p>
            <a:pPr eaLnBrk="0" hangingPunct="0">
              <a:spcBef>
                <a:spcPts val="1000"/>
              </a:spcBef>
              <a:buClr>
                <a:schemeClr val="accent1"/>
              </a:buClr>
              <a:buSzPct val="80000"/>
            </a:pPr>
            <a:endParaRPr lang="en-US" dirty="0">
              <a:solidFill>
                <a:srgbClr val="404040"/>
              </a:solidFill>
              <a:latin typeface="Times New Roman" pitchFamily="18" charset="0"/>
              <a:cs typeface="Times New Roman" pitchFamily="18" charset="0"/>
            </a:endParaRPr>
          </a:p>
          <a:p>
            <a:pPr marL="342900" indent="-342900" eaLnBrk="0" hangingPunct="0">
              <a:spcBef>
                <a:spcPts val="1000"/>
              </a:spcBef>
              <a:buClr>
                <a:schemeClr val="accent1"/>
              </a:buClr>
              <a:buSzPct val="80000"/>
              <a:buFont typeface="Wingdings 3" pitchFamily="18" charset="2"/>
              <a:buChar char=""/>
            </a:pPr>
            <a:endParaRPr lang="en-US" sz="3200" dirty="0">
              <a:solidFill>
                <a:srgbClr val="404040"/>
              </a:solidFill>
              <a:latin typeface="Times New Roman" pitchFamily="18" charset="0"/>
              <a:cs typeface="Times New Roman" pitchFamily="18" charset="0"/>
            </a:endParaRPr>
          </a:p>
        </p:txBody>
      </p:sp>
      <p:pic>
        <p:nvPicPr>
          <p:cNvPr id="7" name="Picture 6" descr="kwcd52q00gufv0cufhud (1).png"/>
          <p:cNvPicPr/>
          <p:nvPr/>
        </p:nvPicPr>
        <p:blipFill>
          <a:blip r:embed="rId3"/>
          <a:stretch>
            <a:fillRect/>
          </a:stretch>
        </p:blipFill>
        <p:spPr>
          <a:xfrm>
            <a:off x="5509846" y="3088029"/>
            <a:ext cx="6377354" cy="272661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962C13-25CA-4946-882F-D908C0A23797}" type="slidenum">
              <a:rPr lang="en-US" dirty="0" smtClean="0"/>
              <a:pPr fontAlgn="base">
                <a:spcBef>
                  <a:spcPct val="0"/>
                </a:spcBef>
                <a:spcAft>
                  <a:spcPct val="0"/>
                </a:spcAft>
                <a:defRPr/>
              </a:pPr>
              <a:t>5</a:t>
            </a:fld>
            <a:endParaRPr lang="en-US" dirty="0"/>
          </a:p>
        </p:txBody>
      </p:sp>
      <p:pic>
        <p:nvPicPr>
          <p:cNvPr id="20483"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
        <p:nvSpPr>
          <p:cNvPr id="20484" name="Google Shape;383;p33"/>
          <p:cNvSpPr txBox="1">
            <a:spLocks noChangeArrowheads="1"/>
          </p:cNvSpPr>
          <p:nvPr/>
        </p:nvSpPr>
        <p:spPr bwMode="auto">
          <a:xfrm>
            <a:off x="3556000" y="6280150"/>
            <a:ext cx="5527675"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a:solidFill>
                  <a:srgbClr val="000000"/>
                </a:solidFill>
                <a:latin typeface="Bodoni MT" pitchFamily="18" charset="0"/>
                <a:sym typeface="Century Gothic" pitchFamily="34" charset="0"/>
              </a:rPr>
              <a:t>Electrical &amp; Electronics Engineering Department</a:t>
            </a:r>
            <a:endParaRPr lang="en-US">
              <a:latin typeface="Bodoni MT" pitchFamily="18" charset="0"/>
            </a:endParaRPr>
          </a:p>
        </p:txBody>
      </p:sp>
      <p:sp>
        <p:nvSpPr>
          <p:cNvPr id="20485" name="Google Shape;384;p33"/>
          <p:cNvSpPr>
            <a:spLocks noGrp="1"/>
          </p:cNvSpPr>
          <p:nvPr>
            <p:ph type="title"/>
          </p:nvPr>
        </p:nvSpPr>
        <p:spPr>
          <a:xfrm>
            <a:off x="0" y="966788"/>
            <a:ext cx="12192000" cy="708025"/>
          </a:xfrm>
        </p:spPr>
        <p:txBody>
          <a:bodyPr lIns="91425" tIns="45700" rIns="91425" bIns="45700"/>
          <a:lstStyle/>
          <a:p>
            <a:pPr algn="ctr">
              <a:buClr>
                <a:srgbClr val="EBEBEB"/>
              </a:buClr>
              <a:buSzPts val="3600"/>
              <a:buFont typeface="Century Gothic" pitchFamily="34" charset="0"/>
              <a:buNone/>
            </a:pPr>
            <a:r>
              <a:rPr lang="en-US" dirty="0">
                <a:solidFill>
                  <a:schemeClr val="bg1"/>
                </a:solidFill>
                <a:latin typeface="Times New Roman" pitchFamily="18" charset="0"/>
                <a:cs typeface="Times New Roman" pitchFamily="18" charset="0"/>
                <a:sym typeface="Century Gothic" pitchFamily="34" charset="0"/>
              </a:rPr>
              <a:t>INTRODUCTION </a:t>
            </a:r>
            <a:endParaRPr lang="en-US" dirty="0">
              <a:solidFill>
                <a:schemeClr val="bg1"/>
              </a:solidFill>
              <a:latin typeface="Times New Roman" pitchFamily="18" charset="0"/>
              <a:cs typeface="Times New Roman" pitchFamily="18" charset="0"/>
            </a:endParaRPr>
          </a:p>
        </p:txBody>
      </p:sp>
      <p:sp>
        <p:nvSpPr>
          <p:cNvPr id="20486" name="Text Placeholder 2"/>
          <p:cNvSpPr txBox="1">
            <a:spLocks/>
          </p:cNvSpPr>
          <p:nvPr/>
        </p:nvSpPr>
        <p:spPr bwMode="auto">
          <a:xfrm>
            <a:off x="497411" y="2259012"/>
            <a:ext cx="11197177" cy="4097400"/>
          </a:xfrm>
          <a:prstGeom prst="rect">
            <a:avLst/>
          </a:prstGeom>
          <a:noFill/>
          <a:ln w="9525">
            <a:noFill/>
            <a:miter lim="800000"/>
            <a:headEnd/>
            <a:tailEnd/>
          </a:ln>
        </p:spPr>
        <p:txBody>
          <a:bodyPr/>
          <a:lstStyle/>
          <a:p>
            <a:pPr eaLnBrk="0" hangingPunct="0">
              <a:spcBef>
                <a:spcPts val="1000"/>
              </a:spcBef>
              <a:buClr>
                <a:schemeClr val="accent1"/>
              </a:buClr>
              <a:buSzPct val="80000"/>
            </a:pPr>
            <a:r>
              <a:rPr lang="en-US" sz="2000" b="1" i="0" dirty="0" smtClean="0">
                <a:solidFill>
                  <a:schemeClr val="accent4"/>
                </a:solidFill>
                <a:effectLst/>
                <a:latin typeface="Times New Roman" panose="02020603050405020304" pitchFamily="18" charset="0"/>
                <a:cs typeface="Times New Roman" panose="02020603050405020304" pitchFamily="18" charset="0"/>
              </a:rPr>
              <a:t>How </a:t>
            </a:r>
            <a:r>
              <a:rPr lang="en-US" sz="2000" b="1" i="0" dirty="0">
                <a:solidFill>
                  <a:schemeClr val="accent4"/>
                </a:solidFill>
                <a:effectLst/>
                <a:latin typeface="Times New Roman" panose="02020603050405020304" pitchFamily="18" charset="0"/>
                <a:cs typeface="Times New Roman" panose="02020603050405020304" pitchFamily="18" charset="0"/>
              </a:rPr>
              <a:t>does Machine Learning work?</a:t>
            </a:r>
          </a:p>
          <a:p>
            <a:pPr eaLnBrk="0" hangingPunct="0">
              <a:spcBef>
                <a:spcPts val="1000"/>
              </a:spcBef>
              <a:buClr>
                <a:schemeClr val="accent1"/>
              </a:buClr>
              <a:buSzPct val="80000"/>
            </a:pPr>
            <a:r>
              <a:rPr lang="en-US" dirty="0">
                <a:latin typeface="Times New Roman" panose="02020603050405020304" pitchFamily="18" charset="0"/>
                <a:cs typeface="Times New Roman" pitchFamily="18" charset="0"/>
              </a:rPr>
              <a:t>The ML algorithm is trained again and again within an augmented training data set, this was just a high-level example as there are other steps involved in it. Let’s move on and quickly parse through Machine learning into different types, see how each of them are, how they worked and how each of them is used in various fields.</a:t>
            </a:r>
          </a:p>
          <a:p>
            <a:pPr eaLnBrk="0" hangingPunct="0">
              <a:spcBef>
                <a:spcPts val="1000"/>
              </a:spcBef>
              <a:buClr>
                <a:schemeClr val="accent1"/>
              </a:buClr>
              <a:buSzPct val="80000"/>
            </a:pPr>
            <a:r>
              <a:rPr lang="en-US" dirty="0">
                <a:latin typeface="Times New Roman" panose="02020603050405020304" pitchFamily="18" charset="0"/>
                <a:cs typeface="Times New Roman" pitchFamily="18" charset="0"/>
              </a:rPr>
              <a:t>Types of Machine Learning-</a:t>
            </a:r>
          </a:p>
          <a:p>
            <a:pPr eaLnBrk="0" hangingPunct="0">
              <a:spcBef>
                <a:spcPts val="1000"/>
              </a:spcBef>
              <a:buClr>
                <a:schemeClr val="accent1"/>
              </a:buClr>
              <a:buSzPct val="80000"/>
            </a:pPr>
            <a:r>
              <a:rPr lang="en-US" dirty="0">
                <a:latin typeface="Times New Roman" panose="02020603050405020304" pitchFamily="18" charset="0"/>
                <a:cs typeface="Times New Roman" pitchFamily="18" charset="0"/>
              </a:rPr>
              <a:t> 1. </a:t>
            </a:r>
            <a:r>
              <a:rPr lang="en-US" i="1" dirty="0">
                <a:latin typeface="Times New Roman" panose="02020603050405020304" pitchFamily="18" charset="0"/>
                <a:cs typeface="Times New Roman" pitchFamily="18" charset="0"/>
              </a:rPr>
              <a:t>Supervised Learning </a:t>
            </a:r>
            <a:r>
              <a:rPr lang="en-US" dirty="0">
                <a:latin typeface="Times New Roman" panose="02020603050405020304" pitchFamily="18" charset="0"/>
                <a:cs typeface="Times New Roman" pitchFamily="18" charset="0"/>
              </a:rPr>
              <a:t>2. </a:t>
            </a:r>
            <a:r>
              <a:rPr lang="en-US" i="1" dirty="0">
                <a:latin typeface="Times New Roman" panose="02020603050405020304" pitchFamily="18" charset="0"/>
                <a:cs typeface="Times New Roman" pitchFamily="18" charset="0"/>
              </a:rPr>
              <a:t>Unsupervised Learning </a:t>
            </a:r>
            <a:r>
              <a:rPr lang="en-US" dirty="0">
                <a:latin typeface="Times New Roman" panose="02020603050405020304" pitchFamily="18" charset="0"/>
                <a:cs typeface="Times New Roman" pitchFamily="18" charset="0"/>
              </a:rPr>
              <a:t>3. </a:t>
            </a:r>
            <a:r>
              <a:rPr lang="en-US" i="1" dirty="0">
                <a:latin typeface="Times New Roman" panose="02020603050405020304" pitchFamily="18" charset="0"/>
                <a:cs typeface="Times New Roman" pitchFamily="18" charset="0"/>
              </a:rPr>
              <a:t>Reinforcement Learning</a:t>
            </a:r>
          </a:p>
          <a:p>
            <a:pPr eaLnBrk="0" hangingPunct="0">
              <a:spcBef>
                <a:spcPts val="1000"/>
              </a:spcBef>
              <a:buClr>
                <a:schemeClr val="accent1"/>
              </a:buClr>
              <a:buSzPct val="80000"/>
            </a:pPr>
            <a:endParaRPr lang="en-US" dirty="0">
              <a:solidFill>
                <a:srgbClr val="404040"/>
              </a:solidFill>
              <a:latin typeface="Times New Roman" pitchFamily="18" charset="0"/>
              <a:cs typeface="Times New Roman" pitchFamily="18" charset="0"/>
            </a:endParaRPr>
          </a:p>
          <a:p>
            <a:pPr marL="342900" indent="-342900" eaLnBrk="0" hangingPunct="0">
              <a:spcBef>
                <a:spcPts val="1000"/>
              </a:spcBef>
              <a:buClr>
                <a:schemeClr val="accent1"/>
              </a:buClr>
              <a:buSzPct val="80000"/>
              <a:buFont typeface="Wingdings 3" pitchFamily="18" charset="2"/>
              <a:buChar char=""/>
            </a:pPr>
            <a:endParaRPr lang="en-US" sz="3200" dirty="0">
              <a:solidFill>
                <a:srgbClr val="40404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04F10C-6665-49FC-B447-7CFEB128E6A7}" type="slidenum">
              <a:rPr lang="en-US" dirty="0" smtClean="0"/>
              <a:pPr fontAlgn="base">
                <a:spcBef>
                  <a:spcPct val="0"/>
                </a:spcBef>
                <a:spcAft>
                  <a:spcPct val="0"/>
                </a:spcAft>
                <a:defRPr/>
              </a:pPr>
              <a:t>6</a:t>
            </a:fld>
            <a:endParaRPr lang="en-US" dirty="0"/>
          </a:p>
        </p:txBody>
      </p:sp>
      <p:pic>
        <p:nvPicPr>
          <p:cNvPr id="19459"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
        <p:nvSpPr>
          <p:cNvPr id="19460" name="Google Shape;383;p33"/>
          <p:cNvSpPr txBox="1">
            <a:spLocks noChangeArrowheads="1"/>
          </p:cNvSpPr>
          <p:nvPr/>
        </p:nvSpPr>
        <p:spPr bwMode="auto">
          <a:xfrm>
            <a:off x="3832225" y="6280150"/>
            <a:ext cx="5251450"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a:solidFill>
                  <a:srgbClr val="000000"/>
                </a:solidFill>
                <a:latin typeface="Bodoni MT" pitchFamily="18" charset="0"/>
                <a:sym typeface="Century Gothic" pitchFamily="34" charset="0"/>
              </a:rPr>
              <a:t>Electrical &amp; Electronics Engineering Department</a:t>
            </a:r>
            <a:endParaRPr lang="en-US">
              <a:latin typeface="Bodoni MT" pitchFamily="18" charset="0"/>
            </a:endParaRPr>
          </a:p>
        </p:txBody>
      </p:sp>
      <p:sp>
        <p:nvSpPr>
          <p:cNvPr id="19461" name="Google Shape;384;p33"/>
          <p:cNvSpPr>
            <a:spLocks noGrp="1"/>
          </p:cNvSpPr>
          <p:nvPr>
            <p:ph type="title"/>
          </p:nvPr>
        </p:nvSpPr>
        <p:spPr>
          <a:xfrm>
            <a:off x="0" y="966788"/>
            <a:ext cx="12192000" cy="708025"/>
          </a:xfrm>
        </p:spPr>
        <p:txBody>
          <a:bodyPr lIns="91425" tIns="45700" rIns="91425" bIns="45700"/>
          <a:lstStyle/>
          <a:p>
            <a:pPr algn="ctr">
              <a:buClr>
                <a:srgbClr val="EBEBEB"/>
              </a:buClr>
              <a:buSzPts val="3600"/>
              <a:buFont typeface="Century Gothic" pitchFamily="34" charset="0"/>
              <a:buNone/>
            </a:pPr>
            <a:r>
              <a:rPr lang="en-US" dirty="0">
                <a:solidFill>
                  <a:schemeClr val="bg1"/>
                </a:solidFill>
                <a:latin typeface="Times New Roman" pitchFamily="18" charset="0"/>
                <a:cs typeface="Times New Roman" pitchFamily="18" charset="0"/>
                <a:sym typeface="Century Gothic" pitchFamily="34" charset="0"/>
              </a:rPr>
              <a:t>OBJECTIVES</a:t>
            </a:r>
            <a:endParaRPr lang="en-US" dirty="0">
              <a:solidFill>
                <a:schemeClr val="bg1"/>
              </a:solidFill>
              <a:latin typeface="Times New Roman" pitchFamily="18" charset="0"/>
              <a:cs typeface="Times New Roman" pitchFamily="18" charset="0"/>
            </a:endParaRPr>
          </a:p>
        </p:txBody>
      </p:sp>
      <p:sp>
        <p:nvSpPr>
          <p:cNvPr id="19462" name="Text Placeholder 2"/>
          <p:cNvSpPr txBox="1">
            <a:spLocks/>
          </p:cNvSpPr>
          <p:nvPr/>
        </p:nvSpPr>
        <p:spPr bwMode="auto">
          <a:xfrm>
            <a:off x="435985" y="2138116"/>
            <a:ext cx="11320030" cy="3875088"/>
          </a:xfrm>
          <a:prstGeom prst="rect">
            <a:avLst/>
          </a:prstGeom>
          <a:noFill/>
          <a:ln w="9525">
            <a:noFill/>
            <a:miter lim="800000"/>
            <a:headEnd/>
            <a:tailEnd/>
          </a:ln>
        </p:spPr>
        <p:txBody>
          <a:bodyPr/>
          <a:lstStyle/>
          <a:p>
            <a:pPr eaLnBrk="0" hangingPunct="0">
              <a:spcBef>
                <a:spcPts val="1000"/>
              </a:spcBef>
              <a:buClr>
                <a:schemeClr val="accent1"/>
              </a:buClr>
              <a:buSzPct val="80000"/>
            </a:pPr>
            <a:endParaRPr lang="en-US" sz="2000" b="1" dirty="0" smtClean="0">
              <a:latin typeface="Comic Sans MS" pitchFamily="66" charset="0"/>
            </a:endParaRPr>
          </a:p>
          <a:p>
            <a:pPr eaLnBrk="0" hangingPunct="0">
              <a:spcBef>
                <a:spcPts val="1000"/>
              </a:spcBef>
              <a:buClr>
                <a:schemeClr val="accent1"/>
              </a:buClr>
              <a:buSzPct val="80000"/>
            </a:pPr>
            <a:endParaRPr lang="en-US" sz="2000" b="1" dirty="0" smtClean="0">
              <a:latin typeface="Comic Sans MS" pitchFamily="66" charset="0"/>
            </a:endParaRPr>
          </a:p>
          <a:p>
            <a:pPr eaLnBrk="0" hangingPunct="0">
              <a:spcBef>
                <a:spcPts val="1000"/>
              </a:spcBef>
              <a:buClr>
                <a:schemeClr val="accent1"/>
              </a:buClr>
              <a:buSzPct val="80000"/>
            </a:pPr>
            <a:r>
              <a:rPr lang="en-US" sz="2000" b="1" dirty="0" smtClean="0">
                <a:latin typeface="Comic Sans MS" pitchFamily="66" charset="0"/>
              </a:rPr>
              <a:t>Study on types of machine learning :</a:t>
            </a:r>
          </a:p>
          <a:p>
            <a:pPr eaLnBrk="0" hangingPunct="0">
              <a:spcBef>
                <a:spcPts val="1000"/>
              </a:spcBef>
              <a:buClr>
                <a:schemeClr val="accent1"/>
              </a:buClr>
              <a:buSzPct val="80000"/>
            </a:pPr>
            <a:endParaRPr lang="en-US" sz="2000" b="1" dirty="0" smtClean="0">
              <a:latin typeface="Comic Sans MS" pitchFamily="66" charset="0"/>
            </a:endParaRPr>
          </a:p>
          <a:p>
            <a:pPr eaLnBrk="0" hangingPunct="0">
              <a:spcBef>
                <a:spcPts val="1000"/>
              </a:spcBef>
              <a:buClr>
                <a:schemeClr val="accent1"/>
              </a:buClr>
              <a:buSzPct val="80000"/>
              <a:buFont typeface="Arial" pitchFamily="34" charset="0"/>
              <a:buChar char="•"/>
            </a:pPr>
            <a:r>
              <a:rPr lang="en-US" sz="2000" b="1" dirty="0" smtClean="0">
                <a:latin typeface="Comic Sans MS" pitchFamily="66" charset="0"/>
              </a:rPr>
              <a:t>Supervised machine learning</a:t>
            </a:r>
          </a:p>
          <a:p>
            <a:pPr eaLnBrk="0" hangingPunct="0">
              <a:spcBef>
                <a:spcPts val="1000"/>
              </a:spcBef>
              <a:buClr>
                <a:schemeClr val="accent1"/>
              </a:buClr>
              <a:buSzPct val="80000"/>
              <a:buFont typeface="Arial" pitchFamily="34" charset="0"/>
              <a:buChar char="•"/>
            </a:pPr>
            <a:r>
              <a:rPr lang="en-US" sz="2000" b="1" dirty="0" smtClean="0">
                <a:latin typeface="Comic Sans MS" pitchFamily="66" charset="0"/>
              </a:rPr>
              <a:t>Unsupervised machine learning</a:t>
            </a:r>
            <a:endParaRPr lang="en-US" sz="2000" dirty="0" smtClean="0">
              <a:latin typeface="Comic Sans MS" pitchFamily="66" charset="0"/>
            </a:endParaRPr>
          </a:p>
          <a:p>
            <a:pPr eaLnBrk="0" hangingPunct="0">
              <a:spcBef>
                <a:spcPts val="1000"/>
              </a:spcBef>
              <a:buClr>
                <a:schemeClr val="accent1"/>
              </a:buClr>
              <a:buSzPct val="80000"/>
              <a:buFont typeface="Arial" pitchFamily="34" charset="0"/>
              <a:buChar char="•"/>
            </a:pPr>
            <a:endParaRPr lang="en-US" sz="2000" b="1" dirty="0" smtClean="0">
              <a:solidFill>
                <a:srgbClr val="404040"/>
              </a:solidFill>
              <a:latin typeface="Times New Roman" panose="02020603050405020304" pitchFamily="18" charset="0"/>
              <a:cs typeface="Times New Roman" pitchFamily="18" charset="0"/>
            </a:endParaRPr>
          </a:p>
          <a:p>
            <a:pPr eaLnBrk="0" hangingPunct="0">
              <a:spcBef>
                <a:spcPts val="1000"/>
              </a:spcBef>
              <a:buClr>
                <a:schemeClr val="accent1"/>
              </a:buClr>
              <a:buSzPct val="80000"/>
            </a:pPr>
            <a:endParaRPr lang="en-US" sz="3200" dirty="0">
              <a:solidFill>
                <a:srgbClr val="40404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E29C74-B29D-4FF5-8F05-C9A1E1DFAADE}" type="slidenum">
              <a:rPr lang="en-US" dirty="0" smtClean="0"/>
              <a:pPr fontAlgn="base">
                <a:spcBef>
                  <a:spcPct val="0"/>
                </a:spcBef>
                <a:spcAft>
                  <a:spcPct val="0"/>
                </a:spcAft>
                <a:defRPr/>
              </a:pPr>
              <a:t>7</a:t>
            </a:fld>
            <a:endParaRPr lang="en-US" dirty="0"/>
          </a:p>
        </p:txBody>
      </p:sp>
      <p:pic>
        <p:nvPicPr>
          <p:cNvPr id="23555"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
        <p:nvSpPr>
          <p:cNvPr id="23556" name="Google Shape;383;p33"/>
          <p:cNvSpPr txBox="1">
            <a:spLocks noChangeArrowheads="1"/>
          </p:cNvSpPr>
          <p:nvPr/>
        </p:nvSpPr>
        <p:spPr bwMode="auto">
          <a:xfrm>
            <a:off x="3773488" y="6280150"/>
            <a:ext cx="5310187"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a:solidFill>
                  <a:srgbClr val="000000"/>
                </a:solidFill>
                <a:latin typeface="Bodoni MT" pitchFamily="18" charset="0"/>
                <a:sym typeface="Century Gothic" pitchFamily="34" charset="0"/>
              </a:rPr>
              <a:t>Electrical &amp; Electronics Engineering Department</a:t>
            </a:r>
            <a:endParaRPr lang="en-US">
              <a:latin typeface="Bodoni MT" pitchFamily="18" charset="0"/>
            </a:endParaRPr>
          </a:p>
        </p:txBody>
      </p:sp>
      <p:sp>
        <p:nvSpPr>
          <p:cNvPr id="23557" name="Google Shape;384;p33"/>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solidFill>
                  <a:schemeClr val="bg1"/>
                </a:solidFill>
                <a:latin typeface="Times New Roman" pitchFamily="18" charset="0"/>
                <a:cs typeface="Times New Roman" pitchFamily="18" charset="0"/>
              </a:rPr>
              <a:t>METHODOLOGY</a:t>
            </a:r>
          </a:p>
        </p:txBody>
      </p:sp>
      <p:sp>
        <p:nvSpPr>
          <p:cNvPr id="23558" name="Text Placeholder 2"/>
          <p:cNvSpPr txBox="1">
            <a:spLocks/>
          </p:cNvSpPr>
          <p:nvPr/>
        </p:nvSpPr>
        <p:spPr bwMode="auto">
          <a:xfrm>
            <a:off x="519605" y="2500313"/>
            <a:ext cx="11152789" cy="3632200"/>
          </a:xfrm>
          <a:prstGeom prst="rect">
            <a:avLst/>
          </a:prstGeom>
          <a:noFill/>
          <a:ln w="9525">
            <a:noFill/>
            <a:miter lim="800000"/>
            <a:headEnd/>
            <a:tailEnd/>
          </a:ln>
        </p:spPr>
        <p:txBody>
          <a:bodyPr/>
          <a:lstStyle/>
          <a:p>
            <a:pPr algn="ctr" eaLnBrk="0" hangingPunct="0">
              <a:spcBef>
                <a:spcPts val="1000"/>
              </a:spcBef>
              <a:buClr>
                <a:schemeClr val="accent1"/>
              </a:buClr>
              <a:buSzPct val="80000"/>
            </a:pPr>
            <a:r>
              <a:rPr lang="en-US" sz="2400" b="1" i="1" dirty="0">
                <a:solidFill>
                  <a:srgbClr val="404040"/>
                </a:solidFill>
                <a:latin typeface="Times New Roman" pitchFamily="18" charset="0"/>
                <a:cs typeface="Times New Roman" pitchFamily="18" charset="0"/>
              </a:rPr>
              <a:t>Supervised Learning</a:t>
            </a:r>
          </a:p>
          <a:p>
            <a:pPr eaLnBrk="0" hangingPunct="0">
              <a:spcBef>
                <a:spcPts val="1000"/>
              </a:spcBef>
              <a:buClr>
                <a:schemeClr val="accent1"/>
              </a:buClr>
              <a:buSzPct val="80000"/>
              <a:buFont typeface="Arial" pitchFamily="34" charset="0"/>
              <a:buChar char="•"/>
            </a:pPr>
            <a:r>
              <a:rPr lang="en-US" dirty="0" smtClean="0">
                <a:latin typeface="Comic Sans MS" pitchFamily="66" charset="0"/>
              </a:rPr>
              <a:t>Supervised learning is the machine learning task of inferring a function from labeled training data. The training data consist of a set of training examples. </a:t>
            </a:r>
          </a:p>
          <a:p>
            <a:pPr eaLnBrk="0" hangingPunct="0">
              <a:spcBef>
                <a:spcPts val="1000"/>
              </a:spcBef>
              <a:buClr>
                <a:schemeClr val="accent1"/>
              </a:buClr>
              <a:buSzPct val="80000"/>
              <a:buFont typeface="Arial" pitchFamily="34" charset="0"/>
              <a:buChar char="•"/>
            </a:pPr>
            <a:r>
              <a:rPr lang="en-US" dirty="0" smtClean="0">
                <a:latin typeface="Comic Sans MS" pitchFamily="66" charset="0"/>
              </a:rPr>
              <a:t>In supervised learning, each example is a pair consisting of an input object (typically a vector) and a desired output value. </a:t>
            </a:r>
          </a:p>
          <a:p>
            <a:pPr eaLnBrk="0" hangingPunct="0">
              <a:spcBef>
                <a:spcPts val="1000"/>
              </a:spcBef>
              <a:buClr>
                <a:schemeClr val="accent1"/>
              </a:buClr>
              <a:buSzPct val="80000"/>
              <a:buFont typeface="Arial" pitchFamily="34" charset="0"/>
              <a:buChar char="•"/>
            </a:pPr>
            <a:r>
              <a:rPr lang="en-US" dirty="0" smtClean="0">
                <a:latin typeface="Comic Sans MS" pitchFamily="66" charset="0"/>
              </a:rPr>
              <a:t>A supervised learning algorithm analyses the training data and produces an inferred function, which can be used for mapping new examples. </a:t>
            </a:r>
          </a:p>
          <a:p>
            <a:pPr eaLnBrk="0" hangingPunct="0">
              <a:spcBef>
                <a:spcPts val="1000"/>
              </a:spcBef>
              <a:buClr>
                <a:schemeClr val="accent1"/>
              </a:buClr>
              <a:buSzPct val="80000"/>
            </a:pPr>
            <a:r>
              <a:rPr lang="en-US" dirty="0" smtClean="0">
                <a:latin typeface="Comic Sans MS" pitchFamily="66" charset="0"/>
              </a:rPr>
              <a:t>An optimal scenario will allow for the algorithm to correctly determine the class labels for unseen instances. This requires the learning algorithm to generalize from the training data to unseen situations in a "reasonable" way.</a:t>
            </a:r>
          </a:p>
          <a:p>
            <a:pPr eaLnBrk="0" hangingPunct="0">
              <a:spcBef>
                <a:spcPts val="1000"/>
              </a:spcBef>
              <a:buClr>
                <a:schemeClr val="accent1"/>
              </a:buClr>
              <a:buSzPct val="80000"/>
            </a:pPr>
            <a:endParaRPr lang="en-US" dirty="0">
              <a:solidFill>
                <a:srgbClr val="404040"/>
              </a:solidFill>
              <a:latin typeface="Times New Roman" pitchFamily="18" charset="0"/>
              <a:cs typeface="Times New Roman" pitchFamily="18" charset="0"/>
            </a:endParaRPr>
          </a:p>
        </p:txBody>
      </p:sp>
      <p:pic>
        <p:nvPicPr>
          <p:cNvPr id="3" name="Picture 2">
            <a:extLst>
              <a:ext uri="{FF2B5EF4-FFF2-40B4-BE49-F238E27FC236}">
                <a16:creationId xmlns="" xmlns:a16="http://schemas.microsoft.com/office/drawing/2014/main" id="{B265DE23-FFB2-4005-93ED-FDA18A321C0B}"/>
              </a:ext>
            </a:extLst>
          </p:cNvPr>
          <p:cNvPicPr>
            <a:picLocks noChangeAspect="1"/>
          </p:cNvPicPr>
          <p:nvPr/>
        </p:nvPicPr>
        <p:blipFill>
          <a:blip r:embed="rId3"/>
          <a:stretch>
            <a:fillRect/>
          </a:stretch>
        </p:blipFill>
        <p:spPr>
          <a:xfrm>
            <a:off x="5343525" y="4576624"/>
            <a:ext cx="752475" cy="1905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E29C74-B29D-4FF5-8F05-C9A1E1DFAADE}" type="slidenum">
              <a:rPr lang="en-US" dirty="0" smtClean="0"/>
              <a:pPr fontAlgn="base">
                <a:spcBef>
                  <a:spcPct val="0"/>
                </a:spcBef>
                <a:spcAft>
                  <a:spcPct val="0"/>
                </a:spcAft>
                <a:defRPr/>
              </a:pPr>
              <a:t>8</a:t>
            </a:fld>
            <a:endParaRPr lang="en-US" dirty="0"/>
          </a:p>
        </p:txBody>
      </p:sp>
      <p:pic>
        <p:nvPicPr>
          <p:cNvPr id="23555"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
        <p:nvSpPr>
          <p:cNvPr id="23556" name="Google Shape;383;p33"/>
          <p:cNvSpPr txBox="1">
            <a:spLocks noChangeArrowheads="1"/>
          </p:cNvSpPr>
          <p:nvPr/>
        </p:nvSpPr>
        <p:spPr bwMode="auto">
          <a:xfrm>
            <a:off x="3773488" y="6280150"/>
            <a:ext cx="5310187"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dirty="0">
                <a:solidFill>
                  <a:srgbClr val="000000"/>
                </a:solidFill>
                <a:latin typeface="Bodoni MT" pitchFamily="18" charset="0"/>
                <a:sym typeface="Century Gothic" pitchFamily="34" charset="0"/>
              </a:rPr>
              <a:t>Electrical &amp; Electronics Engineering Department</a:t>
            </a:r>
            <a:endParaRPr lang="en-US" dirty="0">
              <a:latin typeface="Bodoni MT" pitchFamily="18" charset="0"/>
            </a:endParaRPr>
          </a:p>
        </p:txBody>
      </p:sp>
      <p:sp>
        <p:nvSpPr>
          <p:cNvPr id="23557" name="Google Shape;384;p33"/>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solidFill>
                  <a:schemeClr val="bg1"/>
                </a:solidFill>
                <a:latin typeface="Times New Roman" pitchFamily="18" charset="0"/>
                <a:cs typeface="Times New Roman" pitchFamily="18" charset="0"/>
              </a:rPr>
              <a:t>METHODOLOGY</a:t>
            </a:r>
          </a:p>
        </p:txBody>
      </p:sp>
      <p:sp>
        <p:nvSpPr>
          <p:cNvPr id="23558" name="Text Placeholder 2"/>
          <p:cNvSpPr txBox="1">
            <a:spLocks/>
          </p:cNvSpPr>
          <p:nvPr/>
        </p:nvSpPr>
        <p:spPr bwMode="auto">
          <a:xfrm>
            <a:off x="530225" y="2416175"/>
            <a:ext cx="11152789" cy="3632200"/>
          </a:xfrm>
          <a:prstGeom prst="rect">
            <a:avLst/>
          </a:prstGeom>
          <a:noFill/>
          <a:ln w="9525">
            <a:noFill/>
            <a:miter lim="800000"/>
            <a:headEnd/>
            <a:tailEnd/>
          </a:ln>
        </p:spPr>
        <p:txBody>
          <a:bodyPr/>
          <a:lstStyle/>
          <a:p>
            <a:pPr algn="ctr" eaLnBrk="0" hangingPunct="0">
              <a:spcBef>
                <a:spcPts val="1000"/>
              </a:spcBef>
              <a:buClr>
                <a:schemeClr val="accent1"/>
              </a:buClr>
              <a:buSzPct val="80000"/>
            </a:pPr>
            <a:r>
              <a:rPr lang="en-US" b="1" i="1" dirty="0">
                <a:solidFill>
                  <a:srgbClr val="404040"/>
                </a:solidFill>
                <a:latin typeface="Times New Roman" pitchFamily="18" charset="0"/>
                <a:cs typeface="Times New Roman" pitchFamily="18" charset="0"/>
              </a:rPr>
              <a:t>Supervised Learning</a:t>
            </a:r>
          </a:p>
        </p:txBody>
      </p:sp>
      <p:pic>
        <p:nvPicPr>
          <p:cNvPr id="6" name="Picture 5">
            <a:extLst>
              <a:ext uri="{FF2B5EF4-FFF2-40B4-BE49-F238E27FC236}">
                <a16:creationId xmlns="" xmlns:a16="http://schemas.microsoft.com/office/drawing/2014/main" id="{1F379DF2-86B8-4024-89EE-0DA1C2440970}"/>
              </a:ext>
            </a:extLst>
          </p:cNvPr>
          <p:cNvPicPr>
            <a:picLocks noChangeAspect="1"/>
          </p:cNvPicPr>
          <p:nvPr/>
        </p:nvPicPr>
        <p:blipFill>
          <a:blip r:embed="rId3"/>
          <a:stretch>
            <a:fillRect/>
          </a:stretch>
        </p:blipFill>
        <p:spPr>
          <a:xfrm>
            <a:off x="2524125" y="2851150"/>
            <a:ext cx="7143750" cy="3429000"/>
          </a:xfrm>
          <a:prstGeom prst="rect">
            <a:avLst/>
          </a:prstGeom>
        </p:spPr>
      </p:pic>
    </p:spTree>
    <p:extLst>
      <p:ext uri="{BB962C8B-B14F-4D97-AF65-F5344CB8AC3E}">
        <p14:creationId xmlns="" xmlns:p14="http://schemas.microsoft.com/office/powerpoint/2010/main" val="3489727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E29C74-B29D-4FF5-8F05-C9A1E1DFAADE}" type="slidenum">
              <a:rPr lang="en-US" dirty="0" smtClean="0"/>
              <a:pPr fontAlgn="base">
                <a:spcBef>
                  <a:spcPct val="0"/>
                </a:spcBef>
                <a:spcAft>
                  <a:spcPct val="0"/>
                </a:spcAft>
                <a:defRPr/>
              </a:pPr>
              <a:t>9</a:t>
            </a:fld>
            <a:endParaRPr lang="en-US" dirty="0"/>
          </a:p>
        </p:txBody>
      </p:sp>
      <p:pic>
        <p:nvPicPr>
          <p:cNvPr id="23555" name="Picture 5" descr="C:\Users\Mahesh Kumar Jha\Downloads\CMRIT NEW LOGO-01.png"/>
          <p:cNvPicPr>
            <a:picLocks noChangeAspect="1" noChangeArrowheads="1"/>
          </p:cNvPicPr>
          <p:nvPr/>
        </p:nvPicPr>
        <p:blipFill>
          <a:blip r:embed="rId2">
            <a:clrChange>
              <a:clrFrom>
                <a:srgbClr val="000000"/>
              </a:clrFrom>
              <a:clrTo>
                <a:srgbClr val="000000">
                  <a:alpha val="0"/>
                </a:srgbClr>
              </a:clrTo>
            </a:clrChange>
          </a:blip>
          <a:srcRect l="10242" t="16174" r="4218"/>
          <a:stretch>
            <a:fillRect/>
          </a:stretch>
        </p:blipFill>
        <p:spPr bwMode="auto">
          <a:xfrm>
            <a:off x="530225" y="606425"/>
            <a:ext cx="1744663" cy="1222375"/>
          </a:xfrm>
          <a:prstGeom prst="rect">
            <a:avLst/>
          </a:prstGeom>
          <a:noFill/>
          <a:ln w="9525">
            <a:noFill/>
            <a:miter lim="800000"/>
            <a:headEnd/>
            <a:tailEnd/>
          </a:ln>
        </p:spPr>
      </p:pic>
      <p:sp>
        <p:nvSpPr>
          <p:cNvPr id="23556" name="Google Shape;383;p33"/>
          <p:cNvSpPr txBox="1">
            <a:spLocks noChangeArrowheads="1"/>
          </p:cNvSpPr>
          <p:nvPr/>
        </p:nvSpPr>
        <p:spPr bwMode="auto">
          <a:xfrm>
            <a:off x="3773488" y="6280150"/>
            <a:ext cx="5310187" cy="369888"/>
          </a:xfrm>
          <a:prstGeom prst="rect">
            <a:avLst/>
          </a:prstGeom>
          <a:noFill/>
          <a:ln w="9525">
            <a:noFill/>
            <a:miter lim="800000"/>
            <a:headEnd/>
            <a:tailEnd/>
          </a:ln>
        </p:spPr>
        <p:txBody>
          <a:bodyPr lIns="91425" tIns="45700" rIns="91425" bIns="45700"/>
          <a:lstStyle/>
          <a:p>
            <a:pPr algn="ctr">
              <a:buClr>
                <a:srgbClr val="000000"/>
              </a:buClr>
              <a:buSzPts val="1800"/>
              <a:buFont typeface="Century Gothic" pitchFamily="34" charset="0"/>
              <a:buNone/>
            </a:pPr>
            <a:r>
              <a:rPr lang="en-US" dirty="0">
                <a:solidFill>
                  <a:srgbClr val="000000"/>
                </a:solidFill>
                <a:latin typeface="Bodoni MT" pitchFamily="18" charset="0"/>
                <a:sym typeface="Century Gothic" pitchFamily="34" charset="0"/>
              </a:rPr>
              <a:t>Electrical &amp; Electronics Engineering Department</a:t>
            </a:r>
            <a:endParaRPr lang="en-US" dirty="0">
              <a:latin typeface="Bodoni MT" pitchFamily="18" charset="0"/>
            </a:endParaRPr>
          </a:p>
        </p:txBody>
      </p:sp>
      <p:sp>
        <p:nvSpPr>
          <p:cNvPr id="23557" name="Google Shape;384;p33"/>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solidFill>
                  <a:schemeClr val="bg1"/>
                </a:solidFill>
                <a:latin typeface="Times New Roman" pitchFamily="18" charset="0"/>
                <a:cs typeface="Times New Roman" pitchFamily="18" charset="0"/>
              </a:rPr>
              <a:t>METHODOLOGY</a:t>
            </a:r>
          </a:p>
        </p:txBody>
      </p:sp>
      <p:sp>
        <p:nvSpPr>
          <p:cNvPr id="23558" name="Text Placeholder 2"/>
          <p:cNvSpPr txBox="1">
            <a:spLocks/>
          </p:cNvSpPr>
          <p:nvPr/>
        </p:nvSpPr>
        <p:spPr bwMode="auto">
          <a:xfrm>
            <a:off x="530225" y="2416175"/>
            <a:ext cx="11152789" cy="3632200"/>
          </a:xfrm>
          <a:prstGeom prst="rect">
            <a:avLst/>
          </a:prstGeom>
          <a:noFill/>
          <a:ln w="9525">
            <a:noFill/>
            <a:miter lim="800000"/>
            <a:headEnd/>
            <a:tailEnd/>
          </a:ln>
        </p:spPr>
        <p:txBody>
          <a:bodyPr/>
          <a:lstStyle/>
          <a:p>
            <a:pPr eaLnBrk="0" hangingPunct="0">
              <a:spcBef>
                <a:spcPts val="1000"/>
              </a:spcBef>
              <a:buClr>
                <a:schemeClr val="accent1"/>
              </a:buClr>
              <a:buSzPct val="80000"/>
            </a:pPr>
            <a:r>
              <a:rPr lang="en-US" dirty="0">
                <a:solidFill>
                  <a:srgbClr val="404040"/>
                </a:solidFill>
                <a:latin typeface="Times New Roman" pitchFamily="18" charset="0"/>
                <a:cs typeface="Times New Roman" pitchFamily="18" charset="0"/>
              </a:rPr>
              <a:t>Supervised learning can be split into two subcategories: </a:t>
            </a:r>
            <a:r>
              <a:rPr lang="en-US" b="1" i="1" dirty="0">
                <a:solidFill>
                  <a:srgbClr val="404040"/>
                </a:solidFill>
                <a:latin typeface="Times New Roman" pitchFamily="18" charset="0"/>
                <a:cs typeface="Times New Roman" pitchFamily="18" charset="0"/>
              </a:rPr>
              <a:t>Classification</a:t>
            </a:r>
            <a:r>
              <a:rPr lang="en-US" dirty="0">
                <a:solidFill>
                  <a:srgbClr val="404040"/>
                </a:solidFill>
                <a:latin typeface="Times New Roman" pitchFamily="18" charset="0"/>
                <a:cs typeface="Times New Roman" pitchFamily="18" charset="0"/>
              </a:rPr>
              <a:t> and </a:t>
            </a:r>
            <a:r>
              <a:rPr lang="en-US" b="1" i="1" dirty="0">
                <a:solidFill>
                  <a:srgbClr val="404040"/>
                </a:solidFill>
                <a:latin typeface="Times New Roman" pitchFamily="18" charset="0"/>
                <a:cs typeface="Times New Roman" pitchFamily="18" charset="0"/>
              </a:rPr>
              <a:t>Regression</a:t>
            </a:r>
            <a:r>
              <a:rPr lang="en-US" dirty="0">
                <a:solidFill>
                  <a:srgbClr val="404040"/>
                </a:solidFill>
                <a:latin typeface="Times New Roman" pitchFamily="18" charset="0"/>
                <a:cs typeface="Times New Roman" pitchFamily="18" charset="0"/>
              </a:rPr>
              <a:t> </a:t>
            </a:r>
            <a:r>
              <a:rPr lang="en-US" b="1" i="1" dirty="0">
                <a:solidFill>
                  <a:srgbClr val="404040"/>
                </a:solidFill>
                <a:latin typeface="Times New Roman" pitchFamily="18" charset="0"/>
                <a:cs typeface="Times New Roman" pitchFamily="18" charset="0"/>
              </a:rPr>
              <a:t>.</a:t>
            </a:r>
          </a:p>
          <a:p>
            <a:pPr marL="342900" indent="-342900" algn="l">
              <a:buAutoNum type="arabicPeriod"/>
            </a:pPr>
            <a:r>
              <a:rPr lang="en-IN" sz="2400" b="1" i="0" dirty="0">
                <a:solidFill>
                  <a:schemeClr val="accent4"/>
                </a:solidFill>
                <a:effectLst/>
                <a:latin typeface="Times New Roman" panose="02020603050405020304" pitchFamily="18" charset="0"/>
                <a:cs typeface="Times New Roman" panose="02020603050405020304" pitchFamily="18" charset="0"/>
              </a:rPr>
              <a:t>Classification</a:t>
            </a:r>
          </a:p>
          <a:p>
            <a:pPr algn="l"/>
            <a:r>
              <a:rPr lang="en-US" b="0" i="0" dirty="0">
                <a:solidFill>
                  <a:srgbClr val="292929"/>
                </a:solidFill>
                <a:effectLst/>
                <a:latin typeface="Times New Roman" panose="02020603050405020304" pitchFamily="18" charset="0"/>
                <a:cs typeface="Times New Roman" panose="02020603050405020304" pitchFamily="18" charset="0"/>
              </a:rPr>
              <a:t>During training, a classification algorithm will be given data points with an assigned category. The job of a classification algorithm is to then take an input value and assign it a class, or category, that it fits into based on the training data provided.</a:t>
            </a:r>
            <a:endParaRPr lang="en-IN" b="0" i="0" dirty="0">
              <a:solidFill>
                <a:srgbClr val="292929"/>
              </a:solidFill>
              <a:effectLst/>
              <a:latin typeface="Times New Roman" panose="02020603050405020304" pitchFamily="18" charset="0"/>
              <a:cs typeface="Times New Roman" panose="02020603050405020304" pitchFamily="18" charset="0"/>
            </a:endParaRPr>
          </a:p>
          <a:p>
            <a:pPr eaLnBrk="0" hangingPunct="0">
              <a:spcBef>
                <a:spcPts val="1000"/>
              </a:spcBef>
              <a:buClr>
                <a:schemeClr val="accent1"/>
              </a:buClr>
              <a:buSzPct val="80000"/>
            </a:pPr>
            <a:endParaRPr lang="en-US" b="1" dirty="0">
              <a:solidFill>
                <a:srgbClr val="404040"/>
              </a:solidFill>
              <a:latin typeface="Times New Roman" pitchFamily="18" charset="0"/>
              <a:cs typeface="Times New Roman" pitchFamily="18" charset="0"/>
            </a:endParaRPr>
          </a:p>
        </p:txBody>
      </p:sp>
      <p:pic>
        <p:nvPicPr>
          <p:cNvPr id="3" name="Picture 2">
            <a:extLst>
              <a:ext uri="{FF2B5EF4-FFF2-40B4-BE49-F238E27FC236}">
                <a16:creationId xmlns="" xmlns:a16="http://schemas.microsoft.com/office/drawing/2014/main" id="{9C2D0AE4-525D-4142-A643-002D42F7BDEE}"/>
              </a:ext>
            </a:extLst>
          </p:cNvPr>
          <p:cNvPicPr>
            <a:picLocks noChangeAspect="1"/>
          </p:cNvPicPr>
          <p:nvPr/>
        </p:nvPicPr>
        <p:blipFill>
          <a:blip r:embed="rId3"/>
          <a:stretch>
            <a:fillRect/>
          </a:stretch>
        </p:blipFill>
        <p:spPr>
          <a:xfrm>
            <a:off x="3586578" y="3724017"/>
            <a:ext cx="4545968" cy="2556133"/>
          </a:xfrm>
          <a:prstGeom prst="rect">
            <a:avLst/>
          </a:prstGeom>
        </p:spPr>
      </p:pic>
    </p:spTree>
    <p:extLst>
      <p:ext uri="{BB962C8B-B14F-4D97-AF65-F5344CB8AC3E}">
        <p14:creationId xmlns="" xmlns:p14="http://schemas.microsoft.com/office/powerpoint/2010/main" val="27219826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23805</TotalTime>
  <Words>1692</Words>
  <Application>Microsoft Office PowerPoint</Application>
  <PresentationFormat>Custom</PresentationFormat>
  <Paragraphs>225</Paragraphs>
  <Slides>25</Slides>
  <Notes>2</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Ion Boardroom</vt:lpstr>
      <vt:lpstr>Office Theme</vt:lpstr>
      <vt:lpstr>                                          Supervised and Unsupervised Learning</vt:lpstr>
      <vt:lpstr>         OUTLINE OF THE PRESENTATION</vt:lpstr>
      <vt:lpstr>ABOUT THE COMPANY</vt:lpstr>
      <vt:lpstr>INTRODUCTION </vt:lpstr>
      <vt:lpstr>INTRODUCTION </vt:lpstr>
      <vt:lpstr>OBJECTIVES</vt:lpstr>
      <vt:lpstr>METHODOLOGY</vt:lpstr>
      <vt:lpstr>METHODOLOGY</vt:lpstr>
      <vt:lpstr>METHODOLOGY</vt:lpstr>
      <vt:lpstr>METHODOLOGY</vt:lpstr>
      <vt:lpstr>METHODOLOGY</vt:lpstr>
      <vt:lpstr>METHODOLOGY</vt:lpstr>
      <vt:lpstr>METHODOLOGY</vt:lpstr>
      <vt:lpstr>METHODOLOGY</vt:lpstr>
      <vt:lpstr>METHODOLOGY</vt:lpstr>
      <vt:lpstr>      ADVANTAGES</vt:lpstr>
      <vt:lpstr>      DISADVANTAGES</vt:lpstr>
      <vt:lpstr>      ADVANTAGES</vt:lpstr>
      <vt:lpstr>      DISADVANTAGES</vt:lpstr>
      <vt:lpstr>  APPLICATIONS</vt:lpstr>
      <vt:lpstr>CONCLUSION </vt:lpstr>
      <vt:lpstr>FUTURE WORK </vt:lpstr>
      <vt:lpstr>REFERENCES  </vt:lpstr>
      <vt:lpstr>CERTIFICATE OF INTERNSHIP(scanned copy)</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Way Forward…</dc:title>
  <dc:creator>Windows User</dc:creator>
  <cp:lastModifiedBy>GAURISH NINNEKAR</cp:lastModifiedBy>
  <cp:revision>1452</cp:revision>
  <cp:lastPrinted>2017-12-21T07:08:41Z</cp:lastPrinted>
  <dcterms:created xsi:type="dcterms:W3CDTF">2017-08-03T09:47:51Z</dcterms:created>
  <dcterms:modified xsi:type="dcterms:W3CDTF">2021-08-09T20:05:25Z</dcterms:modified>
</cp:coreProperties>
</file>