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776D-E269-EF40-8E3F-78B84EDAABFC}" type="datetimeFigureOut">
              <a:rPr lang="en-US" smtClean="0"/>
              <a:t>7/15/11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E964-7274-B041-86B9-8FAC588D9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468" y="180294"/>
            <a:ext cx="6580650" cy="6580650"/>
          </a:xfrm>
          <a:prstGeom prst="ellipse">
            <a:avLst/>
          </a:prstGeom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81156" y="1040853"/>
            <a:ext cx="517566" cy="517566"/>
          </a:xfrm>
          <a:prstGeom prst="ellipse">
            <a:avLst/>
          </a:prstGeom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0779" y="10707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8612" y="289069"/>
            <a:ext cx="244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Nights I got Drunk</a:t>
            </a:r>
          </a:p>
          <a:p>
            <a:r>
              <a:rPr lang="en-US" dirty="0" smtClean="0">
                <a:solidFill>
                  <a:srgbClr val="A93C3C"/>
                </a:solidFill>
              </a:rPr>
              <a:t>Nights I kissed someone</a:t>
            </a:r>
            <a:endParaRPr lang="en-US" dirty="0">
              <a:solidFill>
                <a:srgbClr val="A93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4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9762" y="180294"/>
            <a:ext cx="6386700" cy="6386700"/>
          </a:xfrm>
          <a:prstGeom prst="ellipse">
            <a:avLst/>
          </a:prstGeom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46931" y="1456384"/>
            <a:ext cx="352478" cy="352478"/>
          </a:xfrm>
          <a:prstGeom prst="ellipse">
            <a:avLst/>
          </a:prstGeom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46931" y="143953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6467" y="144876"/>
            <a:ext cx="6378613" cy="6378613"/>
          </a:xfrm>
          <a:prstGeom prst="ellipse">
            <a:avLst/>
          </a:prstGeom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28121" y="4304827"/>
            <a:ext cx="226287" cy="226287"/>
          </a:xfrm>
          <a:prstGeom prst="ellipse">
            <a:avLst/>
          </a:prstGeom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99259" y="42228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5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3417" y="173906"/>
            <a:ext cx="5345907" cy="5345907"/>
          </a:xfrm>
          <a:prstGeom prst="ellipse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77762" y="3408432"/>
            <a:ext cx="721562" cy="721562"/>
          </a:xfrm>
          <a:prstGeom prst="ellipse">
            <a:avLst/>
          </a:prstGeom>
          <a:noFill/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23093" y="363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44080" y="621246"/>
            <a:ext cx="2842027" cy="2842027"/>
          </a:xfrm>
          <a:prstGeom prst="ellipse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44312" y="60382"/>
            <a:ext cx="8803062" cy="6563126"/>
          </a:xfrm>
          <a:prstGeom prst="ellipse">
            <a:avLst/>
          </a:prstGeom>
          <a:noFill/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185989" y="3091452"/>
            <a:ext cx="2293638" cy="2293638"/>
          </a:xfrm>
          <a:prstGeom prst="ellipse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37" y="106296"/>
            <a:ext cx="5281838" cy="4961362"/>
          </a:xfrm>
          <a:prstGeom prst="ellipse">
            <a:avLst/>
          </a:prstGeom>
          <a:noFill/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157126" y="3091451"/>
            <a:ext cx="2842027" cy="2842027"/>
          </a:xfrm>
          <a:prstGeom prst="ellipse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9837" y="106296"/>
            <a:ext cx="5281838" cy="4961362"/>
          </a:xfrm>
          <a:prstGeom prst="ellipse">
            <a:avLst/>
          </a:prstGeom>
          <a:noFill/>
          <a:ln w="762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Macintosh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2005</vt:lpstr>
      <vt:lpstr>2006</vt:lpstr>
      <vt:lpstr>2007</vt:lpstr>
      <vt:lpstr>2008</vt:lpstr>
      <vt:lpstr>2009</vt:lpstr>
      <vt:lpstr>2010</vt:lpstr>
      <vt:lpstr>2011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Neon Brooks</dc:creator>
  <cp:lastModifiedBy>Neon Brooks</cp:lastModifiedBy>
  <cp:revision>4</cp:revision>
  <dcterms:created xsi:type="dcterms:W3CDTF">2011-07-15T21:37:42Z</dcterms:created>
  <dcterms:modified xsi:type="dcterms:W3CDTF">2011-07-15T21:59:03Z</dcterms:modified>
</cp:coreProperties>
</file>