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036010_葉家誠" initials="1" lastIdx="1" clrIdx="0">
    <p:extLst>
      <p:ext uri="{19B8F6BF-5375-455C-9EA6-DF929625EA0E}">
        <p15:presenceInfo xmlns:p15="http://schemas.microsoft.com/office/powerpoint/2012/main" userId="11036010_葉家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FA051-C175-4D8D-8E0B-83493711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7BCE64-E9B5-44F5-8917-251ADF622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2264C6-484C-4230-9541-41240C86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114B7-1465-4198-BB61-476C3DDF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E5820A-3C4C-4103-9C7B-13C9FDBB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5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B510D-DEFA-4D85-87E7-0128AAC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71EDFD-543D-480A-ACD5-43C79837B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9D280-229F-4A0B-AF6E-E740C98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31A956-B810-4490-B9B3-D0AB5E20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0F4A65-42D6-42A6-864C-F7DEB4AC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3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5D143D-1628-4699-9FFB-DAD37D152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FF14B1-B308-44A5-B9B6-719C211A7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C9BAD0-1FCD-4941-9B1C-2A4B4CFC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ACA58-D6E6-47A1-A74E-40FCF1ED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E4EF26-A314-4CD5-AC33-81E18391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73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59FEF-9150-40A0-AC84-185A69D4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5230E-2B6A-416C-BA24-45CFD48F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2309DE-6068-4630-8396-5CAF786B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C53D76-0415-4ACD-8B65-8DDCCEF7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F6FEEF-6950-4096-99D0-74C78F37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2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780D9-809B-4634-B50A-D0A70B15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89A6EF-2056-47FB-8B33-0BC8148B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380F2D-99CA-45FA-ABF4-BABF52A7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A8B369-91D1-458F-A592-7EB09659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7B81A8-0FF4-481A-8EB7-30E755E6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52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87C22-B1E8-4D75-8E16-A04DAB09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E542F-A375-4075-8058-81FC22B96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7A5BE4-B336-4891-B7DE-827FBE36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3AC84-7FCD-48B3-A96B-3019DA89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3AF92D-8E3C-4E43-BF0D-654154D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0C8A02-9ED4-480C-A8F4-DA827D0B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0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A9D7B-9D32-46CF-8FEF-3E943700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DA61E1-F712-4DDF-ACE0-8E3F8C3E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ED158E-EEAF-4910-A0E8-81EC2BDB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30A2C0-8E9D-4F86-BD58-222BBC444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159768-D40A-475A-8A95-6917D417D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2C2327-D87E-4E58-9A14-7EE2CD5A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463448-2097-487F-9AA2-87D612DB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A83050-D171-4E24-8805-686CD71D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51513-3C4A-4A2D-9380-1F5359DD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B1D5F8-A840-4995-BDAB-F8CFEA60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DB91E1-F337-40B8-89B4-C50C8962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85DDFA-56FE-4D8C-9660-C2BADC91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1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111A92-94A1-4292-8AF0-43736D3E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965BB7-2A67-4C0F-992C-CDF66585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1C807A-320C-4A11-86CA-02E415BF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4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D005F-3A49-4DDB-95B0-D39D805B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57657-4128-40B0-8CC3-AC4DC6A7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720210-A5F4-4A4C-9EFE-6B3D5703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7BE86D-DAD3-49B6-A819-A2022945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CD3E8F-F3D5-42D3-A555-0AB4E87F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7F117B-C48F-4ECB-B2B0-94E28F8D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49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CAA4A-20E7-4906-87FD-B1713F6B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B5B439-3797-4272-B209-5EB26E457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078D31-3A90-4693-AEB0-AEB46F986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3FF9ED-84B8-436E-AF60-5DB58A45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B5A161-D4AB-493F-924F-6A89701E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67E02B-EB6D-496F-930C-27E4193C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6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415664-832F-4868-974F-2EDF0896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6AB064-5B66-478F-ACD9-E400F367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BA5751-3F9C-4B30-8EE3-42F409CD3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EC3F-19D5-4C7D-AAD7-19B0FA4E9BBB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6CDBF7-4848-4DA9-B6A3-B0428FEF6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894A9-0576-4795-A377-7C0613E7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05A6-9A56-4263-AB49-8138A1798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57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584EE53-C4F7-44F8-AC29-260C909F3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97" y="1622995"/>
            <a:ext cx="8796005" cy="229834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86C7552-B940-4592-8696-F555922DDA9B}"/>
              </a:ext>
            </a:extLst>
          </p:cNvPr>
          <p:cNvSpPr txBox="1"/>
          <p:nvPr/>
        </p:nvSpPr>
        <p:spPr>
          <a:xfrm>
            <a:off x="2088858" y="4781726"/>
            <a:ext cx="7709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系統簡介影片</a:t>
            </a:r>
          </a:p>
        </p:txBody>
      </p:sp>
      <p:pic>
        <p:nvPicPr>
          <p:cNvPr id="10" name="videoplayback">
            <a:hlinkClick r:id="" action="ppaction://media"/>
            <a:extLst>
              <a:ext uri="{FF2B5EF4-FFF2-40B4-BE49-F238E27FC236}">
                <a16:creationId xmlns:a16="http://schemas.microsoft.com/office/drawing/2014/main" id="{9E6D4F81-6626-44B8-B595-E43D410CECC7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49572.2448"/>
                  <p14:fade in="2000" out="200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801474" y="6391274"/>
            <a:ext cx="12382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numSld="999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>
            <a:extLst>
              <a:ext uri="{FF2B5EF4-FFF2-40B4-BE49-F238E27FC236}">
                <a16:creationId xmlns:a16="http://schemas.microsoft.com/office/drawing/2014/main" id="{9F8E3F18-65FE-45EB-BBC5-7C77E473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01"/>
            <a:ext cx="12192000" cy="5975999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1FBAFC2A-0841-4EF7-A17D-AED74038C75D}"/>
              </a:ext>
            </a:extLst>
          </p:cNvPr>
          <p:cNvSpPr/>
          <p:nvPr/>
        </p:nvSpPr>
        <p:spPr>
          <a:xfrm>
            <a:off x="0" y="0"/>
            <a:ext cx="12192000" cy="882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主頁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AE9AA58-AA1A-4D88-A891-D213F22C86D3}"/>
              </a:ext>
            </a:extLst>
          </p:cNvPr>
          <p:cNvSpPr/>
          <p:nvPr/>
        </p:nvSpPr>
        <p:spPr>
          <a:xfrm>
            <a:off x="4178099" y="1554480"/>
            <a:ext cx="820621" cy="87806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001EAA2-2DBD-4F11-AB75-672C712D6CBB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4588410" y="2432545"/>
            <a:ext cx="641142" cy="4554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274F4-FEDC-466E-AA22-474C959DC313}"/>
              </a:ext>
            </a:extLst>
          </p:cNvPr>
          <p:cNvSpPr txBox="1"/>
          <p:nvPr/>
        </p:nvSpPr>
        <p:spPr>
          <a:xfrm>
            <a:off x="3983057" y="28879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點擊開始建立新的課程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6EB7080-EC43-47BE-8543-C85E83AABC29}"/>
              </a:ext>
            </a:extLst>
          </p:cNvPr>
          <p:cNvSpPr/>
          <p:nvPr/>
        </p:nvSpPr>
        <p:spPr>
          <a:xfrm>
            <a:off x="11131420" y="882001"/>
            <a:ext cx="905070" cy="58563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29ED6EF-0630-4907-A4F7-CD751113F836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V="1">
            <a:off x="10923978" y="1467635"/>
            <a:ext cx="659977" cy="35382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173EBF-C48E-4F3B-BA17-AA6A7E4B2D17}"/>
              </a:ext>
            </a:extLst>
          </p:cNvPr>
          <p:cNvSpPr txBox="1"/>
          <p:nvPr/>
        </p:nvSpPr>
        <p:spPr>
          <a:xfrm>
            <a:off x="9876780" y="1821460"/>
            <a:ext cx="209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這裡進行登入登出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2CFB868-15C4-4560-97F6-FAE36C408DF6}"/>
              </a:ext>
            </a:extLst>
          </p:cNvPr>
          <p:cNvSpPr/>
          <p:nvPr/>
        </p:nvSpPr>
        <p:spPr>
          <a:xfrm>
            <a:off x="84346" y="1395185"/>
            <a:ext cx="2952783" cy="1192574"/>
          </a:xfrm>
          <a:prstGeom prst="round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8972BAF-C58A-4287-BDCE-9175011520A1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H="1" flipV="1">
            <a:off x="1560738" y="2587759"/>
            <a:ext cx="1735" cy="36933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BCEF4B-2C91-48C6-A7AA-738E749CBAA7}"/>
              </a:ext>
            </a:extLst>
          </p:cNvPr>
          <p:cNvSpPr txBox="1"/>
          <p:nvPr/>
        </p:nvSpPr>
        <p:spPr>
          <a:xfrm>
            <a:off x="158053" y="2957091"/>
            <a:ext cx="280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擁有訪問權限的課程清單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5F007F4-740B-4CC6-858E-AB443AD2AF51}"/>
              </a:ext>
            </a:extLst>
          </p:cNvPr>
          <p:cNvSpPr/>
          <p:nvPr/>
        </p:nvSpPr>
        <p:spPr>
          <a:xfrm>
            <a:off x="2624780" y="2060208"/>
            <a:ext cx="327341" cy="356424"/>
          </a:xfrm>
          <a:prstGeom prst="ellipse">
            <a:avLst/>
          </a:prstGeom>
          <a:solidFill>
            <a:schemeClr val="bg1">
              <a:alpha val="39000"/>
            </a:schemeClr>
          </a:solidFill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E223105-9514-44A8-8481-6D3DAA7EB27B}"/>
              </a:ext>
            </a:extLst>
          </p:cNvPr>
          <p:cNvCxnSpPr>
            <a:cxnSpLocks/>
            <a:stCxn id="33" idx="0"/>
            <a:endCxn id="31" idx="4"/>
          </p:cNvCxnSpPr>
          <p:nvPr/>
        </p:nvCxnSpPr>
        <p:spPr>
          <a:xfrm flipH="1" flipV="1">
            <a:off x="2788451" y="2416632"/>
            <a:ext cx="207748" cy="1012368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2990AB-FBFC-42E4-BCF8-D368433E5AE1}"/>
              </a:ext>
            </a:extLst>
          </p:cNvPr>
          <p:cNvSpPr txBox="1"/>
          <p:nvPr/>
        </p:nvSpPr>
        <p:spPr>
          <a:xfrm>
            <a:off x="1980536" y="3429000"/>
            <a:ext cx="20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點擊這裡進入</a:t>
            </a:r>
          </a:p>
        </p:txBody>
      </p:sp>
    </p:spTree>
    <p:extLst>
      <p:ext uri="{BB962C8B-B14F-4D97-AF65-F5344CB8AC3E}">
        <p14:creationId xmlns:p14="http://schemas.microsoft.com/office/powerpoint/2010/main" val="1271189978"/>
      </p:ext>
    </p:extLst>
  </p:cSld>
  <p:clrMapOvr>
    <a:masterClrMapping/>
  </p:clrMapOvr>
  <p:transition spd="slow" advClick="0" advTm="115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5" grpId="0" animBg="1"/>
      <p:bldP spid="17" grpId="0"/>
      <p:bldP spid="23" grpId="0" animBg="1"/>
      <p:bldP spid="25" grpId="0"/>
      <p:bldP spid="31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A3AF89-8BA9-4C01-88E3-26F42080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01"/>
            <a:ext cx="12192000" cy="5975999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1FBAFC2A-0841-4EF7-A17D-AED74038C75D}"/>
              </a:ext>
            </a:extLst>
          </p:cNvPr>
          <p:cNvSpPr/>
          <p:nvPr/>
        </p:nvSpPr>
        <p:spPr>
          <a:xfrm>
            <a:off x="0" y="0"/>
            <a:ext cx="12192000" cy="8820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課程頁面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AE9AA58-AA1A-4D88-A891-D213F22C86D3}"/>
              </a:ext>
            </a:extLst>
          </p:cNvPr>
          <p:cNvSpPr/>
          <p:nvPr/>
        </p:nvSpPr>
        <p:spPr>
          <a:xfrm>
            <a:off x="2425960" y="1950098"/>
            <a:ext cx="9526553" cy="324705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001EAA2-2DBD-4F11-AB75-672C712D6CBB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7189237" y="5197151"/>
            <a:ext cx="2348626" cy="4095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274F4-FEDC-466E-AA22-474C959DC313}"/>
              </a:ext>
            </a:extLst>
          </p:cNvPr>
          <p:cNvSpPr txBox="1"/>
          <p:nvPr/>
        </p:nvSpPr>
        <p:spPr>
          <a:xfrm>
            <a:off x="8060535" y="56066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輸入標題內容發布新的公告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2CFB868-15C4-4560-97F6-FAE36C408DF6}"/>
              </a:ext>
            </a:extLst>
          </p:cNvPr>
          <p:cNvSpPr/>
          <p:nvPr/>
        </p:nvSpPr>
        <p:spPr>
          <a:xfrm>
            <a:off x="130629" y="2677426"/>
            <a:ext cx="2164702" cy="4180574"/>
          </a:xfrm>
          <a:prstGeom prst="round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8972BAF-C58A-4287-BDCE-9175011520A1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H="1" flipV="1">
            <a:off x="2295331" y="4767713"/>
            <a:ext cx="1679510" cy="80993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BCEF4B-2C91-48C6-A7AA-738E749CBAA7}"/>
              </a:ext>
            </a:extLst>
          </p:cNvPr>
          <p:cNvSpPr txBox="1"/>
          <p:nvPr/>
        </p:nvSpPr>
        <p:spPr>
          <a:xfrm>
            <a:off x="2425960" y="5577644"/>
            <a:ext cx="309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行事曆與時課表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隨時記錄當天課程重要事項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8DA78B4-3ABD-4B3A-9606-BFF0231D1633}"/>
              </a:ext>
            </a:extLst>
          </p:cNvPr>
          <p:cNvSpPr txBox="1"/>
          <p:nvPr/>
        </p:nvSpPr>
        <p:spPr>
          <a:xfrm>
            <a:off x="8641300" y="6385515"/>
            <a:ext cx="355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部分功能僅會議主辦人可使用</a:t>
            </a:r>
          </a:p>
        </p:txBody>
      </p:sp>
    </p:spTree>
    <p:extLst>
      <p:ext uri="{BB962C8B-B14F-4D97-AF65-F5344CB8AC3E}">
        <p14:creationId xmlns:p14="http://schemas.microsoft.com/office/powerpoint/2010/main" val="3902678063"/>
      </p:ext>
    </p:extLst>
  </p:cSld>
  <p:clrMapOvr>
    <a:masterClrMapping/>
  </p:clrMapOvr>
  <p:transition spd="slow" advClick="0" advTm="6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23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A3AF89-8BA9-4C01-88E3-26F42080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01"/>
            <a:ext cx="12192000" cy="5975999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1FBAFC2A-0841-4EF7-A17D-AED74038C75D}"/>
              </a:ext>
            </a:extLst>
          </p:cNvPr>
          <p:cNvSpPr/>
          <p:nvPr/>
        </p:nvSpPr>
        <p:spPr>
          <a:xfrm>
            <a:off x="0" y="0"/>
            <a:ext cx="12192000" cy="8820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課程頁面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AE9AA58-AA1A-4D88-A891-D213F22C86D3}"/>
              </a:ext>
            </a:extLst>
          </p:cNvPr>
          <p:cNvSpPr/>
          <p:nvPr/>
        </p:nvSpPr>
        <p:spPr>
          <a:xfrm>
            <a:off x="7408506" y="1441178"/>
            <a:ext cx="4133461" cy="50150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001EAA2-2DBD-4F11-AB75-672C712D6CBB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9475237" y="1942686"/>
            <a:ext cx="311722" cy="2315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274F4-FEDC-466E-AA22-474C959DC313}"/>
              </a:ext>
            </a:extLst>
          </p:cNvPr>
          <p:cNvSpPr txBox="1"/>
          <p:nvPr/>
        </p:nvSpPr>
        <p:spPr>
          <a:xfrm>
            <a:off x="8508404" y="217426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隨時下載聊天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警醒紀錄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重要資訊不遺漏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2CFB868-15C4-4560-97F6-FAE36C408DF6}"/>
              </a:ext>
            </a:extLst>
          </p:cNvPr>
          <p:cNvSpPr/>
          <p:nvPr/>
        </p:nvSpPr>
        <p:spPr>
          <a:xfrm>
            <a:off x="1222310" y="2245270"/>
            <a:ext cx="342715" cy="36730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8972BAF-C58A-4287-BDCE-9175011520A1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1393668" y="1378654"/>
            <a:ext cx="719716" cy="8666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BCEF4B-2C91-48C6-A7AA-738E749CBAA7}"/>
              </a:ext>
            </a:extLst>
          </p:cNvPr>
          <p:cNvSpPr txBox="1"/>
          <p:nvPr/>
        </p:nvSpPr>
        <p:spPr>
          <a:xfrm>
            <a:off x="1082352" y="1009322"/>
            <a:ext cx="206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點擊更改課程設定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2112E4A-036F-48AE-A959-50E27937A2F9}"/>
              </a:ext>
            </a:extLst>
          </p:cNvPr>
          <p:cNvSpPr txBox="1"/>
          <p:nvPr/>
        </p:nvSpPr>
        <p:spPr>
          <a:xfrm>
            <a:off x="8641300" y="6419790"/>
            <a:ext cx="355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部分功能僅會議主辦人可使用</a:t>
            </a:r>
          </a:p>
        </p:txBody>
      </p:sp>
    </p:spTree>
    <p:extLst>
      <p:ext uri="{BB962C8B-B14F-4D97-AF65-F5344CB8AC3E}">
        <p14:creationId xmlns:p14="http://schemas.microsoft.com/office/powerpoint/2010/main" val="29600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613E724-FA9E-44B5-AD57-7DFA6E8F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711"/>
            <a:ext cx="12192000" cy="5990289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1FBAFC2A-0841-4EF7-A17D-AED74038C75D}"/>
              </a:ext>
            </a:extLst>
          </p:cNvPr>
          <p:cNvSpPr/>
          <p:nvPr/>
        </p:nvSpPr>
        <p:spPr>
          <a:xfrm>
            <a:off x="0" y="0"/>
            <a:ext cx="12192000" cy="8820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課程頁面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AE9AA58-AA1A-4D88-A891-D213F22C86D3}"/>
              </a:ext>
            </a:extLst>
          </p:cNvPr>
          <p:cNvSpPr/>
          <p:nvPr/>
        </p:nvSpPr>
        <p:spPr>
          <a:xfrm>
            <a:off x="4397271" y="3542931"/>
            <a:ext cx="3397457" cy="882001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001EAA2-2DBD-4F11-AB75-672C712D6CB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7794728" y="3866097"/>
            <a:ext cx="816313" cy="11783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274F4-FEDC-466E-AA22-474C959DC313}"/>
              </a:ext>
            </a:extLst>
          </p:cNvPr>
          <p:cNvSpPr txBox="1"/>
          <p:nvPr/>
        </p:nvSpPr>
        <p:spPr>
          <a:xfrm>
            <a:off x="8611041" y="354293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自定義警醒間隔與持續時間</a:t>
            </a:r>
            <a:endParaRPr lang="en-US" altLang="zh-TW" b="1" dirty="0">
              <a:solidFill>
                <a:srgbClr val="FFC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防止掛機輕鬆搞定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2CFB868-15C4-4560-97F6-FAE36C408DF6}"/>
              </a:ext>
            </a:extLst>
          </p:cNvPr>
          <p:cNvSpPr/>
          <p:nvPr/>
        </p:nvSpPr>
        <p:spPr>
          <a:xfrm>
            <a:off x="4422710" y="4652568"/>
            <a:ext cx="3349690" cy="64722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8972BAF-C58A-4287-BDCE-9175011520A1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V="1">
            <a:off x="6097555" y="5299788"/>
            <a:ext cx="0" cy="6905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BCEF4B-2C91-48C6-A7AA-738E749CBAA7}"/>
              </a:ext>
            </a:extLst>
          </p:cNvPr>
          <p:cNvSpPr txBox="1"/>
          <p:nvPr/>
        </p:nvSpPr>
        <p:spPr>
          <a:xfrm>
            <a:off x="5066523" y="5990289"/>
            <a:ext cx="206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輸入</a:t>
            </a:r>
            <a:r>
              <a:rPr lang="en-US" altLang="zh-TW" b="1" dirty="0">
                <a:solidFill>
                  <a:srgbClr val="FFFF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Email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帳號</a:t>
            </a:r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輕鬆加入參與者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24C2FD1-E6AA-4083-B31B-771CF20F08A0}"/>
              </a:ext>
            </a:extLst>
          </p:cNvPr>
          <p:cNvSpPr txBox="1"/>
          <p:nvPr/>
        </p:nvSpPr>
        <p:spPr>
          <a:xfrm>
            <a:off x="8641300" y="6385515"/>
            <a:ext cx="355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部分功能僅會議主辦人可使用</a:t>
            </a:r>
          </a:p>
        </p:txBody>
      </p:sp>
    </p:spTree>
    <p:extLst>
      <p:ext uri="{BB962C8B-B14F-4D97-AF65-F5344CB8AC3E}">
        <p14:creationId xmlns:p14="http://schemas.microsoft.com/office/powerpoint/2010/main" val="363527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5000">
        <p:cut/>
      </p:transition>
    </mc:Choice>
    <mc:Fallback xmlns="">
      <p:transition advClick="0" advTm="5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23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圖片 49">
            <a:extLst>
              <a:ext uri="{FF2B5EF4-FFF2-40B4-BE49-F238E27FC236}">
                <a16:creationId xmlns:a16="http://schemas.microsoft.com/office/drawing/2014/main" id="{961E7427-D9C3-4A52-9130-ADAFFFEF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00"/>
            <a:ext cx="12192000" cy="5975999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1FBAFC2A-0841-4EF7-A17D-AED74038C75D}"/>
              </a:ext>
            </a:extLst>
          </p:cNvPr>
          <p:cNvSpPr/>
          <p:nvPr/>
        </p:nvSpPr>
        <p:spPr>
          <a:xfrm>
            <a:off x="0" y="0"/>
            <a:ext cx="12192000" cy="882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會議頁面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AE9AA58-AA1A-4D88-A891-D213F22C86D3}"/>
              </a:ext>
            </a:extLst>
          </p:cNvPr>
          <p:cNvSpPr/>
          <p:nvPr/>
        </p:nvSpPr>
        <p:spPr>
          <a:xfrm>
            <a:off x="5120491" y="6332423"/>
            <a:ext cx="1924121" cy="48914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001EAA2-2DBD-4F11-AB75-672C712D6CBB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4508840" y="6517089"/>
            <a:ext cx="611651" cy="599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274F4-FEDC-466E-AA22-474C959DC313}"/>
              </a:ext>
            </a:extLst>
          </p:cNvPr>
          <p:cNvSpPr txBox="1"/>
          <p:nvPr/>
        </p:nvSpPr>
        <p:spPr>
          <a:xfrm>
            <a:off x="2939180" y="63324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基礎控制開關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6EB7080-EC43-47BE-8543-C85E83AABC29}"/>
              </a:ext>
            </a:extLst>
          </p:cNvPr>
          <p:cNvSpPr/>
          <p:nvPr/>
        </p:nvSpPr>
        <p:spPr>
          <a:xfrm>
            <a:off x="11660164" y="6449878"/>
            <a:ext cx="334824" cy="30904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29ED6EF-0630-4907-A4F7-CD751113F836}"/>
              </a:ext>
            </a:extLst>
          </p:cNvPr>
          <p:cNvCxnSpPr>
            <a:cxnSpLocks/>
            <a:stCxn id="17" idx="3"/>
            <a:endCxn id="15" idx="2"/>
          </p:cNvCxnSpPr>
          <p:nvPr/>
        </p:nvCxnSpPr>
        <p:spPr>
          <a:xfrm>
            <a:off x="10795519" y="6488668"/>
            <a:ext cx="864645" cy="1157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173EBF-C48E-4F3B-BA17-AA6A7E4B2D17}"/>
              </a:ext>
            </a:extLst>
          </p:cNvPr>
          <p:cNvSpPr txBox="1"/>
          <p:nvPr/>
        </p:nvSpPr>
        <p:spPr>
          <a:xfrm>
            <a:off x="8701123" y="6304002"/>
            <a:ext cx="209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開始進行匿名提問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2CFB868-15C4-4560-97F6-FAE36C408DF6}"/>
              </a:ext>
            </a:extLst>
          </p:cNvPr>
          <p:cNvSpPr/>
          <p:nvPr/>
        </p:nvSpPr>
        <p:spPr>
          <a:xfrm>
            <a:off x="158053" y="1819469"/>
            <a:ext cx="1166894" cy="369332"/>
          </a:xfrm>
          <a:prstGeom prst="round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8972BAF-C58A-4287-BDCE-9175011520A1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H="1" flipV="1">
            <a:off x="741500" y="2188801"/>
            <a:ext cx="455722" cy="28309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BCEF4B-2C91-48C6-A7AA-738E749CBAA7}"/>
              </a:ext>
            </a:extLst>
          </p:cNvPr>
          <p:cNvSpPr txBox="1"/>
          <p:nvPr/>
        </p:nvSpPr>
        <p:spPr>
          <a:xfrm>
            <a:off x="158053" y="2471899"/>
            <a:ext cx="207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自由變更警醒類型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5F007F4-740B-4CC6-858E-AB443AD2AF51}"/>
              </a:ext>
            </a:extLst>
          </p:cNvPr>
          <p:cNvSpPr/>
          <p:nvPr/>
        </p:nvSpPr>
        <p:spPr>
          <a:xfrm>
            <a:off x="5918880" y="3429000"/>
            <a:ext cx="327341" cy="356424"/>
          </a:xfrm>
          <a:prstGeom prst="ellipse">
            <a:avLst/>
          </a:prstGeom>
          <a:solidFill>
            <a:schemeClr val="bg1">
              <a:alpha val="39000"/>
            </a:schemeClr>
          </a:solidFill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E223105-9514-44A8-8481-6D3DAA7EB27B}"/>
              </a:ext>
            </a:extLst>
          </p:cNvPr>
          <p:cNvCxnSpPr>
            <a:cxnSpLocks/>
            <a:stCxn id="33" idx="0"/>
            <a:endCxn id="31" idx="4"/>
          </p:cNvCxnSpPr>
          <p:nvPr/>
        </p:nvCxnSpPr>
        <p:spPr>
          <a:xfrm flipV="1">
            <a:off x="6082550" y="3785424"/>
            <a:ext cx="1" cy="30400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2990AB-FBFC-42E4-BCF8-D368433E5AE1}"/>
              </a:ext>
            </a:extLst>
          </p:cNvPr>
          <p:cNvSpPr txBox="1"/>
          <p:nvPr/>
        </p:nvSpPr>
        <p:spPr>
          <a:xfrm>
            <a:off x="5120489" y="4089427"/>
            <a:ext cx="192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點擊釘選使用者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放大觀看更清楚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F234D037-3564-4BAF-876E-57A9C5ACB7FB}"/>
              </a:ext>
            </a:extLst>
          </p:cNvPr>
          <p:cNvSpPr/>
          <p:nvPr/>
        </p:nvSpPr>
        <p:spPr>
          <a:xfrm>
            <a:off x="6165351" y="6403571"/>
            <a:ext cx="327341" cy="356424"/>
          </a:xfrm>
          <a:prstGeom prst="ellipse">
            <a:avLst/>
          </a:prstGeom>
          <a:solidFill>
            <a:schemeClr val="bg1">
              <a:alpha val="39000"/>
            </a:schemeClr>
          </a:solidFill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37E9176-989F-473E-95C5-2BC2BB07B13A}"/>
              </a:ext>
            </a:extLst>
          </p:cNvPr>
          <p:cNvCxnSpPr>
            <a:cxnSpLocks/>
            <a:stCxn id="67" idx="1"/>
            <a:endCxn id="65" idx="0"/>
          </p:cNvCxnSpPr>
          <p:nvPr/>
        </p:nvCxnSpPr>
        <p:spPr>
          <a:xfrm flipH="1">
            <a:off x="6329022" y="5796172"/>
            <a:ext cx="715588" cy="607399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C4A8A9C-3168-441C-A586-F9E5C4437D13}"/>
              </a:ext>
            </a:extLst>
          </p:cNvPr>
          <p:cNvSpPr txBox="1"/>
          <p:nvPr/>
        </p:nvSpPr>
        <p:spPr>
          <a:xfrm>
            <a:off x="7044610" y="5473006"/>
            <a:ext cx="209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一鍵下課鈴</a:t>
            </a:r>
            <a:endParaRPr lang="en-US" altLang="zh-TW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隨時提醒老師下課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1A8BC86-6616-4A07-9A65-AEFAEEC9F2AC}"/>
              </a:ext>
            </a:extLst>
          </p:cNvPr>
          <p:cNvSpPr txBox="1"/>
          <p:nvPr/>
        </p:nvSpPr>
        <p:spPr>
          <a:xfrm>
            <a:off x="8701123" y="99076"/>
            <a:ext cx="349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部分功能僅會議主辦人可使用</a:t>
            </a:r>
          </a:p>
        </p:txBody>
      </p:sp>
    </p:spTree>
    <p:extLst>
      <p:ext uri="{BB962C8B-B14F-4D97-AF65-F5344CB8AC3E}">
        <p14:creationId xmlns:p14="http://schemas.microsoft.com/office/powerpoint/2010/main" val="33386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2000">
        <p14:flash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75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5" grpId="0" animBg="1"/>
      <p:bldP spid="17" grpId="0"/>
      <p:bldP spid="23" grpId="0" animBg="1"/>
      <p:bldP spid="25" grpId="0"/>
      <p:bldP spid="31" grpId="0" animBg="1"/>
      <p:bldP spid="33" grpId="0"/>
      <p:bldP spid="65" grpId="0" animBg="1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63FA25-B885-4676-A50A-8C23BF82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264"/>
            <a:ext cx="12192000" cy="599273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1FBAFC2A-0841-4EF7-A17D-AED74038C75D}"/>
              </a:ext>
            </a:extLst>
          </p:cNvPr>
          <p:cNvSpPr/>
          <p:nvPr/>
        </p:nvSpPr>
        <p:spPr>
          <a:xfrm>
            <a:off x="0" y="0"/>
            <a:ext cx="12192000" cy="882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會議頁面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2CFB868-15C4-4560-97F6-FAE36C408DF6}"/>
              </a:ext>
            </a:extLst>
          </p:cNvPr>
          <p:cNvSpPr/>
          <p:nvPr/>
        </p:nvSpPr>
        <p:spPr>
          <a:xfrm>
            <a:off x="4491927" y="1964380"/>
            <a:ext cx="3251897" cy="4207820"/>
          </a:xfrm>
          <a:prstGeom prst="round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8972BAF-C58A-4287-BDCE-9175011520A1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3696616" y="4068290"/>
            <a:ext cx="795311" cy="15963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BCEF4B-2C91-48C6-A7AA-738E749CBAA7}"/>
              </a:ext>
            </a:extLst>
          </p:cNvPr>
          <p:cNvSpPr txBox="1"/>
          <p:nvPr/>
        </p:nvSpPr>
        <p:spPr>
          <a:xfrm>
            <a:off x="1618278" y="3904761"/>
            <a:ext cx="207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四種警醒類型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上課方式更多元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F367849-057F-4667-9F25-F66335AC867B}"/>
              </a:ext>
            </a:extLst>
          </p:cNvPr>
          <p:cNvSpPr txBox="1"/>
          <p:nvPr/>
        </p:nvSpPr>
        <p:spPr>
          <a:xfrm>
            <a:off x="8701123" y="99076"/>
            <a:ext cx="349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※</a:t>
            </a:r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部分功能僅會議主辦人可使用</a:t>
            </a:r>
          </a:p>
        </p:txBody>
      </p:sp>
    </p:spTree>
    <p:extLst>
      <p:ext uri="{BB962C8B-B14F-4D97-AF65-F5344CB8AC3E}">
        <p14:creationId xmlns:p14="http://schemas.microsoft.com/office/powerpoint/2010/main" val="1432837953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01B77F4-849C-4507-AA87-68FE88FC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97" y="1622995"/>
            <a:ext cx="8796005" cy="22983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E6A6F99-4695-446E-B78A-BCE46CC231B1}"/>
              </a:ext>
            </a:extLst>
          </p:cNvPr>
          <p:cNvSpPr txBox="1"/>
          <p:nvPr/>
        </p:nvSpPr>
        <p:spPr>
          <a:xfrm>
            <a:off x="2241258" y="4828380"/>
            <a:ext cx="7709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感謝收看</a:t>
            </a:r>
          </a:p>
        </p:txBody>
      </p:sp>
    </p:spTree>
    <p:extLst>
      <p:ext uri="{BB962C8B-B14F-4D97-AF65-F5344CB8AC3E}">
        <p14:creationId xmlns:p14="http://schemas.microsoft.com/office/powerpoint/2010/main" val="15402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175</Words>
  <Application>Microsoft Office PowerPoint</Application>
  <PresentationFormat>寬螢幕</PresentationFormat>
  <Paragraphs>36</Paragraphs>
  <Slides>8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11036010_葉家誠</dc:creator>
  <cp:lastModifiedBy>11036010_葉家誠</cp:lastModifiedBy>
  <cp:revision>20</cp:revision>
  <dcterms:created xsi:type="dcterms:W3CDTF">2022-11-17T12:05:49Z</dcterms:created>
  <dcterms:modified xsi:type="dcterms:W3CDTF">2022-11-17T16:26:52Z</dcterms:modified>
</cp:coreProperties>
</file>