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6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5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90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17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43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67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1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1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4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10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8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0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0913-0BD3-452A-802A-2B91A8380E1B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DF7B11-3813-491A-8F36-DAE2EBDD3E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8C2E-B149-7D7A-98E6-68A898279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Денежный рынок, его показатели и мультипликаторы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979A7-21C5-AA27-53C7-148A6CB0B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0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8C89-A233-FF19-4F19-0373B580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C2D99-1958-B8E4-2A70-58DF7783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Денежный рынок">
            <a:extLst>
              <a:ext uri="{FF2B5EF4-FFF2-40B4-BE49-F238E27FC236}">
                <a16:creationId xmlns:a16="http://schemas.microsoft.com/office/drawing/2014/main" id="{5C7AECB0-0DD5-0A57-7105-94E04C0C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882" y="1633538"/>
            <a:ext cx="5752718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C8081-F98D-0F20-F34A-27678A6B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6967A-16A1-A697-E149-BBB1F3CE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Структура денежного рынка">
            <a:extLst>
              <a:ext uri="{FF2B5EF4-FFF2-40B4-BE49-F238E27FC236}">
                <a16:creationId xmlns:a16="http://schemas.microsoft.com/office/drawing/2014/main" id="{5F508B65-1BDC-B78C-10C8-0AB82E71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13" y="415926"/>
            <a:ext cx="6977062" cy="60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27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B789A-6FFE-1BBE-1D4D-874D3A0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1D58D-8880-9B37-8ACB-7345DBF3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Поскольку значение первоначально эмитированной денежной массы — величина не постоянная, а переменная, то в общем виде формула денежного мультипликатора выглядит следующим образом: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 = Э / (1 — k)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где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Э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— первичная эмиссия;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— денежный мультипликатор.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24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805B47-0532-B4D7-AECB-76959F11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19791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Денежный мультипликатор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— это числовой коэффициент, показывающий, во сколько раз возрастет либо сократится денежное предложение в результате увеличения либо сокращения вкладов в кредитно-денежную систему на одну денежную единицу, и определяемый как отношение денежной массы (агрегат 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 к узкой денежной базе.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Денежная база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(в узком смысле) включает наличные деньги в обращении вне Центрального банка РФ и обязательные резервы кредитных организаций по привлеченным средствам в национальной валюте. В широком смысле денежная база включает наличные деньги в обращении вне Центрального банка РФ. обязательные резервы кредитных организаций по привлеченным средствам в национальной и иностранной валютах, средства кредитных организаций на корреспондентских и депозитных счетах в Банке России, обязательства его по обратному выкупу ценных бумаг и облигациям Банка России, а также средства резервирования по валютным операциям, внесенные в Банк России.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Коэффициент денежной мультипликации можно представить следующим образом: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22FB93-B391-9847-61F4-7B28DC82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651" y="4754756"/>
            <a:ext cx="8434961" cy="1173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904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           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                                   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— отношение наличных денег небанковского сектора экономики к общему объему депозитов банковской системы;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— норма обязательного резервирования денежных средств кредитных организаций в центральном банке;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— отношение избыточных (свободных) резервов банков к общему объему депозитов банковской системы.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EAA9F5-0E55-1708-C5F2-A1903210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797" y="1989393"/>
            <a:ext cx="2667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309CCEEA-195E-CF9E-2A02-1AE415F5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50" y="4085198"/>
            <a:ext cx="1060390" cy="31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1EF52F3-81AE-A957-B192-2D18199D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50" y="4401732"/>
            <a:ext cx="2309977" cy="2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4CE0A7AB-0FBE-0BFC-2D3B-B27E8860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46" y="5087315"/>
            <a:ext cx="153609" cy="19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86BBAC7-CB85-9DCD-82C0-4F870613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97" y="5341452"/>
            <a:ext cx="153609" cy="1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AAE06127-D0A7-6554-C028-0ACBDC5E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92" y="5487964"/>
            <a:ext cx="153609" cy="19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2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F128E-2D5C-B2F8-5CF8-F837F03A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53CAD-7A5E-8449-D198-3246A10E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Инструменты денежного рынка">
            <a:extLst>
              <a:ext uri="{FF2B5EF4-FFF2-40B4-BE49-F238E27FC236}">
                <a16:creationId xmlns:a16="http://schemas.microsoft.com/office/drawing/2014/main" id="{EE574265-FEED-E1E7-7591-42DDE63DD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63" y="396510"/>
            <a:ext cx="6691312" cy="60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7271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244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Open Sans</vt:lpstr>
      <vt:lpstr>Wingdings 3</vt:lpstr>
      <vt:lpstr>Легкий дым</vt:lpstr>
      <vt:lpstr>Денежный рынок, его показатели и мультипликаторы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Денежный рынок, его показатели и мультипликаторы</dc:title>
  <dc:creator>Bsdhijd Kjgdghgf</dc:creator>
  <cp:lastModifiedBy>Bsdhijd Kjgdghgf</cp:lastModifiedBy>
  <cp:revision>1</cp:revision>
  <dcterms:created xsi:type="dcterms:W3CDTF">2022-05-19T23:20:57Z</dcterms:created>
  <dcterms:modified xsi:type="dcterms:W3CDTF">2022-05-19T23:30:01Z</dcterms:modified>
</cp:coreProperties>
</file>