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0" r:id="rId3"/>
    <p:sldId id="262" r:id="rId4"/>
    <p:sldId id="261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E4B464F-A3B4-4580-9F9D-D2BB02A3EC0A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BAD5747-B595-45C2-8AE5-A0DDD11013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97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464F-A3B4-4580-9F9D-D2BB02A3EC0A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5747-B595-45C2-8AE5-A0DDD11013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89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464F-A3B4-4580-9F9D-D2BB02A3EC0A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5747-B595-45C2-8AE5-A0DDD11013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386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464F-A3B4-4580-9F9D-D2BB02A3EC0A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5747-B595-45C2-8AE5-A0DDD11013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22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464F-A3B4-4580-9F9D-D2BB02A3EC0A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5747-B595-45C2-8AE5-A0DDD11013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913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464F-A3B4-4580-9F9D-D2BB02A3EC0A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5747-B595-45C2-8AE5-A0DDD11013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721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464F-A3B4-4580-9F9D-D2BB02A3EC0A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5747-B595-45C2-8AE5-A0DDD11013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216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E4B464F-A3B4-4580-9F9D-D2BB02A3EC0A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5747-B595-45C2-8AE5-A0DDD11013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944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E4B464F-A3B4-4580-9F9D-D2BB02A3EC0A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5747-B595-45C2-8AE5-A0DDD11013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45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464F-A3B4-4580-9F9D-D2BB02A3EC0A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5747-B595-45C2-8AE5-A0DDD11013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70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464F-A3B4-4580-9F9D-D2BB02A3EC0A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5747-B595-45C2-8AE5-A0DDD11013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90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464F-A3B4-4580-9F9D-D2BB02A3EC0A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5747-B595-45C2-8AE5-A0DDD11013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04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464F-A3B4-4580-9F9D-D2BB02A3EC0A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5747-B595-45C2-8AE5-A0DDD11013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45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464F-A3B4-4580-9F9D-D2BB02A3EC0A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5747-B595-45C2-8AE5-A0DDD11013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67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464F-A3B4-4580-9F9D-D2BB02A3EC0A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5747-B595-45C2-8AE5-A0DDD11013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40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464F-A3B4-4580-9F9D-D2BB02A3EC0A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5747-B595-45C2-8AE5-A0DDD11013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87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464F-A3B4-4580-9F9D-D2BB02A3EC0A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5747-B595-45C2-8AE5-A0DDD11013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96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4B464F-A3B4-4580-9F9D-D2BB02A3EC0A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BAD5747-B595-45C2-8AE5-A0DDD11013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41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Вы не поверите что стало с мячом </a:t>
            </a:r>
            <a:br>
              <a:rPr lang="ru-RU" sz="4400" dirty="0" smtClean="0"/>
            </a:br>
            <a:r>
              <a:rPr lang="ru-RU" sz="1800" dirty="0" smtClean="0">
                <a:solidFill>
                  <a:srgbClr val="FF0000"/>
                </a:solidFill>
              </a:rPr>
              <a:t>читать далее</a:t>
            </a:r>
            <a:endParaRPr lang="ru-RU" sz="4400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74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Райо Вальекано&quot; проиграл &quot;Реалу&quot;, Криштиану Роналду забил свой 300-й гол за  &quot;Королевский&quot; клуб. Спорт-Экспрес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734" y="0"/>
            <a:ext cx="1223673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90500" y="496697"/>
            <a:ext cx="65004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 работе моделируется взрыв мяча и разброс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ошметков, 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полученные результаты показывают что я что-то умею, они могут быть полезны для 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меня и не только.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0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46" y="90560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1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Криштиану Роналду разделся для рекламной съемки своей марки нижнего бель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859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738553" y="5442438"/>
            <a:ext cx="1163222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600" dirty="0" smtClean="0"/>
              <a:t>Спасибо за просмотр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308018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</TotalTime>
  <Words>37</Words>
  <Application>Microsoft Office PowerPoint</Application>
  <PresentationFormat>Широкоэкранный</PresentationFormat>
  <Paragraphs>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Совет директоров</vt:lpstr>
      <vt:lpstr>Вы не поверите что стало с мячом  читать далее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 не поверите что стало с мячом  читать далее</dc:title>
  <dc:creator>Артем В. Асташенок</dc:creator>
  <cp:lastModifiedBy>Артем В. Асташенок</cp:lastModifiedBy>
  <cp:revision>6</cp:revision>
  <dcterms:created xsi:type="dcterms:W3CDTF">2023-01-10T15:48:05Z</dcterms:created>
  <dcterms:modified xsi:type="dcterms:W3CDTF">2023-01-10T16:51:53Z</dcterms:modified>
</cp:coreProperties>
</file>