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6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0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9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5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58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7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5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0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7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281128"/>
            <a:ext cx="8825658" cy="2677648"/>
          </a:xfrm>
        </p:spPr>
        <p:txBody>
          <a:bodyPr/>
          <a:lstStyle/>
          <a:p>
            <a:pPr algn="ctr"/>
            <a:r>
              <a:rPr lang="en-IE" b="1" dirty="0" smtClean="0"/>
              <a:t>MasterCard Case 1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8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little bit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My Name is Fawaz Alsafadi and I’m currently a Senior DevOps engineer in Eurofins for the last 2+ years.</a:t>
            </a:r>
          </a:p>
          <a:p>
            <a:r>
              <a:rPr lang="en-IE" dirty="0" smtClean="0"/>
              <a:t>Previously I was a DevOps engineer in Irish Life.</a:t>
            </a:r>
          </a:p>
          <a:p>
            <a:r>
              <a:rPr lang="en-IE" dirty="0" smtClean="0"/>
              <a:t>My Main area of expertise is in Azure and Kubernetes.</a:t>
            </a:r>
          </a:p>
          <a:p>
            <a:r>
              <a:rPr lang="en-IE" dirty="0" smtClean="0"/>
              <a:t>IaC tool of choice is Terraform.</a:t>
            </a:r>
          </a:p>
          <a:p>
            <a:r>
              <a:rPr lang="en-IE" dirty="0" smtClean="0"/>
              <a:t>Experience with many other cloud and DevOps tools.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69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 chose Assignment 1 to best demonstrate my skills using Terraform IAC and my understanding of the Azure Ecosystem.</a:t>
            </a:r>
          </a:p>
          <a:p>
            <a:r>
              <a:rPr lang="en-IE" dirty="0" smtClean="0"/>
              <a:t>I created a deployment YAML pipeline to automate the infrastructure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4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Infrastructure to provision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Azure App Service</a:t>
            </a:r>
          </a:p>
          <a:p>
            <a:r>
              <a:rPr lang="en-IE" dirty="0" smtClean="0"/>
              <a:t>Virtual network</a:t>
            </a:r>
          </a:p>
          <a:p>
            <a:r>
              <a:rPr lang="en-IE" dirty="0" smtClean="0"/>
              <a:t>Storage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2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Created modules for the 3 different resources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Network module</a:t>
            </a:r>
          </a:p>
          <a:p>
            <a:pPr lvl="1"/>
            <a:r>
              <a:rPr lang="en-IE" dirty="0" smtClean="0"/>
              <a:t>Storage account module</a:t>
            </a:r>
          </a:p>
          <a:p>
            <a:pPr lvl="1"/>
            <a:r>
              <a:rPr lang="en-IE" dirty="0" smtClean="0"/>
              <a:t>App service module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17896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the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 used the 3 modules to deploy the required resources.</a:t>
            </a:r>
          </a:p>
          <a:p>
            <a:r>
              <a:rPr lang="en-IE" dirty="0" smtClean="0"/>
              <a:t>A storage account with File share, Blob storage and Tables.</a:t>
            </a:r>
          </a:p>
          <a:p>
            <a:r>
              <a:rPr lang="en-IE" dirty="0"/>
              <a:t>Demonstrated module reusability by deploying the network in a Hub and Spoke model. By utilizing the network module I was able to quickly create a hub and spoke Azure Virtual networks.</a:t>
            </a:r>
            <a:endParaRPr lang="en-US" dirty="0"/>
          </a:p>
          <a:p>
            <a:r>
              <a:rPr lang="en-IE" dirty="0" smtClean="0"/>
              <a:t>Azure App service and App Service plan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Deployment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 created a YAML deployment pipeline that will deploy the terraform resources in the directory.</a:t>
            </a:r>
          </a:p>
          <a:p>
            <a:r>
              <a:rPr lang="en-IE" dirty="0" smtClean="0"/>
              <a:t>I created Dev and Prod pipelines that share common steps.</a:t>
            </a:r>
            <a:endParaRPr lang="en-US" dirty="0" smtClean="0"/>
          </a:p>
          <a:p>
            <a:pPr lvl="1"/>
            <a:r>
              <a:rPr lang="en-IE" dirty="0" smtClean="0"/>
              <a:t>They each use different DevOps Variable groups to target different subscriptions/environments. </a:t>
            </a:r>
          </a:p>
          <a:p>
            <a:pPr lvl="1"/>
            <a:r>
              <a:rPr lang="en-IE" dirty="0" smtClean="0"/>
              <a:t>They simply run Terraform </a:t>
            </a:r>
            <a:r>
              <a:rPr lang="en-IE" dirty="0" err="1" smtClean="0"/>
              <a:t>init</a:t>
            </a:r>
            <a:r>
              <a:rPr lang="en-IE" dirty="0" smtClean="0"/>
              <a:t>, plan and force apply over the terraform deployment code.</a:t>
            </a:r>
            <a:endParaRPr lang="en-IE" dirty="0"/>
          </a:p>
          <a:p>
            <a:pPr lvl="1"/>
            <a:r>
              <a:rPr lang="en-IE" dirty="0" smtClean="0"/>
              <a:t>This allows us to ensure identical deployment steps between Dev and Prod.</a:t>
            </a:r>
          </a:p>
        </p:txBody>
      </p:sp>
    </p:spTree>
    <p:extLst>
      <p:ext uri="{BB962C8B-B14F-4D97-AF65-F5344CB8AC3E}">
        <p14:creationId xmlns:p14="http://schemas.microsoft.com/office/powerpoint/2010/main" val="141937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27297" y="1787192"/>
            <a:ext cx="5820611" cy="1822514"/>
          </a:xfrm>
        </p:spPr>
        <p:txBody>
          <a:bodyPr/>
          <a:lstStyle/>
          <a:p>
            <a:pPr algn="ctr"/>
            <a:r>
              <a:rPr lang="en-IE" b="1" dirty="0" smtClean="0"/>
              <a:t>Thank you for listening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96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270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MasterCard Case 1 Demo</vt:lpstr>
      <vt:lpstr>A little bit about me</vt:lpstr>
      <vt:lpstr>The assignment</vt:lpstr>
      <vt:lpstr>Infrastructure to provision</vt:lpstr>
      <vt:lpstr>The modules </vt:lpstr>
      <vt:lpstr>Using the modules</vt:lpstr>
      <vt:lpstr>Deployment pipeline</vt:lpstr>
      <vt:lpstr>Thank you for listening</vt:lpstr>
    </vt:vector>
  </TitlesOfParts>
  <Company>Eurofins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MasterCard Case 1 Demo</dc:title>
  <dc:creator>Fawaz Alsafadi</dc:creator>
  <cp:lastModifiedBy>Fawaz Alsafadi</cp:lastModifiedBy>
  <cp:revision>5</cp:revision>
  <dcterms:created xsi:type="dcterms:W3CDTF">2023-10-11T20:09:11Z</dcterms:created>
  <dcterms:modified xsi:type="dcterms:W3CDTF">2023-10-12T10:50:45Z</dcterms:modified>
</cp:coreProperties>
</file>