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6"/>
    <p:restoredTop sz="96327"/>
  </p:normalViewPr>
  <p:slideViewPr>
    <p:cSldViewPr snapToGrid="0">
      <p:cViewPr varScale="1">
        <p:scale>
          <a:sx n="110" d="100"/>
          <a:sy n="11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e.ucr.cjis.gov/LATEST/webapp/#/pages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858D-ECAB-B3B5-7374-7F49F5E95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Crime &amp; </a:t>
            </a:r>
            <a:br>
              <a:rPr lang="en-US" dirty="0"/>
            </a:br>
            <a:r>
              <a:rPr lang="en-US" dirty="0"/>
              <a:t>Cannabis Legality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24CFC-83B6-09ED-01EC-78EE8C595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Decriminalized by crime</a:t>
            </a:r>
          </a:p>
        </p:txBody>
      </p:sp>
    </p:spTree>
    <p:extLst>
      <p:ext uri="{BB962C8B-B14F-4D97-AF65-F5344CB8AC3E}">
        <p14:creationId xmlns:p14="http://schemas.microsoft.com/office/powerpoint/2010/main" val="373823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Recreational by crime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1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ANOVA and how there was frequent statistical difference between the legal status categories, but that these differences seemed to follow a consistent trend.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graphs from ANOVA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7F6F-EA97-63BA-8722-88B53354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Kayla Introduces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018E-2939-F5E4-90B7-E129B59D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3AC3-C101-F850-4783-359F09E6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D739-B408-927B-A8A8-61AC0AE9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9721-3D18-DE4E-0F5D-7C971D1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FFF1-F53D-654D-07C3-39B795F4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United States Department of Justice, Federal Bureau of Investigation.</a:t>
            </a:r>
            <a:r>
              <a:rPr lang="en-US" dirty="0">
                <a:solidFill>
                  <a:srgbClr val="BDC1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Crime in the 	United States Annual Reports, Offenses Known to Law Enforcement</a:t>
            </a:r>
            <a:r>
              <a:rPr lang="en-US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2020. 	Retrieved February 2023, from 	</a:t>
            </a:r>
            <a:r>
              <a:rPr lang="en-US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https://cde.ucr.cjis.gov/LATEST/webapp/#/pages/downloads</a:t>
            </a:r>
            <a:endParaRPr lang="en-US" i="0" dirty="0"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BDC1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www.themarshallproject.org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/2022/06/14/what-did-fbi-data-say-about-crime-in-2021-it-s-too-unreliable-to-tell</a:t>
            </a:r>
          </a:p>
        </p:txBody>
      </p:sp>
    </p:spTree>
    <p:extLst>
      <p:ext uri="{BB962C8B-B14F-4D97-AF65-F5344CB8AC3E}">
        <p14:creationId xmlns:p14="http://schemas.microsoft.com/office/powerpoint/2010/main" val="41806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167A-4F82-03F3-DB82-B7EB6726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1" y="267416"/>
            <a:ext cx="6248400" cy="1293028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3510-276C-8A0E-5BD9-8D4536F8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0444"/>
            <a:ext cx="11022496" cy="465824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How do crime rates differ between states?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does cannabis legal status relate to different types of crime?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Do states with different legal statuses for cannabis have different crime rates?</a:t>
            </a:r>
          </a:p>
          <a:p>
            <a:endParaRPr lang="en-US" sz="3200" dirty="0"/>
          </a:p>
          <a:p>
            <a:r>
              <a:rPr lang="en-US" sz="3200" dirty="0"/>
              <a:t>How does cannabis legal status affect crime rates?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2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AB41-9EB4-28F5-3EA1-DE4B4B23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1360-7A20-E891-C31C-036B75F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we have</a:t>
            </a:r>
          </a:p>
        </p:txBody>
      </p:sp>
    </p:spTree>
    <p:extLst>
      <p:ext uri="{BB962C8B-B14F-4D97-AF65-F5344CB8AC3E}">
        <p14:creationId xmlns:p14="http://schemas.microsoft.com/office/powerpoint/2010/main" val="390212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FE8A-7C2C-4CF0-D23A-31D0D39D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5AFC-282E-89AB-154F-B969EA4D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data is incomplete – blame the states/districts/ lack of federal reporting standards</a:t>
            </a:r>
          </a:p>
        </p:txBody>
      </p:sp>
    </p:spTree>
    <p:extLst>
      <p:ext uri="{BB962C8B-B14F-4D97-AF65-F5344CB8AC3E}">
        <p14:creationId xmlns:p14="http://schemas.microsoft.com/office/powerpoint/2010/main" val="112158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B431-522C-1ED6-3430-865E8459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crime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D87B-B039-81D2-4282-4E13DE71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Violent Crime by state graph			Property crime by state graph</a:t>
            </a:r>
          </a:p>
        </p:txBody>
      </p:sp>
    </p:spTree>
    <p:extLst>
      <p:ext uri="{BB962C8B-B14F-4D97-AF65-F5344CB8AC3E}">
        <p14:creationId xmlns:p14="http://schemas.microsoft.com/office/powerpoint/2010/main" val="12857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B431-522C-1ED6-3430-865E8459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crime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D87B-B039-81D2-4282-4E13DE71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Violent Crime by state 3 graphs		Property crime by state 3 graphs</a:t>
            </a:r>
          </a:p>
        </p:txBody>
      </p:sp>
    </p:spTree>
    <p:extLst>
      <p:ext uri="{BB962C8B-B14F-4D97-AF65-F5344CB8AC3E}">
        <p14:creationId xmlns:p14="http://schemas.microsoft.com/office/powerpoint/2010/main" val="38412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Illegal by crime</a:t>
            </a:r>
          </a:p>
        </p:txBody>
      </p:sp>
    </p:spTree>
    <p:extLst>
      <p:ext uri="{BB962C8B-B14F-4D97-AF65-F5344CB8AC3E}">
        <p14:creationId xmlns:p14="http://schemas.microsoft.com/office/powerpoint/2010/main" val="35205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D87-2560-9667-E75F-1D39EB1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1E4-79FB-7CFB-6F0B-08CB680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Medicinal by crime</a:t>
            </a:r>
          </a:p>
        </p:txBody>
      </p:sp>
    </p:spTree>
    <p:extLst>
      <p:ext uri="{BB962C8B-B14F-4D97-AF65-F5344CB8AC3E}">
        <p14:creationId xmlns:p14="http://schemas.microsoft.com/office/powerpoint/2010/main" val="31594187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239</TotalTime>
  <Words>224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Crime &amp;  Cannabis Legality</vt:lpstr>
      <vt:lpstr>Questions</vt:lpstr>
      <vt:lpstr>chloropleth</vt:lpstr>
      <vt:lpstr>Data Sources: And limitations</vt:lpstr>
      <vt:lpstr>PowerPoint Presentation</vt:lpstr>
      <vt:lpstr>Type of crime by state</vt:lpstr>
      <vt:lpstr>Type of crime by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graphs from ANOVA analysis</vt:lpstr>
      <vt:lpstr>Kayla Introduces Regression</vt:lpstr>
      <vt:lpstr>Regression graphs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&amp;  Cannabis Legality</dc:title>
  <dc:creator>Oliver Desmond Zagorin</dc:creator>
  <cp:lastModifiedBy>Oliver Desmond Zagorin</cp:lastModifiedBy>
  <cp:revision>2</cp:revision>
  <dcterms:created xsi:type="dcterms:W3CDTF">2023-02-13T21:47:57Z</dcterms:created>
  <dcterms:modified xsi:type="dcterms:W3CDTF">2023-02-14T02:40:18Z</dcterms:modified>
</cp:coreProperties>
</file>