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74CA-814F-4AF4-BA36-2D1A065D7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04D82-FF34-405F-8642-EC305220B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ED321-E313-4DCD-A8D0-52FC26C6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9D74-14F9-4157-BED7-07F5EB0E1256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2426A-67A2-4D5A-9E87-CCEFF7FF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F3FD-865E-4120-9662-1E16D38F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B620-EAC8-4189-A680-B9FCE9FE10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70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4B03-0956-4E86-9201-147C4DF9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67F2F-3C82-4F86-A560-EDCA3766F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CEC53-1ECE-4962-B6CC-A8010141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9D74-14F9-4157-BED7-07F5EB0E1256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138AE-D652-41A6-A229-1D6D7FB0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DDFB2-807D-4E44-AF8C-69B09FF6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B620-EAC8-4189-A680-B9FCE9FE10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17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B7052-3A3D-466B-B9D1-2DD6050D0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F7897-615D-444C-83B5-05AE2A29D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25AA-B4C5-4E65-9104-45B61585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9D74-14F9-4157-BED7-07F5EB0E1256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D5071-8CE4-4BB7-A3DB-1BA94DA4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A8B8E-5D9C-4F65-8DC3-B1CCAA19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B620-EAC8-4189-A680-B9FCE9FE10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84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13D4-E4F8-4A29-ABB7-E1BA1488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7AB5F-0B0F-42DB-B514-8118B83C7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48AC8-3E42-464C-8D72-82FB0073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9D74-14F9-4157-BED7-07F5EB0E1256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2E49F-2737-460A-8A77-32CAFB70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EBB44-A491-4402-AEA7-8467BA4A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B620-EAC8-4189-A680-B9FCE9FE10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48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C1A0-AA37-4A32-AC12-C014C5B1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E5088-08DE-4C6E-9AB0-B8ACB69F7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7A146-193A-45D7-8166-EA35D07A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9D74-14F9-4157-BED7-07F5EB0E1256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EF0D-196F-4358-99BD-0EAD5560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C7ED-05E1-4016-A3F0-EC81718D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B620-EAC8-4189-A680-B9FCE9FE10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94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DE70-D5AF-42F1-A20D-C0C9787D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C2EA0-5EDE-4DA7-BDD2-ED8253CE6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0F84C-5DD4-4C1E-B99B-AE148EACD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2BBAB-12B0-40B2-97CD-702F1BF5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9D74-14F9-4157-BED7-07F5EB0E1256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135F1-EF49-40C0-90F6-59860F02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F6127-2E7C-4ED5-AE23-B5E33FCB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B620-EAC8-4189-A680-B9FCE9FE10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13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73B3-6CCF-4A92-80AD-33DE3196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84B5D-B2B9-49E5-9A84-BF278B23C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A21B3-F24F-43C5-B857-700DAFEC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821CC-A5C6-4F9F-9DE6-9C3D94A26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01D43-A1EF-4169-91FF-8F48FE46A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7BA83-26AF-48EB-9B53-ADF82C41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9D74-14F9-4157-BED7-07F5EB0E1256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82223-BEC8-4E19-A195-B97B4194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763A3-4FCC-40EA-B17D-9EB713FA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B620-EAC8-4189-A680-B9FCE9FE10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5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29DA-1F23-4646-9BFE-87B80817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5CD4B-43A5-4909-A334-E83AF7B7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9D74-14F9-4157-BED7-07F5EB0E1256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85F22-AB28-4D24-83FD-E61B6415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15762-5AEA-4C42-9B46-31BA8B66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B620-EAC8-4189-A680-B9FCE9FE10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5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9B523-2789-498B-8858-DAF9C383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9D74-14F9-4157-BED7-07F5EB0E1256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B137F-6607-4E60-8401-9068D4B7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2921E-619E-4B82-B739-199E1F60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B620-EAC8-4189-A680-B9FCE9FE10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9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2E3E-F8FC-4AB7-B1C3-7D1AD76D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FA73-5826-4342-8325-2BDE3A95F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BC359-60E4-4456-A400-4D86AAADE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8B576-FF72-452E-A619-C1E6D5D3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9D74-14F9-4157-BED7-07F5EB0E1256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6F0C5-A9FE-41D5-A29C-3FA7A389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815A6-B641-4114-813E-35901BE1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B620-EAC8-4189-A680-B9FCE9FE10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79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6737-4512-48DF-8C74-0CEF9C173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0C308-34B3-458D-B210-716D78A63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2DE38-19B4-452B-B7EE-F5EE6E424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ECDCD-62C4-4AE9-ADEE-1097375B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9D74-14F9-4157-BED7-07F5EB0E1256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39DB4-023F-4C7B-A7C8-D81DDEEA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B33EF-84E6-49A4-9EFE-4983A818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B620-EAC8-4189-A680-B9FCE9FE10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274EF-9C1F-4E6F-8DDA-C09245FE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CB74F-352F-4501-8F72-254F6F83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C12E-FAE5-4AAB-9AB5-0313787B9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E9D74-14F9-4157-BED7-07F5EB0E1256}" type="datetimeFigureOut">
              <a:rPr lang="en-GB" smtClean="0"/>
              <a:t>09/02/2021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0F7A-041F-44AB-A038-A0AE1B098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CC457-DC6F-4390-856F-84E31029C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5B620-EAC8-4189-A680-B9FCE9FE10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7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B6162-DD7A-482C-A66F-51DB9D1CF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1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AAFA5-698A-4CB6-96DD-945443B98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dirty="0">
                <a:solidFill>
                  <a:srgbClr val="FFFFFF"/>
                </a:solidFill>
              </a:rPr>
              <a:t>Alice’s Dream Land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41E36-5698-4142-AE91-E905A81B2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Challenge Wk1, Rowan, Sienna, Ngozi</a:t>
            </a:r>
          </a:p>
        </p:txBody>
      </p:sp>
    </p:spTree>
    <p:extLst>
      <p:ext uri="{BB962C8B-B14F-4D97-AF65-F5344CB8AC3E}">
        <p14:creationId xmlns:p14="http://schemas.microsoft.com/office/powerpoint/2010/main" val="349675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B9210F-2FDA-4B91-B2C1-7F6B6B7A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 Story: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0A3D2-A33C-4F6B-BE3E-9E7744423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766916"/>
            <a:ext cx="6140449" cy="53684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Alice looked around at the ethereal place she had found herself in, confused as to quite how she’d got here.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She’d only wanted to catch up with the little white rabbit, not follow him down the rabbit hole.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But now, here she was, by a stream surrounded by cherry blossom trees.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There was a bridge in front of her and she contemplated walking along it to see where it would lead.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She’d already ended up in the rabbit hole, she thought, it couldn’t really get much worse. She might as well explore.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>
                    <a:alpha val="80000"/>
                  </a:schemeClr>
                </a:solidFill>
              </a:rPr>
              <a:t>As she started moving, she took note of what she was wearing. She was in full armour with a blue sheen. She’d thought she’d been wearing a blue floaty dress when she followed the rabbit. Wondering if she was going crazy she tried to shake the thought and continued along the bridge.</a:t>
            </a:r>
          </a:p>
        </p:txBody>
      </p:sp>
    </p:spTree>
    <p:extLst>
      <p:ext uri="{BB962C8B-B14F-4D97-AF65-F5344CB8AC3E}">
        <p14:creationId xmlns:p14="http://schemas.microsoft.com/office/powerpoint/2010/main" val="333085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37F7FF-B048-40C4-A959-9AF03A8B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 Scene: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7747-F24A-44D7-8E73-90C78AFFB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endParaRPr lang="en-GB" sz="24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3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Alice’s Dream Land</vt:lpstr>
      <vt:lpstr>The Story:</vt:lpstr>
      <vt:lpstr>The Scene: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Alice’s Dream Land</dc:title>
  <dc:creator>Sienna xOx Jenkins xOx</dc:creator>
  <cp:lastModifiedBy>Sienna xOx Jenkins xOx</cp:lastModifiedBy>
  <cp:revision>2</cp:revision>
  <dcterms:created xsi:type="dcterms:W3CDTF">2021-02-09T12:23:54Z</dcterms:created>
  <dcterms:modified xsi:type="dcterms:W3CDTF">2021-02-09T12:33:23Z</dcterms:modified>
</cp:coreProperties>
</file>