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0" r:id="rId2"/>
    <p:sldId id="266" r:id="rId3"/>
    <p:sldId id="264" r:id="rId4"/>
    <p:sldId id="267" r:id="rId5"/>
    <p:sldId id="273" r:id="rId6"/>
    <p:sldId id="269" r:id="rId7"/>
    <p:sldId id="274" r:id="rId8"/>
    <p:sldId id="276" r:id="rId9"/>
    <p:sldId id="275" r:id="rId10"/>
    <p:sldId id="265" r:id="rId11"/>
    <p:sldId id="27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46"/>
    <a:srgbClr val="191515"/>
    <a:srgbClr val="063680"/>
    <a:srgbClr val="1D61AA"/>
    <a:srgbClr val="0D0D0D"/>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snapToGrid="0">
      <p:cViewPr varScale="1">
        <p:scale>
          <a:sx n="108" d="100"/>
          <a:sy n="108" d="100"/>
        </p:scale>
        <p:origin x="55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B82B2-84FD-4A85-858A-EB681B3C1D00}" type="datetimeFigureOut">
              <a:rPr lang="zh-CN" altLang="en-US" smtClean="0"/>
              <a:t>2022/11/23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D4E4F-95CC-47E2-AE9D-50EDFB1AE5D6}" type="slidenum">
              <a:rPr lang="zh-CN" altLang="en-US" smtClean="0"/>
              <a:t>‹#›</a:t>
            </a:fld>
            <a:endParaRPr lang="zh-CN" altLang="en-US"/>
          </a:p>
        </p:txBody>
      </p:sp>
    </p:spTree>
    <p:extLst>
      <p:ext uri="{BB962C8B-B14F-4D97-AF65-F5344CB8AC3E}">
        <p14:creationId xmlns:p14="http://schemas.microsoft.com/office/powerpoint/2010/main" val="3274519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a:t>
            </a:r>
            <a:endParaRPr lang="zh-CN" altLang="en-US"/>
          </a:p>
        </p:txBody>
      </p:sp>
    </p:spTree>
    <p:extLst>
      <p:ext uri="{BB962C8B-B14F-4D97-AF65-F5344CB8AC3E}">
        <p14:creationId xmlns:p14="http://schemas.microsoft.com/office/powerpoint/2010/main" val="3268663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8</a:t>
            </a:r>
            <a:endParaRPr lang="zh-CN" altLang="en-US"/>
          </a:p>
        </p:txBody>
      </p:sp>
    </p:spTree>
    <p:extLst>
      <p:ext uri="{BB962C8B-B14F-4D97-AF65-F5344CB8AC3E}">
        <p14:creationId xmlns:p14="http://schemas.microsoft.com/office/powerpoint/2010/main" val="27151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10</a:t>
            </a:r>
            <a:endParaRPr lang="zh-CN" altLang="en-US"/>
          </a:p>
        </p:txBody>
      </p:sp>
    </p:spTree>
    <p:extLst>
      <p:ext uri="{BB962C8B-B14F-4D97-AF65-F5344CB8AC3E}">
        <p14:creationId xmlns:p14="http://schemas.microsoft.com/office/powerpoint/2010/main" val="339667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a:t>
            </a:r>
            <a:endParaRPr lang="zh-CN" altLang="en-US"/>
          </a:p>
        </p:txBody>
      </p:sp>
    </p:spTree>
    <p:extLst>
      <p:ext uri="{BB962C8B-B14F-4D97-AF65-F5344CB8AC3E}">
        <p14:creationId xmlns:p14="http://schemas.microsoft.com/office/powerpoint/2010/main" val="11716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a:t>
            </a:r>
            <a:endParaRPr lang="zh-CN" altLang="en-US"/>
          </a:p>
        </p:txBody>
      </p:sp>
    </p:spTree>
    <p:extLst>
      <p:ext uri="{BB962C8B-B14F-4D97-AF65-F5344CB8AC3E}">
        <p14:creationId xmlns:p14="http://schemas.microsoft.com/office/powerpoint/2010/main" val="122045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extLst>
      <p:ext uri="{BB962C8B-B14F-4D97-AF65-F5344CB8AC3E}">
        <p14:creationId xmlns:p14="http://schemas.microsoft.com/office/powerpoint/2010/main" val="392587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a:t>
            </a:r>
            <a:endParaRPr lang="zh-CN" altLang="en-US"/>
          </a:p>
        </p:txBody>
      </p:sp>
    </p:spTree>
    <p:extLst>
      <p:ext uri="{BB962C8B-B14F-4D97-AF65-F5344CB8AC3E}">
        <p14:creationId xmlns:p14="http://schemas.microsoft.com/office/powerpoint/2010/main" val="108261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5</a:t>
            </a:r>
            <a:endParaRPr lang="zh-CN" altLang="en-US"/>
          </a:p>
        </p:txBody>
      </p:sp>
    </p:spTree>
    <p:extLst>
      <p:ext uri="{BB962C8B-B14F-4D97-AF65-F5344CB8AC3E}">
        <p14:creationId xmlns:p14="http://schemas.microsoft.com/office/powerpoint/2010/main" val="137016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a:t>
            </a:r>
            <a:endParaRPr lang="zh-CN" altLang="en-US"/>
          </a:p>
        </p:txBody>
      </p:sp>
    </p:spTree>
    <p:extLst>
      <p:ext uri="{BB962C8B-B14F-4D97-AF65-F5344CB8AC3E}">
        <p14:creationId xmlns:p14="http://schemas.microsoft.com/office/powerpoint/2010/main" val="9237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extLst>
      <p:ext uri="{BB962C8B-B14F-4D97-AF65-F5344CB8AC3E}">
        <p14:creationId xmlns:p14="http://schemas.microsoft.com/office/powerpoint/2010/main" val="1319497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a:t>
            </a:r>
            <a:endParaRPr lang="zh-CN" altLang="en-US"/>
          </a:p>
        </p:txBody>
      </p:sp>
    </p:spTree>
    <p:extLst>
      <p:ext uri="{BB962C8B-B14F-4D97-AF65-F5344CB8AC3E}">
        <p14:creationId xmlns:p14="http://schemas.microsoft.com/office/powerpoint/2010/main" val="3605924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348832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251774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5200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324754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109171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14648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392913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28111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flip="none" rotWithShape="1">
          <a:gsLst>
            <a:gs pos="0">
              <a:srgbClr val="1D61AA"/>
            </a:gs>
            <a:gs pos="100000">
              <a:srgbClr val="001446"/>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168424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198148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065D9E2-7913-4FC6-A70D-3B9108E43CA1}" type="datetimeFigureOut">
              <a:rPr lang="zh-CN" altLang="en-US" smtClean="0"/>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2CC36-D3D6-4AB3-8E12-542E995B1E1A}" type="slidenum">
              <a:rPr lang="zh-CN" altLang="en-US" smtClean="0"/>
              <a:t>‹#›</a:t>
            </a:fld>
            <a:endParaRPr lang="zh-CN" altLang="en-US"/>
          </a:p>
        </p:txBody>
      </p:sp>
    </p:spTree>
    <p:extLst>
      <p:ext uri="{BB962C8B-B14F-4D97-AF65-F5344CB8AC3E}">
        <p14:creationId xmlns:p14="http://schemas.microsoft.com/office/powerpoint/2010/main" val="195627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D61AA"/>
            </a:gs>
            <a:gs pos="100000">
              <a:srgbClr val="001446"/>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2022/8/29</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extLst>
      <p:ext uri="{BB962C8B-B14F-4D97-AF65-F5344CB8AC3E}">
        <p14:creationId xmlns:p14="http://schemas.microsoft.com/office/powerpoint/2010/main" val="85559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4894528" y="3419593"/>
            <a:ext cx="5256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758252" y="3665941"/>
            <a:ext cx="5323893" cy="646331"/>
          </a:xfrm>
          <a:prstGeom prst="rect">
            <a:avLst/>
          </a:prstGeom>
          <a:noFill/>
        </p:spPr>
        <p:txBody>
          <a:bodyPr wrap="none" rtlCol="0" anchor="t">
            <a:spAutoFit/>
          </a:bodyPr>
          <a:lstStyle>
            <a:defPPr>
              <a:defRPr lang="zh-CN"/>
            </a:defPPr>
            <a:lvl1pPr algn="ctr">
              <a:defRPr sz="3600">
                <a:solidFill>
                  <a:schemeClr val="bg1"/>
                </a:solidFill>
              </a:defRPr>
            </a:lvl1pPr>
          </a:lstStyle>
          <a:p>
            <a:pPr algn="l"/>
            <a:r>
              <a:rPr lang="en-US" altLang="zh-CN" dirty="0">
                <a:latin typeface="Comic Sans MS" panose="030F0702030302020204" pitchFamily="66" charset="0"/>
                <a:ea typeface="+mj-ea"/>
              </a:rPr>
              <a:t>Team identifier </a:t>
            </a:r>
            <a:r>
              <a:rPr lang="zh-CN" altLang="en-US" dirty="0">
                <a:latin typeface="Comic Sans MS" panose="030F0702030302020204" pitchFamily="66" charset="0"/>
                <a:ea typeface="+mj-ea"/>
              </a:rPr>
              <a:t>：</a:t>
            </a:r>
            <a:r>
              <a:rPr lang="en-US" altLang="zh-CN" dirty="0">
                <a:latin typeface="Comic Sans MS" panose="030F0702030302020204" pitchFamily="66" charset="0"/>
                <a:ea typeface="+mj-ea"/>
              </a:rPr>
              <a:t>C2T5</a:t>
            </a:r>
            <a:endParaRPr lang="zh-CN" altLang="en-US" dirty="0">
              <a:latin typeface="Comic Sans MS" panose="030F0702030302020204" pitchFamily="66" charset="0"/>
              <a:ea typeface="+mj-ea"/>
            </a:endParaRPr>
          </a:p>
        </p:txBody>
      </p:sp>
      <p:cxnSp>
        <p:nvCxnSpPr>
          <p:cNvPr id="20" name="直接连接符 19"/>
          <p:cNvCxnSpPr/>
          <p:nvPr/>
        </p:nvCxnSpPr>
        <p:spPr>
          <a:xfrm rot="5400000">
            <a:off x="3517179" y="3480185"/>
            <a:ext cx="1728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flipH="1">
            <a:off x="292779" y="2628704"/>
            <a:ext cx="3885848" cy="1602777"/>
            <a:chOff x="2010085" y="3818542"/>
            <a:chExt cx="8226028" cy="2786867"/>
          </a:xfrm>
        </p:grpSpPr>
        <p:sp>
          <p:nvSpPr>
            <p:cNvPr id="28"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0"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1"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2" name="任意多边形 31"/>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3" name="任意多边形 32"/>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4"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5"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6" name="任意多边形 35"/>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7"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8"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grpSp>
      <p:sp>
        <p:nvSpPr>
          <p:cNvPr id="18" name="文本框 17"/>
          <p:cNvSpPr txBox="1"/>
          <p:nvPr/>
        </p:nvSpPr>
        <p:spPr>
          <a:xfrm>
            <a:off x="2582779" y="794608"/>
            <a:ext cx="6497053" cy="1015663"/>
          </a:xfrm>
          <a:prstGeom prst="rect">
            <a:avLst/>
          </a:prstGeom>
          <a:noFill/>
        </p:spPr>
        <p:txBody>
          <a:bodyPr wrap="square" rtlCol="0" anchor="b">
            <a:spAutoFit/>
          </a:bodyPr>
          <a:lstStyle/>
          <a:p>
            <a:pPr algn="ctr"/>
            <a:r>
              <a:rPr lang="en-US" altLang="zh-CN" sz="6000" b="1" dirty="0">
                <a:solidFill>
                  <a:srgbClr val="FFFF00"/>
                </a:solidFill>
                <a:latin typeface="Comic Sans MS" panose="030F0702030302020204" pitchFamily="66" charset="0"/>
                <a:ea typeface="+mj-ea"/>
              </a:rPr>
              <a:t>Project Proposal</a:t>
            </a:r>
            <a:endParaRPr lang="zh-CN" altLang="en-US" sz="6000" b="1" dirty="0">
              <a:solidFill>
                <a:srgbClr val="FFFF00"/>
              </a:solidFill>
              <a:latin typeface="Comic Sans MS" panose="030F0702030302020204" pitchFamily="66" charset="0"/>
              <a:ea typeface="+mj-ea"/>
            </a:endParaRPr>
          </a:p>
        </p:txBody>
      </p:sp>
      <p:sp>
        <p:nvSpPr>
          <p:cNvPr id="19" name="文本框 18"/>
          <p:cNvSpPr txBox="1"/>
          <p:nvPr/>
        </p:nvSpPr>
        <p:spPr>
          <a:xfrm>
            <a:off x="4479217" y="2582517"/>
            <a:ext cx="7808548" cy="523220"/>
          </a:xfrm>
          <a:prstGeom prst="rect">
            <a:avLst/>
          </a:prstGeom>
          <a:noFill/>
        </p:spPr>
        <p:txBody>
          <a:bodyPr wrap="none" rtlCol="0" anchor="t">
            <a:spAutoFit/>
          </a:bodyPr>
          <a:lstStyle>
            <a:defPPr>
              <a:defRPr lang="zh-CN"/>
            </a:defPPr>
            <a:lvl1pPr algn="ctr">
              <a:defRPr sz="3600">
                <a:solidFill>
                  <a:schemeClr val="bg1"/>
                </a:solidFill>
              </a:defRPr>
            </a:lvl1pPr>
          </a:lstStyle>
          <a:p>
            <a:pPr algn="l"/>
            <a:r>
              <a:rPr lang="en-US" altLang="zh-CN" sz="2800" dirty="0">
                <a:latin typeface="Comic Sans MS" panose="030F0702030302020204" pitchFamily="66" charset="0"/>
                <a:ea typeface="+mj-ea"/>
              </a:rPr>
              <a:t>Team member : </a:t>
            </a:r>
            <a:r>
              <a:rPr lang="en-US" altLang="zh-CN" sz="2800" dirty="0" err="1">
                <a:latin typeface="Comic Sans MS" panose="030F0702030302020204" pitchFamily="66" charset="0"/>
                <a:ea typeface="+mj-ea"/>
              </a:rPr>
              <a:t>Yannan</a:t>
            </a:r>
            <a:r>
              <a:rPr lang="en-US" altLang="zh-CN" sz="2800" dirty="0">
                <a:latin typeface="Comic Sans MS" panose="030F0702030302020204" pitchFamily="66" charset="0"/>
                <a:ea typeface="+mj-ea"/>
              </a:rPr>
              <a:t> </a:t>
            </a:r>
            <a:r>
              <a:rPr lang="en-US" altLang="zh-CN" sz="2800" dirty="0" err="1">
                <a:latin typeface="Comic Sans MS" panose="030F0702030302020204" pitchFamily="66" charset="0"/>
                <a:ea typeface="+mj-ea"/>
              </a:rPr>
              <a:t>Chen,Yiwei</a:t>
            </a:r>
            <a:r>
              <a:rPr lang="en-US" altLang="zh-CN" sz="2800" dirty="0">
                <a:latin typeface="Comic Sans MS" panose="030F0702030302020204" pitchFamily="66" charset="0"/>
                <a:ea typeface="+mj-ea"/>
              </a:rPr>
              <a:t> </a:t>
            </a:r>
            <a:r>
              <a:rPr lang="en-US" altLang="zh-CN" sz="2800" dirty="0" err="1">
                <a:latin typeface="Comic Sans MS" panose="030F0702030302020204" pitchFamily="66" charset="0"/>
                <a:ea typeface="+mj-ea"/>
              </a:rPr>
              <a:t>Han,Yu</a:t>
            </a:r>
            <a:r>
              <a:rPr lang="en-US" altLang="zh-CN" sz="2800" dirty="0">
                <a:latin typeface="Comic Sans MS" panose="030F0702030302020204" pitchFamily="66" charset="0"/>
                <a:ea typeface="+mj-ea"/>
              </a:rPr>
              <a:t> </a:t>
            </a:r>
            <a:r>
              <a:rPr lang="en-US" altLang="zh-CN" sz="2800" dirty="0" err="1">
                <a:latin typeface="Comic Sans MS" panose="030F0702030302020204" pitchFamily="66" charset="0"/>
                <a:ea typeface="+mj-ea"/>
              </a:rPr>
              <a:t>Gui</a:t>
            </a:r>
            <a:endParaRPr lang="zh-CN" altLang="en-US" sz="2800" dirty="0">
              <a:latin typeface="Comic Sans MS" panose="030F0702030302020204" pitchFamily="66" charset="0"/>
              <a:ea typeface="+mj-ea"/>
            </a:endParaRPr>
          </a:p>
        </p:txBody>
      </p:sp>
    </p:spTree>
    <p:extLst>
      <p:ext uri="{BB962C8B-B14F-4D97-AF65-F5344CB8AC3E}">
        <p14:creationId xmlns:p14="http://schemas.microsoft.com/office/powerpoint/2010/main" val="116109492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520709"/>
            <a:ext cx="34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271848" y="67834"/>
            <a:ext cx="1379599" cy="467390"/>
            <a:chOff x="2010085" y="3818542"/>
            <a:chExt cx="8226028" cy="2786867"/>
          </a:xfrm>
        </p:grpSpPr>
        <p:sp>
          <p:nvSpPr>
            <p:cNvPr id="5"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6"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7"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8"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9" name="任意多边形 8"/>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0" name="任意多边形 9"/>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1"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2"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3" name="任意多边形 12"/>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4"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5"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grpSp>
      <p:sp>
        <p:nvSpPr>
          <p:cNvPr id="16" name="文本框 15"/>
          <p:cNvSpPr txBox="1"/>
          <p:nvPr/>
        </p:nvSpPr>
        <p:spPr>
          <a:xfrm>
            <a:off x="413887" y="77057"/>
            <a:ext cx="2835454" cy="400110"/>
          </a:xfrm>
          <a:prstGeom prst="rect">
            <a:avLst/>
          </a:prstGeom>
          <a:noFill/>
        </p:spPr>
        <p:txBody>
          <a:bodyPr wrap="square" rtlCol="0">
            <a:spAutoFit/>
          </a:bodyPr>
          <a:lstStyle/>
          <a:p>
            <a:pPr algn="ctr"/>
            <a:r>
              <a:rPr lang="en-US" altLang="zh-CN" sz="2000" dirty="0">
                <a:solidFill>
                  <a:schemeClr val="bg1"/>
                </a:solidFill>
                <a:latin typeface="Comic Sans MS" panose="030F0702030302020204" pitchFamily="66" charset="0"/>
              </a:rPr>
              <a:t>4.How we evaluate</a:t>
            </a:r>
            <a:endParaRPr lang="zh-CN" altLang="en-US" sz="2000" dirty="0">
              <a:solidFill>
                <a:schemeClr val="bg1"/>
              </a:solidFill>
              <a:latin typeface="+mj-ea"/>
              <a:ea typeface="+mj-ea"/>
            </a:endParaRPr>
          </a:p>
        </p:txBody>
      </p:sp>
      <p:grpSp>
        <p:nvGrpSpPr>
          <p:cNvPr id="18" name="组合 17"/>
          <p:cNvGrpSpPr/>
          <p:nvPr/>
        </p:nvGrpSpPr>
        <p:grpSpPr>
          <a:xfrm>
            <a:off x="752366" y="1885288"/>
            <a:ext cx="4219685" cy="1429574"/>
            <a:chOff x="2010085" y="3818542"/>
            <a:chExt cx="8226028" cy="2786867"/>
          </a:xfrm>
        </p:grpSpPr>
        <p:sp>
          <p:nvSpPr>
            <p:cNvPr id="19"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21"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22"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23" name="任意多边形 22"/>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24" name="任意多边形 23"/>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25"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26"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27" name="任意多边形 26"/>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28"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29"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grpSp>
      <p:grpSp>
        <p:nvGrpSpPr>
          <p:cNvPr id="30" name="组合 29"/>
          <p:cNvGrpSpPr/>
          <p:nvPr/>
        </p:nvGrpSpPr>
        <p:grpSpPr>
          <a:xfrm flipH="1">
            <a:off x="752364" y="4258850"/>
            <a:ext cx="4219685" cy="1429574"/>
            <a:chOff x="2010085" y="3818542"/>
            <a:chExt cx="8226028" cy="2786867"/>
          </a:xfrm>
        </p:grpSpPr>
        <p:sp>
          <p:nvSpPr>
            <p:cNvPr id="31"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3"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4"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5" name="任意多边形 34"/>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6" name="任意多边形 35"/>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7"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8"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9" name="任意多边形 38"/>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40"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41"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grpSp>
      <p:sp>
        <p:nvSpPr>
          <p:cNvPr id="44" name="矩形 43"/>
          <p:cNvSpPr/>
          <p:nvPr/>
        </p:nvSpPr>
        <p:spPr>
          <a:xfrm>
            <a:off x="5300311" y="2581073"/>
            <a:ext cx="5595487" cy="1938992"/>
          </a:xfrm>
          <a:prstGeom prst="rect">
            <a:avLst/>
          </a:prstGeom>
        </p:spPr>
        <p:txBody>
          <a:bodyPr wrap="square">
            <a:spAutoFit/>
          </a:bodyPr>
          <a:lstStyle/>
          <a:p>
            <a:pPr algn="just">
              <a:spcAft>
                <a:spcPts val="0"/>
              </a:spcAft>
            </a:pPr>
            <a:r>
              <a:rPr lang="en-US" altLang="zh-CN" sz="2400" kern="100" dirty="0">
                <a:solidFill>
                  <a:schemeClr val="bg1"/>
                </a:solidFill>
                <a:latin typeface="Comic Sans MS" panose="030F0702030302020204" pitchFamily="66" charset="0"/>
                <a:ea typeface="等线" panose="02010600030101010101" pitchFamily="2" charset="-122"/>
                <a:cs typeface="Times New Roman" panose="02020603050405020304" pitchFamily="18" charset="0"/>
              </a:rPr>
              <a:t>We will first quantify the attributes, make them all numbers, then we use </a:t>
            </a:r>
            <a:r>
              <a:rPr lang="en-US" altLang="zh-CN" sz="2400" kern="100" dirty="0" err="1">
                <a:solidFill>
                  <a:schemeClr val="bg1"/>
                </a:solidFill>
                <a:latin typeface="Comic Sans MS" panose="030F0702030302020204" pitchFamily="66" charset="0"/>
                <a:ea typeface="等线" panose="02010600030101010101" pitchFamily="2" charset="-122"/>
                <a:cs typeface="Times New Roman" panose="02020603050405020304" pitchFamily="18" charset="0"/>
              </a:rPr>
              <a:t>Scikit</a:t>
            </a:r>
            <a:r>
              <a:rPr lang="en-US" altLang="zh-CN" sz="2400" kern="100" dirty="0">
                <a:solidFill>
                  <a:schemeClr val="bg1"/>
                </a:solidFill>
                <a:latin typeface="Comic Sans MS" panose="030F0702030302020204" pitchFamily="66" charset="0"/>
                <a:ea typeface="等线" panose="02010600030101010101" pitchFamily="2" charset="-122"/>
                <a:cs typeface="Times New Roman" panose="02020603050405020304" pitchFamily="18" charset="0"/>
              </a:rPr>
              <a:t>-learn to build a model, our goal is to evaluate a new car by its five attributes.</a:t>
            </a:r>
            <a:endParaRPr lang="zh-CN" altLang="zh-CN" sz="2400" kern="100" dirty="0">
              <a:solidFill>
                <a:schemeClr val="bg1"/>
              </a:solidFill>
              <a:effectLst/>
              <a:latin typeface="Comic Sans MS" panose="030F0702030302020204" pitchFamily="66"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290884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3652335" y="3363815"/>
            <a:ext cx="5256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713853" y="3714753"/>
            <a:ext cx="5252060" cy="707886"/>
          </a:xfrm>
          <a:prstGeom prst="rect">
            <a:avLst/>
          </a:prstGeom>
          <a:noFill/>
        </p:spPr>
        <p:txBody>
          <a:bodyPr wrap="square" rtlCol="0" anchor="t">
            <a:spAutoFit/>
          </a:bodyPr>
          <a:lstStyle>
            <a:defPPr>
              <a:defRPr lang="zh-CN"/>
            </a:defPPr>
            <a:lvl1pPr algn="ctr">
              <a:defRPr sz="3600">
                <a:solidFill>
                  <a:schemeClr val="bg1"/>
                </a:solidFill>
              </a:defRPr>
            </a:lvl1pPr>
          </a:lstStyle>
          <a:p>
            <a:r>
              <a:rPr lang="en-US" altLang="zh-CN" sz="4000" b="1" dirty="0">
                <a:latin typeface="Comic Sans MS" panose="030F0702030302020204" pitchFamily="66" charset="0"/>
              </a:rPr>
              <a:t>Thanks for watching</a:t>
            </a:r>
            <a:endParaRPr lang="zh-CN" altLang="en-US" sz="4000" dirty="0">
              <a:latin typeface="Comic Sans MS" panose="030F0702030302020204" pitchFamily="66" charset="0"/>
              <a:ea typeface="+mj-ea"/>
            </a:endParaRPr>
          </a:p>
        </p:txBody>
      </p:sp>
      <p:grpSp>
        <p:nvGrpSpPr>
          <p:cNvPr id="27" name="组合 26"/>
          <p:cNvGrpSpPr/>
          <p:nvPr/>
        </p:nvGrpSpPr>
        <p:grpSpPr>
          <a:xfrm>
            <a:off x="5306804" y="2517459"/>
            <a:ext cx="2146597" cy="727239"/>
            <a:chOff x="2010085" y="3818542"/>
            <a:chExt cx="8226028" cy="2786867"/>
          </a:xfrm>
        </p:grpSpPr>
        <p:sp>
          <p:nvSpPr>
            <p:cNvPr id="28"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0"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1"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2" name="任意多边形 31"/>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3" name="任意多边形 32"/>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4"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5"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6" name="任意多边形 35"/>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7"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8"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grpSp>
    </p:spTree>
    <p:extLst>
      <p:ext uri="{BB962C8B-B14F-4D97-AF65-F5344CB8AC3E}">
        <p14:creationId xmlns:p14="http://schemas.microsoft.com/office/powerpoint/2010/main" val="93988486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39030" y="2999777"/>
            <a:ext cx="7621773" cy="2582157"/>
            <a:chOff x="2010085" y="3818542"/>
            <a:chExt cx="8226028" cy="2786867"/>
          </a:xfrm>
        </p:grpSpPr>
        <p:sp>
          <p:nvSpPr>
            <p:cNvPr id="3"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任意多边形 6"/>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任意多边形 7"/>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任意多边形 10"/>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4" name="文本框 13"/>
          <p:cNvSpPr txBox="1"/>
          <p:nvPr/>
        </p:nvSpPr>
        <p:spPr>
          <a:xfrm>
            <a:off x="1868475" y="2715354"/>
            <a:ext cx="3106400" cy="707886"/>
          </a:xfrm>
          <a:prstGeom prst="rect">
            <a:avLst/>
          </a:prstGeom>
          <a:noFill/>
        </p:spPr>
        <p:txBody>
          <a:bodyPr wrap="square" rtlCol="0">
            <a:spAutoFit/>
          </a:bodyPr>
          <a:lstStyle/>
          <a:p>
            <a:pPr algn="ctr"/>
            <a:r>
              <a:rPr lang="en-US" altLang="zh-CN" sz="4000" dirty="0">
                <a:solidFill>
                  <a:schemeClr val="bg1"/>
                </a:solidFill>
                <a:latin typeface="Comic Sans MS" panose="030F0702030302020204" pitchFamily="66" charset="0"/>
                <a:ea typeface="+mj-ea"/>
              </a:rPr>
              <a:t>catalogue</a:t>
            </a:r>
            <a:endParaRPr lang="zh-CN" altLang="en-US" sz="4000" dirty="0">
              <a:solidFill>
                <a:schemeClr val="bg1"/>
              </a:solidFill>
              <a:latin typeface="Comic Sans MS" panose="030F0702030302020204" pitchFamily="66" charset="0"/>
              <a:ea typeface="+mj-ea"/>
            </a:endParaRPr>
          </a:p>
        </p:txBody>
      </p:sp>
      <p:sp>
        <p:nvSpPr>
          <p:cNvPr id="15" name="文本框 14"/>
          <p:cNvSpPr txBox="1"/>
          <p:nvPr/>
        </p:nvSpPr>
        <p:spPr>
          <a:xfrm>
            <a:off x="6544533" y="1872836"/>
            <a:ext cx="3119765" cy="584775"/>
          </a:xfrm>
          <a:prstGeom prst="rect">
            <a:avLst/>
          </a:prstGeom>
          <a:noFill/>
        </p:spPr>
        <p:txBody>
          <a:bodyPr wrap="none" rtlCol="0" anchor="ctr">
            <a:spAutoFit/>
          </a:bodyPr>
          <a:lstStyle/>
          <a:p>
            <a:r>
              <a:rPr lang="en-US" altLang="zh-CN" sz="3200" dirty="0">
                <a:solidFill>
                  <a:schemeClr val="bg1"/>
                </a:solidFill>
                <a:latin typeface="Comic Sans MS" panose="030F0702030302020204" pitchFamily="66" charset="0"/>
                <a:ea typeface="+mj-ea"/>
              </a:rPr>
              <a:t>Why we choose</a:t>
            </a:r>
            <a:endParaRPr lang="zh-CN" altLang="en-US" sz="3200" dirty="0">
              <a:solidFill>
                <a:schemeClr val="bg1"/>
              </a:solidFill>
              <a:latin typeface="Comic Sans MS" panose="030F0702030302020204" pitchFamily="66" charset="0"/>
              <a:ea typeface="+mj-ea"/>
            </a:endParaRPr>
          </a:p>
        </p:txBody>
      </p:sp>
      <p:sp>
        <p:nvSpPr>
          <p:cNvPr id="16" name="文本框 15"/>
          <p:cNvSpPr txBox="1"/>
          <p:nvPr/>
        </p:nvSpPr>
        <p:spPr>
          <a:xfrm>
            <a:off x="6544533" y="2719037"/>
            <a:ext cx="2783134" cy="584775"/>
          </a:xfrm>
          <a:prstGeom prst="rect">
            <a:avLst/>
          </a:prstGeom>
          <a:noFill/>
        </p:spPr>
        <p:txBody>
          <a:bodyPr wrap="none" rtlCol="0" anchor="ctr">
            <a:spAutoFit/>
          </a:bodyPr>
          <a:lstStyle/>
          <a:p>
            <a:r>
              <a:rPr lang="en-US" altLang="zh-CN" sz="3200" dirty="0">
                <a:solidFill>
                  <a:schemeClr val="bg1"/>
                </a:solidFill>
                <a:latin typeface="Comic Sans MS" panose="030F0702030302020204" pitchFamily="66" charset="0"/>
                <a:ea typeface="+mj-ea"/>
              </a:rPr>
              <a:t>What we find</a:t>
            </a:r>
            <a:endParaRPr lang="zh-CN" altLang="en-US" sz="3200" dirty="0">
              <a:solidFill>
                <a:schemeClr val="bg1"/>
              </a:solidFill>
              <a:latin typeface="Comic Sans MS" panose="030F0702030302020204" pitchFamily="66" charset="0"/>
              <a:ea typeface="+mj-ea"/>
            </a:endParaRPr>
          </a:p>
        </p:txBody>
      </p:sp>
      <p:sp>
        <p:nvSpPr>
          <p:cNvPr id="17" name="文本框 16"/>
          <p:cNvSpPr txBox="1"/>
          <p:nvPr/>
        </p:nvSpPr>
        <p:spPr>
          <a:xfrm>
            <a:off x="6552127" y="4430482"/>
            <a:ext cx="3337773" cy="584775"/>
          </a:xfrm>
          <a:prstGeom prst="rect">
            <a:avLst/>
          </a:prstGeom>
          <a:noFill/>
        </p:spPr>
        <p:txBody>
          <a:bodyPr wrap="none" rtlCol="0" anchor="ctr">
            <a:spAutoFit/>
          </a:bodyPr>
          <a:lstStyle/>
          <a:p>
            <a:r>
              <a:rPr lang="en-US" altLang="zh-CN" sz="3200" dirty="0">
                <a:solidFill>
                  <a:schemeClr val="bg1"/>
                </a:solidFill>
                <a:latin typeface="Comic Sans MS" panose="030F0702030302020204" pitchFamily="66" charset="0"/>
                <a:ea typeface="+mj-ea"/>
              </a:rPr>
              <a:t>How we evaluate</a:t>
            </a:r>
            <a:endParaRPr lang="zh-CN" altLang="en-US" sz="3200" dirty="0">
              <a:solidFill>
                <a:schemeClr val="bg1"/>
              </a:solidFill>
              <a:latin typeface="Comic Sans MS" panose="030F0702030302020204" pitchFamily="66" charset="0"/>
              <a:ea typeface="+mj-ea"/>
            </a:endParaRPr>
          </a:p>
        </p:txBody>
      </p:sp>
      <p:cxnSp>
        <p:nvCxnSpPr>
          <p:cNvPr id="20" name="直接连接符 19"/>
          <p:cNvCxnSpPr/>
          <p:nvPr/>
        </p:nvCxnSpPr>
        <p:spPr>
          <a:xfrm rot="5400000">
            <a:off x="6165049" y="2165223"/>
            <a:ext cx="54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871216" y="1842058"/>
            <a:ext cx="418704" cy="646331"/>
          </a:xfrm>
          <a:prstGeom prst="rect">
            <a:avLst/>
          </a:prstGeom>
          <a:noFill/>
        </p:spPr>
        <p:txBody>
          <a:bodyPr wrap="none" rtlCol="0" anchor="ctr">
            <a:spAutoFit/>
          </a:bodyPr>
          <a:lstStyle/>
          <a:p>
            <a:pPr algn="ctr"/>
            <a:r>
              <a:rPr lang="en-US" altLang="zh-CN" sz="3600" b="1">
                <a:solidFill>
                  <a:schemeClr val="bg1"/>
                </a:solidFill>
                <a:latin typeface="+mj-ea"/>
                <a:ea typeface="+mj-ea"/>
              </a:rPr>
              <a:t>1</a:t>
            </a:r>
            <a:endParaRPr lang="zh-CN" altLang="en-US" sz="3600" b="1" dirty="0">
              <a:solidFill>
                <a:schemeClr val="bg1"/>
              </a:solidFill>
              <a:latin typeface="+mj-ea"/>
              <a:ea typeface="+mj-ea"/>
            </a:endParaRPr>
          </a:p>
        </p:txBody>
      </p:sp>
      <p:cxnSp>
        <p:nvCxnSpPr>
          <p:cNvPr id="22" name="直接连接符 21"/>
          <p:cNvCxnSpPr/>
          <p:nvPr/>
        </p:nvCxnSpPr>
        <p:spPr>
          <a:xfrm rot="5400000">
            <a:off x="6165049" y="3011424"/>
            <a:ext cx="54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899268" y="2688259"/>
            <a:ext cx="418704" cy="646331"/>
          </a:xfrm>
          <a:prstGeom prst="rect">
            <a:avLst/>
          </a:prstGeom>
          <a:noFill/>
        </p:spPr>
        <p:txBody>
          <a:bodyPr wrap="none" rtlCol="0" anchor="ctr">
            <a:spAutoFit/>
          </a:bodyPr>
          <a:lstStyle/>
          <a:p>
            <a:pPr algn="ctr"/>
            <a:r>
              <a:rPr lang="en-US" altLang="zh-CN" sz="3600" b="1">
                <a:solidFill>
                  <a:schemeClr val="bg1"/>
                </a:solidFill>
                <a:latin typeface="+mj-ea"/>
                <a:ea typeface="+mj-ea"/>
              </a:rPr>
              <a:t>2</a:t>
            </a:r>
            <a:endParaRPr lang="zh-CN" altLang="en-US" sz="3600" b="1" dirty="0">
              <a:solidFill>
                <a:schemeClr val="bg1"/>
              </a:solidFill>
              <a:latin typeface="+mj-ea"/>
              <a:ea typeface="+mj-ea"/>
            </a:endParaRPr>
          </a:p>
        </p:txBody>
      </p:sp>
      <p:cxnSp>
        <p:nvCxnSpPr>
          <p:cNvPr id="24" name="直接连接符 23"/>
          <p:cNvCxnSpPr/>
          <p:nvPr/>
        </p:nvCxnSpPr>
        <p:spPr>
          <a:xfrm rot="5400000">
            <a:off x="6165049" y="3857625"/>
            <a:ext cx="54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899268" y="3534460"/>
            <a:ext cx="418704" cy="646331"/>
          </a:xfrm>
          <a:prstGeom prst="rect">
            <a:avLst/>
          </a:prstGeom>
          <a:noFill/>
        </p:spPr>
        <p:txBody>
          <a:bodyPr wrap="none" rtlCol="0" anchor="ctr">
            <a:spAutoFit/>
          </a:bodyPr>
          <a:lstStyle/>
          <a:p>
            <a:pPr algn="ctr"/>
            <a:r>
              <a:rPr lang="en-US" altLang="zh-CN" sz="3600" b="1" dirty="0">
                <a:solidFill>
                  <a:schemeClr val="bg1"/>
                </a:solidFill>
                <a:latin typeface="+mj-ea"/>
                <a:ea typeface="+mj-ea"/>
              </a:rPr>
              <a:t>3</a:t>
            </a:r>
            <a:endParaRPr lang="zh-CN" altLang="en-US" sz="3600" b="1" dirty="0">
              <a:solidFill>
                <a:schemeClr val="bg1"/>
              </a:solidFill>
              <a:latin typeface="+mj-ea"/>
              <a:ea typeface="+mj-ea"/>
            </a:endParaRPr>
          </a:p>
        </p:txBody>
      </p:sp>
      <p:cxnSp>
        <p:nvCxnSpPr>
          <p:cNvPr id="26" name="直接连接符 25"/>
          <p:cNvCxnSpPr/>
          <p:nvPr/>
        </p:nvCxnSpPr>
        <p:spPr>
          <a:xfrm rot="5400000">
            <a:off x="6165049" y="4703825"/>
            <a:ext cx="54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899268" y="4380660"/>
            <a:ext cx="418704" cy="646331"/>
          </a:xfrm>
          <a:prstGeom prst="rect">
            <a:avLst/>
          </a:prstGeom>
          <a:noFill/>
        </p:spPr>
        <p:txBody>
          <a:bodyPr wrap="none" rtlCol="0" anchor="ctr">
            <a:spAutoFit/>
          </a:bodyPr>
          <a:lstStyle/>
          <a:p>
            <a:pPr algn="ctr"/>
            <a:r>
              <a:rPr lang="en-US" altLang="zh-CN" sz="3600" b="1">
                <a:solidFill>
                  <a:schemeClr val="bg1"/>
                </a:solidFill>
                <a:latin typeface="+mj-ea"/>
                <a:ea typeface="+mj-ea"/>
              </a:rPr>
              <a:t>4</a:t>
            </a:r>
            <a:endParaRPr lang="zh-CN" altLang="en-US" sz="3600" b="1" dirty="0">
              <a:solidFill>
                <a:schemeClr val="bg1"/>
              </a:solidFill>
              <a:latin typeface="+mj-ea"/>
              <a:ea typeface="+mj-ea"/>
            </a:endParaRPr>
          </a:p>
        </p:txBody>
      </p:sp>
      <p:sp>
        <p:nvSpPr>
          <p:cNvPr id="28" name="文本框 27"/>
          <p:cNvSpPr txBox="1"/>
          <p:nvPr/>
        </p:nvSpPr>
        <p:spPr>
          <a:xfrm>
            <a:off x="6564891" y="3583093"/>
            <a:ext cx="3783408" cy="584775"/>
          </a:xfrm>
          <a:prstGeom prst="rect">
            <a:avLst/>
          </a:prstGeom>
          <a:noFill/>
        </p:spPr>
        <p:txBody>
          <a:bodyPr wrap="none" rtlCol="0" anchor="ctr">
            <a:spAutoFit/>
          </a:bodyPr>
          <a:lstStyle/>
          <a:p>
            <a:r>
              <a:rPr lang="en-US" altLang="zh-CN" sz="3200" dirty="0">
                <a:solidFill>
                  <a:schemeClr val="bg1"/>
                </a:solidFill>
                <a:latin typeface="Comic Sans MS" panose="030F0702030302020204" pitchFamily="66" charset="0"/>
                <a:ea typeface="+mj-ea"/>
              </a:rPr>
              <a:t>Where we enhance</a:t>
            </a:r>
            <a:endParaRPr lang="zh-CN" altLang="en-US" sz="3200" dirty="0">
              <a:solidFill>
                <a:schemeClr val="bg1"/>
              </a:solidFill>
              <a:latin typeface="Comic Sans MS" panose="030F0702030302020204" pitchFamily="66" charset="0"/>
              <a:ea typeface="+mj-ea"/>
            </a:endParaRPr>
          </a:p>
        </p:txBody>
      </p:sp>
    </p:spTree>
    <p:extLst>
      <p:ext uri="{BB962C8B-B14F-4D97-AF65-F5344CB8AC3E}">
        <p14:creationId xmlns:p14="http://schemas.microsoft.com/office/powerpoint/2010/main" val="1210530638"/>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76869" y="3337798"/>
            <a:ext cx="4600546" cy="707886"/>
          </a:xfrm>
          <a:prstGeom prst="rect">
            <a:avLst/>
          </a:prstGeom>
          <a:noFill/>
        </p:spPr>
        <p:txBody>
          <a:bodyPr wrap="square" rtlCol="0" anchor="b">
            <a:spAutoFit/>
          </a:bodyPr>
          <a:lstStyle/>
          <a:p>
            <a:r>
              <a:rPr lang="en-US" altLang="zh-CN" sz="4000" dirty="0">
                <a:solidFill>
                  <a:schemeClr val="bg1"/>
                </a:solidFill>
                <a:latin typeface="Comic Sans MS" panose="030F0702030302020204" pitchFamily="66" charset="0"/>
              </a:rPr>
              <a:t>Why we choose</a:t>
            </a:r>
            <a:endParaRPr lang="zh-CN" altLang="en-US" sz="4000" dirty="0">
              <a:solidFill>
                <a:schemeClr val="bg1"/>
              </a:solidFill>
              <a:latin typeface="Comic Sans MS" panose="030F0702030302020204" pitchFamily="66" charset="0"/>
            </a:endParaRPr>
          </a:p>
        </p:txBody>
      </p:sp>
      <p:cxnSp>
        <p:nvCxnSpPr>
          <p:cNvPr id="3" name="直接连接符 2"/>
          <p:cNvCxnSpPr/>
          <p:nvPr/>
        </p:nvCxnSpPr>
        <p:spPr>
          <a:xfrm rot="5400000">
            <a:off x="3736869" y="3366315"/>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406278" y="2852938"/>
            <a:ext cx="1454169" cy="492653"/>
            <a:chOff x="2010085" y="3818542"/>
            <a:chExt cx="8226028" cy="2786867"/>
          </a:xfrm>
        </p:grpSpPr>
        <p:sp>
          <p:nvSpPr>
            <p:cNvPr id="5"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任意多边形 8"/>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任意多边形 9"/>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任意多边形 12"/>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3369889" y="2766151"/>
            <a:ext cx="652743" cy="1200329"/>
          </a:xfrm>
          <a:prstGeom prst="rect">
            <a:avLst/>
          </a:prstGeom>
          <a:noFill/>
        </p:spPr>
        <p:txBody>
          <a:bodyPr wrap="none" rtlCol="0" anchor="ctr">
            <a:spAutoFit/>
          </a:bodyPr>
          <a:lstStyle/>
          <a:p>
            <a:pPr algn="ctr"/>
            <a:r>
              <a:rPr lang="en-US" altLang="zh-CN" sz="7200" b="1">
                <a:solidFill>
                  <a:schemeClr val="bg1"/>
                </a:solidFill>
              </a:rPr>
              <a:t>1</a:t>
            </a:r>
            <a:endParaRPr lang="zh-CN" altLang="en-US" sz="7200" b="1" dirty="0">
              <a:solidFill>
                <a:schemeClr val="bg1"/>
              </a:solidFill>
            </a:endParaRPr>
          </a:p>
        </p:txBody>
      </p:sp>
    </p:spTree>
    <p:extLst>
      <p:ext uri="{BB962C8B-B14F-4D97-AF65-F5344CB8AC3E}">
        <p14:creationId xmlns:p14="http://schemas.microsoft.com/office/powerpoint/2010/main" val="410765958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520709"/>
            <a:ext cx="34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3271848" y="67834"/>
            <a:ext cx="1379599" cy="467390"/>
            <a:chOff x="2010085" y="3818542"/>
            <a:chExt cx="8226028" cy="2786867"/>
          </a:xfrm>
        </p:grpSpPr>
        <p:sp>
          <p:nvSpPr>
            <p:cNvPr id="4"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5"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6"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7"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8" name="任意多边形 7"/>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9" name="任意多边形 8"/>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0"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1"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2" name="任意多边形 11"/>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3"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4"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grpSp>
      <p:sp>
        <p:nvSpPr>
          <p:cNvPr id="15" name="文本框 14"/>
          <p:cNvSpPr txBox="1"/>
          <p:nvPr/>
        </p:nvSpPr>
        <p:spPr>
          <a:xfrm>
            <a:off x="208547" y="77057"/>
            <a:ext cx="3040793" cy="400110"/>
          </a:xfrm>
          <a:prstGeom prst="rect">
            <a:avLst/>
          </a:prstGeom>
          <a:noFill/>
        </p:spPr>
        <p:txBody>
          <a:bodyPr wrap="square" rtlCol="0">
            <a:spAutoFit/>
          </a:bodyPr>
          <a:lstStyle/>
          <a:p>
            <a:pPr algn="ctr"/>
            <a:r>
              <a:rPr lang="en-US" altLang="zh-CN" sz="2000" dirty="0">
                <a:solidFill>
                  <a:schemeClr val="bg1"/>
                </a:solidFill>
                <a:latin typeface="Comic Sans MS" panose="030F0702030302020204" pitchFamily="66" charset="0"/>
              </a:rPr>
              <a:t>1. Why we choose</a:t>
            </a:r>
            <a:endParaRPr lang="zh-CN" altLang="en-US" sz="2000" dirty="0">
              <a:solidFill>
                <a:schemeClr val="bg1"/>
              </a:solidFill>
              <a:latin typeface="+mj-ea"/>
              <a:ea typeface="+mj-ea"/>
            </a:endParaRPr>
          </a:p>
        </p:txBody>
      </p:sp>
      <p:sp>
        <p:nvSpPr>
          <p:cNvPr id="17" name="文本框 16"/>
          <p:cNvSpPr txBox="1"/>
          <p:nvPr/>
        </p:nvSpPr>
        <p:spPr>
          <a:xfrm>
            <a:off x="973065" y="840259"/>
            <a:ext cx="1265090" cy="400110"/>
          </a:xfrm>
          <a:prstGeom prst="rect">
            <a:avLst/>
          </a:prstGeom>
          <a:noFill/>
        </p:spPr>
        <p:txBody>
          <a:bodyPr wrap="none" rtlCol="0">
            <a:spAutoFit/>
          </a:bodyPr>
          <a:lstStyle/>
          <a:p>
            <a:r>
              <a:rPr lang="en-US" altLang="zh-CN" sz="2000" b="1" dirty="0">
                <a:solidFill>
                  <a:srgbClr val="FFFF00"/>
                </a:solidFill>
                <a:latin typeface="Comic Sans MS" panose="030F0702030302020204" pitchFamily="66" charset="0"/>
                <a:ea typeface="+mj-ea"/>
              </a:rPr>
              <a:t>Our idea</a:t>
            </a:r>
            <a:endParaRPr lang="zh-CN" altLang="en-US" sz="2000" b="1" dirty="0">
              <a:solidFill>
                <a:srgbClr val="FFFF00"/>
              </a:solidFill>
              <a:latin typeface="Comic Sans MS" panose="030F0702030302020204" pitchFamily="66" charset="0"/>
              <a:ea typeface="+mj-ea"/>
            </a:endParaRPr>
          </a:p>
        </p:txBody>
      </p:sp>
      <p:sp>
        <p:nvSpPr>
          <p:cNvPr id="18" name="矩形 17"/>
          <p:cNvSpPr/>
          <p:nvPr/>
        </p:nvSpPr>
        <p:spPr>
          <a:xfrm>
            <a:off x="973065" y="1196586"/>
            <a:ext cx="5122935" cy="4720716"/>
          </a:xfrm>
          <a:prstGeom prst="rect">
            <a:avLst/>
          </a:prstGeom>
        </p:spPr>
        <p:txBody>
          <a:bodyPr wrap="square">
            <a:spAutoFit/>
          </a:bodyPr>
          <a:lstStyle/>
          <a:p>
            <a:pPr algn="just">
              <a:lnSpc>
                <a:spcPct val="120000"/>
              </a:lnSpc>
            </a:pPr>
            <a:r>
              <a:rPr lang="en-US" altLang="zh-CN" dirty="0">
                <a:solidFill>
                  <a:schemeClr val="bg1"/>
                </a:solidFill>
                <a:latin typeface="Comic Sans MS" panose="030F0702030302020204" pitchFamily="66" charset="0"/>
              </a:rPr>
              <a:t>When we searching for datasets, we found a dataset about cars. It happens that our team members are car fans, and it’s about car evaluation.</a:t>
            </a:r>
            <a:endParaRPr lang="zh-CN" altLang="en-US" dirty="0">
              <a:solidFill>
                <a:schemeClr val="bg1"/>
              </a:solidFill>
              <a:latin typeface="Comic Sans MS" panose="030F0702030302020204" pitchFamily="66" charset="0"/>
            </a:endParaRPr>
          </a:p>
          <a:p>
            <a:pPr algn="just">
              <a:lnSpc>
                <a:spcPct val="120000"/>
              </a:lnSpc>
            </a:pPr>
            <a:r>
              <a:rPr lang="en-US" altLang="zh-CN" dirty="0">
                <a:solidFill>
                  <a:schemeClr val="bg1"/>
                </a:solidFill>
                <a:latin typeface="Comic Sans MS" panose="030F0702030302020204" pitchFamily="66" charset="0"/>
              </a:rPr>
              <a:t>Now a days, the automobile industry of China has absorbed the experience of foreign countries and kept innovating. The automobile industry has made remarkable progress. However, automobile quality problems have emerged frequently and become one of the issues of general concern to </a:t>
            </a:r>
            <a:r>
              <a:rPr lang="en-US" altLang="zh-CN">
                <a:solidFill>
                  <a:schemeClr val="bg1"/>
                </a:solidFill>
                <a:latin typeface="Comic Sans MS" panose="030F0702030302020204" pitchFamily="66" charset="0"/>
              </a:rPr>
              <a:t>the public. </a:t>
            </a:r>
            <a:r>
              <a:rPr lang="en-US" altLang="zh-CN" dirty="0">
                <a:solidFill>
                  <a:schemeClr val="bg1"/>
                </a:solidFill>
                <a:latin typeface="Comic Sans MS" panose="030F0702030302020204" pitchFamily="66" charset="0"/>
              </a:rPr>
              <a:t>we think it would be meaningful if we can make evaluation on different cars. So we decided to make a model on Car Evaluation.</a:t>
            </a:r>
            <a:endParaRPr lang="en-US" altLang="zh-CN" sz="1600" dirty="0">
              <a:solidFill>
                <a:schemeClr val="bg1"/>
              </a:solidFill>
              <a:latin typeface="Comic Sans MS" panose="030F0702030302020204" pitchFamily="66" charset="0"/>
            </a:endParaRPr>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242" y="2477637"/>
            <a:ext cx="3639178" cy="2491980"/>
          </a:xfrm>
          <a:prstGeom prst="rect">
            <a:avLst/>
          </a:prstGeom>
        </p:spPr>
      </p:pic>
    </p:spTree>
    <p:extLst>
      <p:ext uri="{BB962C8B-B14F-4D97-AF65-F5344CB8AC3E}">
        <p14:creationId xmlns:p14="http://schemas.microsoft.com/office/powerpoint/2010/main" val="11492720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76869" y="3337798"/>
            <a:ext cx="4600546" cy="707886"/>
          </a:xfrm>
          <a:prstGeom prst="rect">
            <a:avLst/>
          </a:prstGeom>
          <a:noFill/>
        </p:spPr>
        <p:txBody>
          <a:bodyPr wrap="square" rtlCol="0" anchor="b">
            <a:spAutoFit/>
          </a:bodyPr>
          <a:lstStyle/>
          <a:p>
            <a:r>
              <a:rPr lang="en-US" altLang="zh-CN" sz="4000" dirty="0">
                <a:solidFill>
                  <a:schemeClr val="bg1"/>
                </a:solidFill>
                <a:latin typeface="Comic Sans MS" panose="030F0702030302020204" pitchFamily="66" charset="0"/>
              </a:rPr>
              <a:t>What we find</a:t>
            </a:r>
            <a:endParaRPr lang="zh-CN" altLang="en-US" sz="4000" dirty="0">
              <a:solidFill>
                <a:schemeClr val="bg1"/>
              </a:solidFill>
              <a:latin typeface="Comic Sans MS" panose="030F0702030302020204" pitchFamily="66" charset="0"/>
            </a:endParaRPr>
          </a:p>
        </p:txBody>
      </p:sp>
      <p:cxnSp>
        <p:nvCxnSpPr>
          <p:cNvPr id="3" name="直接连接符 2"/>
          <p:cNvCxnSpPr/>
          <p:nvPr/>
        </p:nvCxnSpPr>
        <p:spPr>
          <a:xfrm rot="5400000">
            <a:off x="3736869" y="3366315"/>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406278" y="2852938"/>
            <a:ext cx="1454169" cy="492653"/>
            <a:chOff x="2010085" y="3818542"/>
            <a:chExt cx="8226028" cy="2786867"/>
          </a:xfrm>
        </p:grpSpPr>
        <p:sp>
          <p:nvSpPr>
            <p:cNvPr id="5"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任意多边形 8"/>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任意多边形 9"/>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任意多边形 12"/>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3371492" y="2766151"/>
            <a:ext cx="649537" cy="1200329"/>
          </a:xfrm>
          <a:prstGeom prst="rect">
            <a:avLst/>
          </a:prstGeom>
          <a:noFill/>
        </p:spPr>
        <p:txBody>
          <a:bodyPr wrap="none" rtlCol="0" anchor="ctr">
            <a:spAutoFit/>
          </a:bodyPr>
          <a:lstStyle/>
          <a:p>
            <a:pPr algn="ctr"/>
            <a:r>
              <a:rPr lang="en-US" altLang="zh-CN" sz="7200" b="1" dirty="0">
                <a:solidFill>
                  <a:schemeClr val="bg1"/>
                </a:solidFill>
              </a:rPr>
              <a:t>2</a:t>
            </a:r>
            <a:endParaRPr lang="zh-CN" altLang="en-US" sz="7200" b="1" dirty="0">
              <a:solidFill>
                <a:schemeClr val="bg1"/>
              </a:solidFill>
            </a:endParaRPr>
          </a:p>
        </p:txBody>
      </p:sp>
    </p:spTree>
    <p:extLst>
      <p:ext uri="{BB962C8B-B14F-4D97-AF65-F5344CB8AC3E}">
        <p14:creationId xmlns:p14="http://schemas.microsoft.com/office/powerpoint/2010/main" val="371834868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520709"/>
            <a:ext cx="34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3271848" y="67834"/>
            <a:ext cx="1379599" cy="467390"/>
            <a:chOff x="2010085" y="3818542"/>
            <a:chExt cx="8226028" cy="2786867"/>
          </a:xfrm>
        </p:grpSpPr>
        <p:sp>
          <p:nvSpPr>
            <p:cNvPr id="4"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5"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6"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7"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8" name="任意多边形 7"/>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9" name="任意多边形 8"/>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0"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1"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2" name="任意多边形 11"/>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3"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4"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grpSp>
      <p:sp>
        <p:nvSpPr>
          <p:cNvPr id="15" name="文本框 14"/>
          <p:cNvSpPr txBox="1"/>
          <p:nvPr/>
        </p:nvSpPr>
        <p:spPr>
          <a:xfrm>
            <a:off x="919167" y="77057"/>
            <a:ext cx="2330173" cy="400110"/>
          </a:xfrm>
          <a:prstGeom prst="rect">
            <a:avLst/>
          </a:prstGeom>
          <a:noFill/>
        </p:spPr>
        <p:txBody>
          <a:bodyPr wrap="square" rtlCol="0">
            <a:spAutoFit/>
          </a:bodyPr>
          <a:lstStyle/>
          <a:p>
            <a:r>
              <a:rPr lang="en-US" altLang="zh-CN" sz="2000" dirty="0">
                <a:solidFill>
                  <a:schemeClr val="bg1"/>
                </a:solidFill>
                <a:latin typeface="Comic Sans MS" panose="030F0702030302020204" pitchFamily="66" charset="0"/>
              </a:rPr>
              <a:t>2.What we find</a:t>
            </a:r>
            <a:endParaRPr lang="zh-CN" altLang="en-US" sz="2000" dirty="0">
              <a:solidFill>
                <a:schemeClr val="bg1"/>
              </a:solidFill>
              <a:latin typeface="+mj-ea"/>
              <a:ea typeface="+mj-ea"/>
            </a:endParaRPr>
          </a:p>
        </p:txBody>
      </p:sp>
      <p:sp>
        <p:nvSpPr>
          <p:cNvPr id="63" name="文本框 62"/>
          <p:cNvSpPr txBox="1"/>
          <p:nvPr/>
        </p:nvSpPr>
        <p:spPr>
          <a:xfrm>
            <a:off x="8067594" y="2090722"/>
            <a:ext cx="1915749" cy="400110"/>
          </a:xfrm>
          <a:prstGeom prst="rect">
            <a:avLst/>
          </a:prstGeom>
          <a:noFill/>
        </p:spPr>
        <p:txBody>
          <a:bodyPr wrap="square" rtlCol="0">
            <a:spAutoFit/>
          </a:bodyPr>
          <a:lstStyle/>
          <a:p>
            <a:r>
              <a:rPr lang="en-US" altLang="zh-CN" sz="2000" b="1" dirty="0">
                <a:solidFill>
                  <a:srgbClr val="FFFF00"/>
                </a:solidFill>
                <a:latin typeface="Comic Sans MS" panose="030F0702030302020204" pitchFamily="66" charset="0"/>
                <a:ea typeface="+mj-ea"/>
              </a:rPr>
              <a:t>Cars dataset</a:t>
            </a:r>
            <a:endParaRPr lang="zh-CN" altLang="en-US" sz="2000" b="1" dirty="0">
              <a:solidFill>
                <a:srgbClr val="FFFF00"/>
              </a:solidFill>
              <a:latin typeface="Comic Sans MS" panose="030F0702030302020204" pitchFamily="66" charset="0"/>
              <a:ea typeface="+mj-ea"/>
            </a:endParaRPr>
          </a:p>
        </p:txBody>
      </p:sp>
      <p:sp>
        <p:nvSpPr>
          <p:cNvPr id="64" name="矩形 63"/>
          <p:cNvSpPr/>
          <p:nvPr/>
        </p:nvSpPr>
        <p:spPr>
          <a:xfrm>
            <a:off x="8067594" y="2490832"/>
            <a:ext cx="2814119" cy="2858411"/>
          </a:xfrm>
          <a:prstGeom prst="rect">
            <a:avLst/>
          </a:prstGeom>
        </p:spPr>
        <p:txBody>
          <a:bodyPr wrap="square">
            <a:spAutoFit/>
          </a:bodyPr>
          <a:lstStyle/>
          <a:p>
            <a:r>
              <a:rPr lang="en-US" altLang="zh-CN" dirty="0">
                <a:solidFill>
                  <a:schemeClr val="bg1"/>
                </a:solidFill>
                <a:latin typeface="Comic Sans MS" panose="030F0702030302020204" pitchFamily="66" charset="0"/>
              </a:rPr>
              <a:t>In the dataset there are 1728 pieces of data about the quality of 1728 cars and their performance criteria. </a:t>
            </a:r>
            <a:endParaRPr lang="zh-CN" altLang="zh-CN" dirty="0">
              <a:solidFill>
                <a:schemeClr val="bg1"/>
              </a:solidFill>
              <a:latin typeface="Comic Sans MS" panose="030F0702030302020204" pitchFamily="66" charset="0"/>
            </a:endParaRPr>
          </a:p>
          <a:p>
            <a:r>
              <a:rPr lang="en-US" altLang="zh-CN" dirty="0">
                <a:solidFill>
                  <a:schemeClr val="bg1"/>
                </a:solidFill>
                <a:latin typeface="Comic Sans MS" panose="030F0702030302020204" pitchFamily="66" charset="0"/>
              </a:rPr>
              <a:t>The model evaluates cars according to the following concept structure:</a:t>
            </a:r>
            <a:endParaRPr lang="zh-CN" altLang="zh-CN" dirty="0">
              <a:solidFill>
                <a:schemeClr val="bg1"/>
              </a:solidFill>
              <a:latin typeface="Comic Sans MS" panose="030F0702030302020204" pitchFamily="66" charset="0"/>
            </a:endParaRPr>
          </a:p>
          <a:p>
            <a:pPr>
              <a:lnSpc>
                <a:spcPct val="120000"/>
              </a:lnSpc>
            </a:pPr>
            <a:endParaRPr lang="en-US" altLang="zh-CN" sz="1600" dirty="0">
              <a:solidFill>
                <a:schemeClr val="bg1"/>
              </a:solidFill>
              <a:latin typeface="Comic Sans MS" panose="030F0702030302020204" pitchFamily="66" charset="0"/>
            </a:endParaRPr>
          </a:p>
        </p:txBody>
      </p:sp>
      <p:sp>
        <p:nvSpPr>
          <p:cNvPr id="67" name="矩形 66"/>
          <p:cNvSpPr/>
          <p:nvPr/>
        </p:nvSpPr>
        <p:spPr>
          <a:xfrm>
            <a:off x="1310286" y="2010823"/>
            <a:ext cx="5381429" cy="3024611"/>
          </a:xfrm>
          <a:prstGeom prst="rect">
            <a:avLst/>
          </a:prstGeom>
        </p:spPr>
        <p:txBody>
          <a:bodyPr wrap="square">
            <a:spAutoFit/>
          </a:bodyPr>
          <a:lstStyle/>
          <a:p>
            <a:pPr>
              <a:lnSpc>
                <a:spcPct val="120000"/>
              </a:lnSpc>
            </a:pPr>
            <a:r>
              <a:rPr lang="en-US" altLang="zh-CN" sz="1600" dirty="0">
                <a:solidFill>
                  <a:schemeClr val="bg1"/>
                </a:solidFill>
                <a:latin typeface="Comic Sans MS" panose="030F0702030302020204" pitchFamily="66" charset="0"/>
              </a:rPr>
              <a:t>CAR: car acceptability</a:t>
            </a:r>
            <a:br>
              <a:rPr lang="en-US" altLang="zh-CN" sz="1600" dirty="0">
                <a:solidFill>
                  <a:schemeClr val="bg1"/>
                </a:solidFill>
                <a:latin typeface="Comic Sans MS" panose="030F0702030302020204" pitchFamily="66" charset="0"/>
              </a:rPr>
            </a:br>
            <a:r>
              <a:rPr lang="en-US" altLang="zh-CN" sz="1600" dirty="0">
                <a:solidFill>
                  <a:schemeClr val="bg1"/>
                </a:solidFill>
                <a:latin typeface="Comic Sans MS" panose="030F0702030302020204" pitchFamily="66" charset="0"/>
              </a:rPr>
              <a:t>… PRICE:  overall price</a:t>
            </a:r>
            <a:br>
              <a:rPr lang="en-US" altLang="zh-CN" sz="1600" dirty="0">
                <a:solidFill>
                  <a:schemeClr val="bg1"/>
                </a:solidFill>
                <a:latin typeface="Comic Sans MS" panose="030F0702030302020204" pitchFamily="66" charset="0"/>
              </a:rPr>
            </a:br>
            <a:r>
              <a:rPr lang="en-US" altLang="zh-CN" sz="1600" dirty="0">
                <a:solidFill>
                  <a:schemeClr val="bg1"/>
                </a:solidFill>
                <a:latin typeface="Comic Sans MS" panose="030F0702030302020204" pitchFamily="66" charset="0"/>
              </a:rPr>
              <a:t>…… buying:  buying price</a:t>
            </a:r>
            <a:br>
              <a:rPr lang="en-US" altLang="zh-CN" sz="1600" dirty="0">
                <a:solidFill>
                  <a:schemeClr val="bg1"/>
                </a:solidFill>
                <a:latin typeface="Comic Sans MS" panose="030F0702030302020204" pitchFamily="66" charset="0"/>
              </a:rPr>
            </a:br>
            <a:r>
              <a:rPr lang="en-US" altLang="zh-CN" sz="1600" dirty="0">
                <a:solidFill>
                  <a:schemeClr val="bg1"/>
                </a:solidFill>
                <a:latin typeface="Comic Sans MS" panose="030F0702030302020204" pitchFamily="66" charset="0"/>
              </a:rPr>
              <a:t>…… </a:t>
            </a:r>
            <a:r>
              <a:rPr lang="en-US" altLang="zh-CN" sz="1600" dirty="0" err="1">
                <a:solidFill>
                  <a:schemeClr val="bg1"/>
                </a:solidFill>
                <a:latin typeface="Comic Sans MS" panose="030F0702030302020204" pitchFamily="66" charset="0"/>
              </a:rPr>
              <a:t>maint</a:t>
            </a:r>
            <a:r>
              <a:rPr lang="en-US" altLang="zh-CN" sz="1600" dirty="0">
                <a:solidFill>
                  <a:schemeClr val="bg1"/>
                </a:solidFill>
                <a:latin typeface="Comic Sans MS" panose="030F0702030302020204" pitchFamily="66" charset="0"/>
              </a:rPr>
              <a:t>:  price of the maintenance</a:t>
            </a:r>
            <a:br>
              <a:rPr lang="en-US" altLang="zh-CN" sz="1600" dirty="0">
                <a:solidFill>
                  <a:schemeClr val="bg1"/>
                </a:solidFill>
                <a:latin typeface="Comic Sans MS" panose="030F0702030302020204" pitchFamily="66" charset="0"/>
              </a:rPr>
            </a:br>
            <a:r>
              <a:rPr lang="en-US" altLang="zh-CN" sz="1600" dirty="0">
                <a:solidFill>
                  <a:schemeClr val="bg1"/>
                </a:solidFill>
                <a:latin typeface="Comic Sans MS" panose="030F0702030302020204" pitchFamily="66" charset="0"/>
              </a:rPr>
              <a:t>… TECH:  technical characteristics</a:t>
            </a:r>
            <a:br>
              <a:rPr lang="en-US" altLang="zh-CN" sz="1600" dirty="0">
                <a:solidFill>
                  <a:schemeClr val="bg1"/>
                </a:solidFill>
                <a:latin typeface="Comic Sans MS" panose="030F0702030302020204" pitchFamily="66" charset="0"/>
              </a:rPr>
            </a:br>
            <a:r>
              <a:rPr lang="en-US" altLang="zh-CN" sz="1600" dirty="0">
                <a:solidFill>
                  <a:schemeClr val="bg1"/>
                </a:solidFill>
                <a:latin typeface="Comic Sans MS" panose="030F0702030302020204" pitchFamily="66" charset="0"/>
              </a:rPr>
              <a:t>…… COMFORT:  comfort</a:t>
            </a:r>
            <a:br>
              <a:rPr lang="en-US" altLang="zh-CN" sz="1600" dirty="0">
                <a:solidFill>
                  <a:schemeClr val="bg1"/>
                </a:solidFill>
                <a:latin typeface="Comic Sans MS" panose="030F0702030302020204" pitchFamily="66" charset="0"/>
              </a:rPr>
            </a:br>
            <a:r>
              <a:rPr lang="en-US" altLang="zh-CN" sz="1600" dirty="0">
                <a:solidFill>
                  <a:schemeClr val="bg1"/>
                </a:solidFill>
                <a:latin typeface="Comic Sans MS" panose="030F0702030302020204" pitchFamily="66" charset="0"/>
              </a:rPr>
              <a:t>……… doors:  number of doors</a:t>
            </a:r>
            <a:br>
              <a:rPr lang="en-US" altLang="zh-CN" sz="1600" dirty="0">
                <a:solidFill>
                  <a:schemeClr val="bg1"/>
                </a:solidFill>
                <a:latin typeface="Comic Sans MS" panose="030F0702030302020204" pitchFamily="66" charset="0"/>
              </a:rPr>
            </a:br>
            <a:r>
              <a:rPr lang="en-US" altLang="zh-CN" sz="1600" dirty="0">
                <a:solidFill>
                  <a:schemeClr val="bg1"/>
                </a:solidFill>
                <a:latin typeface="Comic Sans MS" panose="030F0702030302020204" pitchFamily="66" charset="0"/>
              </a:rPr>
              <a:t>……… persons:  capacity in terms of persons to carry</a:t>
            </a:r>
            <a:br>
              <a:rPr lang="en-US" altLang="zh-CN" sz="1600" dirty="0">
                <a:solidFill>
                  <a:schemeClr val="bg1"/>
                </a:solidFill>
                <a:latin typeface="Comic Sans MS" panose="030F0702030302020204" pitchFamily="66" charset="0"/>
              </a:rPr>
            </a:br>
            <a:r>
              <a:rPr lang="en-US" altLang="zh-CN" sz="1600" dirty="0">
                <a:solidFill>
                  <a:schemeClr val="bg1"/>
                </a:solidFill>
                <a:latin typeface="Comic Sans MS" panose="030F0702030302020204" pitchFamily="66" charset="0"/>
              </a:rPr>
              <a:t>……… </a:t>
            </a:r>
            <a:r>
              <a:rPr lang="en-US" altLang="zh-CN" sz="1600" dirty="0" err="1">
                <a:solidFill>
                  <a:schemeClr val="bg1"/>
                </a:solidFill>
                <a:latin typeface="Comic Sans MS" panose="030F0702030302020204" pitchFamily="66" charset="0"/>
              </a:rPr>
              <a:t>lug_boot</a:t>
            </a:r>
            <a:r>
              <a:rPr lang="en-US" altLang="zh-CN" sz="1600" dirty="0">
                <a:solidFill>
                  <a:schemeClr val="bg1"/>
                </a:solidFill>
                <a:latin typeface="Comic Sans MS" panose="030F0702030302020204" pitchFamily="66" charset="0"/>
              </a:rPr>
              <a:t>:  the size of luggage boot</a:t>
            </a:r>
            <a:br>
              <a:rPr lang="en-US" altLang="zh-CN" sz="1600" dirty="0">
                <a:solidFill>
                  <a:schemeClr val="bg1"/>
                </a:solidFill>
                <a:latin typeface="Comic Sans MS" panose="030F0702030302020204" pitchFamily="66" charset="0"/>
              </a:rPr>
            </a:br>
            <a:r>
              <a:rPr lang="en-US" altLang="zh-CN" sz="1600" dirty="0">
                <a:solidFill>
                  <a:schemeClr val="bg1"/>
                </a:solidFill>
                <a:latin typeface="Comic Sans MS" panose="030F0702030302020204" pitchFamily="66" charset="0"/>
              </a:rPr>
              <a:t>…… safety:  estimated safety of the car</a:t>
            </a:r>
          </a:p>
        </p:txBody>
      </p:sp>
      <p:sp>
        <p:nvSpPr>
          <p:cNvPr id="16" name="文本框 15">
            <a:extLst>
              <a:ext uri="{FF2B5EF4-FFF2-40B4-BE49-F238E27FC236}">
                <a16:creationId xmlns:a16="http://schemas.microsoft.com/office/drawing/2014/main" id="{8CCE003D-B342-418E-BD2F-EB75CE5FB685}"/>
              </a:ext>
            </a:extLst>
          </p:cNvPr>
          <p:cNvSpPr txBox="1"/>
          <p:nvPr/>
        </p:nvSpPr>
        <p:spPr>
          <a:xfrm>
            <a:off x="1304143" y="2037800"/>
            <a:ext cx="3890394" cy="2554545"/>
          </a:xfrm>
          <a:prstGeom prst="rect">
            <a:avLst/>
          </a:prstGeom>
          <a:noFill/>
        </p:spPr>
        <p:txBody>
          <a:bodyPr wrap="square" rtlCol="0">
            <a:spAutoFit/>
          </a:bodyPr>
          <a:lstStyle/>
          <a:p>
            <a:r>
              <a:rPr lang="en-US" altLang="zh-CN" sz="1600" dirty="0">
                <a:solidFill>
                  <a:schemeClr val="bg1"/>
                </a:solidFill>
                <a:latin typeface="Comic Sans MS" panose="030F0702030302020204" pitchFamily="66" charset="0"/>
              </a:rPr>
              <a:t>Class Values:</a:t>
            </a:r>
          </a:p>
          <a:p>
            <a:r>
              <a:rPr lang="en-US" altLang="zh-CN" sz="1600" dirty="0" err="1">
                <a:solidFill>
                  <a:schemeClr val="bg1"/>
                </a:solidFill>
                <a:latin typeface="Comic Sans MS" panose="030F0702030302020204" pitchFamily="66" charset="0"/>
              </a:rPr>
              <a:t>unacc</a:t>
            </a:r>
            <a:r>
              <a:rPr lang="en-US" altLang="zh-CN" sz="1600" dirty="0">
                <a:solidFill>
                  <a:schemeClr val="bg1"/>
                </a:solidFill>
                <a:latin typeface="Comic Sans MS" panose="030F0702030302020204" pitchFamily="66" charset="0"/>
              </a:rPr>
              <a:t>, acc, good, </a:t>
            </a:r>
            <a:r>
              <a:rPr lang="en-US" altLang="zh-CN" sz="1600" dirty="0" err="1">
                <a:solidFill>
                  <a:schemeClr val="bg1"/>
                </a:solidFill>
                <a:latin typeface="Comic Sans MS" panose="030F0702030302020204" pitchFamily="66" charset="0"/>
              </a:rPr>
              <a:t>vgood</a:t>
            </a:r>
            <a:endParaRPr lang="en-US" altLang="zh-CN" sz="1600" dirty="0">
              <a:solidFill>
                <a:schemeClr val="bg1"/>
              </a:solidFill>
              <a:latin typeface="Comic Sans MS" panose="030F0702030302020204" pitchFamily="66" charset="0"/>
            </a:endParaRPr>
          </a:p>
          <a:p>
            <a:endParaRPr lang="en-US" altLang="zh-CN" sz="1600" dirty="0">
              <a:solidFill>
                <a:schemeClr val="bg1"/>
              </a:solidFill>
              <a:latin typeface="Comic Sans MS" panose="030F0702030302020204" pitchFamily="66" charset="0"/>
            </a:endParaRPr>
          </a:p>
          <a:p>
            <a:r>
              <a:rPr lang="en-US" altLang="zh-CN" sz="1600" dirty="0">
                <a:solidFill>
                  <a:schemeClr val="bg1"/>
                </a:solidFill>
                <a:latin typeface="Comic Sans MS" panose="030F0702030302020204" pitchFamily="66" charset="0"/>
              </a:rPr>
              <a:t>Attributes:</a:t>
            </a:r>
          </a:p>
          <a:p>
            <a:r>
              <a:rPr lang="en-US" altLang="zh-CN" sz="1600" dirty="0">
                <a:solidFill>
                  <a:schemeClr val="bg1"/>
                </a:solidFill>
                <a:latin typeface="Comic Sans MS" panose="030F0702030302020204" pitchFamily="66" charset="0"/>
              </a:rPr>
              <a:t>buying: </a:t>
            </a:r>
            <a:r>
              <a:rPr lang="en-US" altLang="zh-CN" sz="1600" dirty="0" err="1">
                <a:solidFill>
                  <a:schemeClr val="bg1"/>
                </a:solidFill>
                <a:latin typeface="Comic Sans MS" panose="030F0702030302020204" pitchFamily="66" charset="0"/>
              </a:rPr>
              <a:t>vhigh</a:t>
            </a:r>
            <a:r>
              <a:rPr lang="en-US" altLang="zh-CN" sz="1600" dirty="0">
                <a:solidFill>
                  <a:schemeClr val="bg1"/>
                </a:solidFill>
                <a:latin typeface="Comic Sans MS" panose="030F0702030302020204" pitchFamily="66" charset="0"/>
              </a:rPr>
              <a:t>, high, med, low.</a:t>
            </a:r>
          </a:p>
          <a:p>
            <a:r>
              <a:rPr lang="en-US" altLang="zh-CN" sz="1600" dirty="0" err="1">
                <a:solidFill>
                  <a:schemeClr val="bg1"/>
                </a:solidFill>
                <a:latin typeface="Comic Sans MS" panose="030F0702030302020204" pitchFamily="66" charset="0"/>
              </a:rPr>
              <a:t>maint</a:t>
            </a:r>
            <a:r>
              <a:rPr lang="en-US" altLang="zh-CN" sz="1600" dirty="0">
                <a:solidFill>
                  <a:schemeClr val="bg1"/>
                </a:solidFill>
                <a:latin typeface="Comic Sans MS" panose="030F0702030302020204" pitchFamily="66" charset="0"/>
              </a:rPr>
              <a:t>: </a:t>
            </a:r>
            <a:r>
              <a:rPr lang="en-US" altLang="zh-CN" sz="1600" dirty="0" err="1">
                <a:solidFill>
                  <a:schemeClr val="bg1"/>
                </a:solidFill>
                <a:latin typeface="Comic Sans MS" panose="030F0702030302020204" pitchFamily="66" charset="0"/>
              </a:rPr>
              <a:t>vhigh</a:t>
            </a:r>
            <a:r>
              <a:rPr lang="en-US" altLang="zh-CN" sz="1600" dirty="0">
                <a:solidFill>
                  <a:schemeClr val="bg1"/>
                </a:solidFill>
                <a:latin typeface="Comic Sans MS" panose="030F0702030302020204" pitchFamily="66" charset="0"/>
              </a:rPr>
              <a:t>, high, med, low.</a:t>
            </a:r>
          </a:p>
          <a:p>
            <a:r>
              <a:rPr lang="en-US" altLang="zh-CN" sz="1600" dirty="0">
                <a:solidFill>
                  <a:schemeClr val="bg1"/>
                </a:solidFill>
                <a:latin typeface="Comic Sans MS" panose="030F0702030302020204" pitchFamily="66" charset="0"/>
              </a:rPr>
              <a:t>doors: 2, 3, 4, 5more.</a:t>
            </a:r>
          </a:p>
          <a:p>
            <a:r>
              <a:rPr lang="en-US" altLang="zh-CN" sz="1600" dirty="0">
                <a:solidFill>
                  <a:schemeClr val="bg1"/>
                </a:solidFill>
                <a:latin typeface="Comic Sans MS" panose="030F0702030302020204" pitchFamily="66" charset="0"/>
              </a:rPr>
              <a:t>persons: 2, 4, more.</a:t>
            </a:r>
          </a:p>
          <a:p>
            <a:r>
              <a:rPr lang="en-US" altLang="zh-CN" sz="1600" dirty="0" err="1">
                <a:solidFill>
                  <a:schemeClr val="bg1"/>
                </a:solidFill>
                <a:latin typeface="Comic Sans MS" panose="030F0702030302020204" pitchFamily="66" charset="0"/>
              </a:rPr>
              <a:t>lug_boot</a:t>
            </a:r>
            <a:r>
              <a:rPr lang="en-US" altLang="zh-CN" sz="1600" dirty="0">
                <a:solidFill>
                  <a:schemeClr val="bg1"/>
                </a:solidFill>
                <a:latin typeface="Comic Sans MS" panose="030F0702030302020204" pitchFamily="66" charset="0"/>
              </a:rPr>
              <a:t>: small, med, big.</a:t>
            </a:r>
          </a:p>
          <a:p>
            <a:r>
              <a:rPr lang="en-US" altLang="zh-CN" sz="1600" dirty="0">
                <a:solidFill>
                  <a:schemeClr val="bg1"/>
                </a:solidFill>
                <a:latin typeface="Comic Sans MS" panose="030F0702030302020204" pitchFamily="66" charset="0"/>
              </a:rPr>
              <a:t>safety: low, med, high.</a:t>
            </a:r>
          </a:p>
        </p:txBody>
      </p:sp>
      <p:pic>
        <p:nvPicPr>
          <p:cNvPr id="20" name="图片 19">
            <a:extLst>
              <a:ext uri="{FF2B5EF4-FFF2-40B4-BE49-F238E27FC236}">
                <a16:creationId xmlns:a16="http://schemas.microsoft.com/office/drawing/2014/main" id="{1E53BCFE-B2B9-454A-9EB9-A03FEEA4E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1" y="2023446"/>
            <a:ext cx="5893491" cy="3000692"/>
          </a:xfrm>
          <a:prstGeom prst="rect">
            <a:avLst/>
          </a:prstGeom>
        </p:spPr>
      </p:pic>
    </p:spTree>
    <p:extLst>
      <p:ext uri="{BB962C8B-B14F-4D97-AF65-F5344CB8AC3E}">
        <p14:creationId xmlns:p14="http://schemas.microsoft.com/office/powerpoint/2010/main" val="4326470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7"/>
                                        </p:tgtEl>
                                      </p:cBhvr>
                                    </p:animEffect>
                                    <p:set>
                                      <p:cBhvr>
                                        <p:cTn id="15" dur="1" fill="hold">
                                          <p:stCondLst>
                                            <p:cond delay="499"/>
                                          </p:stCondLst>
                                        </p:cTn>
                                        <p:tgtEl>
                                          <p:spTgt spid="67"/>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7" grpId="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76868" y="3337798"/>
            <a:ext cx="6012537" cy="707886"/>
          </a:xfrm>
          <a:prstGeom prst="rect">
            <a:avLst/>
          </a:prstGeom>
          <a:noFill/>
        </p:spPr>
        <p:txBody>
          <a:bodyPr wrap="square" rtlCol="0" anchor="b">
            <a:spAutoFit/>
          </a:bodyPr>
          <a:lstStyle/>
          <a:p>
            <a:r>
              <a:rPr lang="en-US" altLang="zh-CN" sz="4000" dirty="0">
                <a:solidFill>
                  <a:schemeClr val="bg1"/>
                </a:solidFill>
                <a:latin typeface="Comic Sans MS" panose="030F0702030302020204" pitchFamily="66" charset="0"/>
              </a:rPr>
              <a:t>Where we enhance</a:t>
            </a:r>
            <a:endParaRPr lang="zh-CN" altLang="en-US" sz="4000" dirty="0">
              <a:solidFill>
                <a:schemeClr val="bg1"/>
              </a:solidFill>
              <a:latin typeface="Comic Sans MS" panose="030F0702030302020204" pitchFamily="66" charset="0"/>
            </a:endParaRPr>
          </a:p>
        </p:txBody>
      </p:sp>
      <p:cxnSp>
        <p:nvCxnSpPr>
          <p:cNvPr id="3" name="直接连接符 2"/>
          <p:cNvCxnSpPr/>
          <p:nvPr/>
        </p:nvCxnSpPr>
        <p:spPr>
          <a:xfrm rot="5400000">
            <a:off x="3736869" y="3366315"/>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406278" y="2852938"/>
            <a:ext cx="1454169" cy="492653"/>
            <a:chOff x="2010085" y="3818542"/>
            <a:chExt cx="8226028" cy="2786867"/>
          </a:xfrm>
        </p:grpSpPr>
        <p:sp>
          <p:nvSpPr>
            <p:cNvPr id="5"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任意多边形 8"/>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任意多边形 9"/>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任意多边形 12"/>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3371492" y="2766151"/>
            <a:ext cx="649537" cy="1200329"/>
          </a:xfrm>
          <a:prstGeom prst="rect">
            <a:avLst/>
          </a:prstGeom>
          <a:noFill/>
        </p:spPr>
        <p:txBody>
          <a:bodyPr wrap="none" rtlCol="0" anchor="ctr">
            <a:spAutoFit/>
          </a:bodyPr>
          <a:lstStyle/>
          <a:p>
            <a:pPr algn="ctr"/>
            <a:r>
              <a:rPr lang="en-US" altLang="zh-CN" sz="7200" b="1" dirty="0">
                <a:solidFill>
                  <a:schemeClr val="bg1"/>
                </a:solidFill>
                <a:latin typeface="+mj-ea"/>
              </a:rPr>
              <a:t>3</a:t>
            </a:r>
            <a:endParaRPr lang="zh-CN" altLang="en-US" sz="7200" b="1" dirty="0">
              <a:solidFill>
                <a:schemeClr val="bg1"/>
              </a:solidFill>
              <a:latin typeface="+mj-ea"/>
            </a:endParaRPr>
          </a:p>
        </p:txBody>
      </p:sp>
    </p:spTree>
    <p:extLst>
      <p:ext uri="{BB962C8B-B14F-4D97-AF65-F5344CB8AC3E}">
        <p14:creationId xmlns:p14="http://schemas.microsoft.com/office/powerpoint/2010/main" val="177872391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520709"/>
            <a:ext cx="34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3271848" y="67834"/>
            <a:ext cx="1379599" cy="467390"/>
            <a:chOff x="2010085" y="3818542"/>
            <a:chExt cx="8226028" cy="2786867"/>
          </a:xfrm>
        </p:grpSpPr>
        <p:sp>
          <p:nvSpPr>
            <p:cNvPr id="4"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5"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6"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7"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8" name="任意多边形 7"/>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9" name="任意多边形 8"/>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0"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1"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2" name="任意多边形 11"/>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3"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14"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j-ea"/>
                <a:ea typeface="+mj-ea"/>
              </a:endParaRPr>
            </a:p>
          </p:txBody>
        </p:sp>
      </p:grpSp>
      <p:sp>
        <p:nvSpPr>
          <p:cNvPr id="15" name="文本框 14"/>
          <p:cNvSpPr txBox="1"/>
          <p:nvPr/>
        </p:nvSpPr>
        <p:spPr>
          <a:xfrm>
            <a:off x="208547" y="77057"/>
            <a:ext cx="3040793" cy="400110"/>
          </a:xfrm>
          <a:prstGeom prst="rect">
            <a:avLst/>
          </a:prstGeom>
          <a:noFill/>
        </p:spPr>
        <p:txBody>
          <a:bodyPr wrap="square" rtlCol="0">
            <a:spAutoFit/>
          </a:bodyPr>
          <a:lstStyle/>
          <a:p>
            <a:pPr algn="ctr"/>
            <a:r>
              <a:rPr lang="en-US" altLang="zh-CN" sz="2000" dirty="0">
                <a:solidFill>
                  <a:schemeClr val="bg1"/>
                </a:solidFill>
                <a:latin typeface="Comic Sans MS" panose="030F0702030302020204" pitchFamily="66" charset="0"/>
              </a:rPr>
              <a:t>3.Where we enhance</a:t>
            </a:r>
            <a:endParaRPr lang="zh-CN" altLang="en-US" sz="2000" dirty="0">
              <a:solidFill>
                <a:schemeClr val="bg1"/>
              </a:solidFill>
              <a:latin typeface="Comic Sans MS" panose="030F0702030302020204" pitchFamily="66" charset="0"/>
            </a:endParaRPr>
          </a:p>
        </p:txBody>
      </p:sp>
      <p:sp>
        <p:nvSpPr>
          <p:cNvPr id="17" name="文本框 16"/>
          <p:cNvSpPr txBox="1"/>
          <p:nvPr/>
        </p:nvSpPr>
        <p:spPr>
          <a:xfrm>
            <a:off x="1655904" y="1288164"/>
            <a:ext cx="2901755" cy="400110"/>
          </a:xfrm>
          <a:prstGeom prst="rect">
            <a:avLst/>
          </a:prstGeom>
          <a:noFill/>
        </p:spPr>
        <p:txBody>
          <a:bodyPr wrap="none" rtlCol="0">
            <a:spAutoFit/>
          </a:bodyPr>
          <a:lstStyle>
            <a:defPPr>
              <a:defRPr lang="zh-CN"/>
            </a:defPPr>
            <a:lvl1pPr>
              <a:defRPr sz="2000" b="1">
                <a:solidFill>
                  <a:srgbClr val="FFFF00"/>
                </a:solidFill>
                <a:latin typeface="Comic Sans MS" panose="030F0702030302020204" pitchFamily="66" charset="0"/>
                <a:ea typeface="+mj-ea"/>
              </a:defRPr>
            </a:lvl1pPr>
          </a:lstStyle>
          <a:p>
            <a:pPr algn="r"/>
            <a:r>
              <a:rPr lang="en-US" altLang="zh-CN" dirty="0"/>
              <a:t>Improvement measure</a:t>
            </a:r>
            <a:endParaRPr lang="zh-CN" altLang="en-US" dirty="0"/>
          </a:p>
        </p:txBody>
      </p:sp>
      <p:sp>
        <p:nvSpPr>
          <p:cNvPr id="18" name="矩形 17"/>
          <p:cNvSpPr/>
          <p:nvPr/>
        </p:nvSpPr>
        <p:spPr>
          <a:xfrm>
            <a:off x="1655904" y="1856152"/>
            <a:ext cx="4391512" cy="4384598"/>
          </a:xfrm>
          <a:prstGeom prst="rect">
            <a:avLst/>
          </a:prstGeom>
        </p:spPr>
        <p:txBody>
          <a:bodyPr wrap="square">
            <a:spAutoFit/>
          </a:bodyPr>
          <a:lstStyle/>
          <a:p>
            <a:pPr>
              <a:lnSpc>
                <a:spcPct val="120000"/>
              </a:lnSpc>
            </a:pPr>
            <a:r>
              <a:rPr lang="en-US" altLang="zh-CN" dirty="0">
                <a:solidFill>
                  <a:schemeClr val="bg1"/>
                </a:solidFill>
                <a:latin typeface="Comic Sans MS" panose="030F0702030302020204" pitchFamily="66" charset="0"/>
              </a:rPr>
              <a:t>The Car Evaluation Database contains examples with the structural information removed, i.e., directly relates CAR to the six input attributes: buying, </a:t>
            </a:r>
            <a:r>
              <a:rPr lang="en-US" altLang="zh-CN" dirty="0" err="1">
                <a:solidFill>
                  <a:schemeClr val="bg1"/>
                </a:solidFill>
                <a:latin typeface="Comic Sans MS" panose="030F0702030302020204" pitchFamily="66" charset="0"/>
              </a:rPr>
              <a:t>maint</a:t>
            </a:r>
            <a:r>
              <a:rPr lang="en-US" altLang="zh-CN" dirty="0">
                <a:solidFill>
                  <a:schemeClr val="bg1"/>
                </a:solidFill>
                <a:latin typeface="Comic Sans MS" panose="030F0702030302020204" pitchFamily="66" charset="0"/>
              </a:rPr>
              <a:t>, doors, persons, </a:t>
            </a:r>
            <a:r>
              <a:rPr lang="en-US" altLang="zh-CN" dirty="0" err="1">
                <a:solidFill>
                  <a:schemeClr val="bg1"/>
                </a:solidFill>
                <a:latin typeface="Comic Sans MS" panose="030F0702030302020204" pitchFamily="66" charset="0"/>
              </a:rPr>
              <a:t>lug_boot</a:t>
            </a:r>
            <a:r>
              <a:rPr lang="en-US" altLang="zh-CN" dirty="0">
                <a:solidFill>
                  <a:schemeClr val="bg1"/>
                </a:solidFill>
                <a:latin typeface="Comic Sans MS" panose="030F0702030302020204" pitchFamily="66" charset="0"/>
              </a:rPr>
              <a:t>, safety.</a:t>
            </a:r>
            <a:br>
              <a:rPr lang="en-US" altLang="zh-CN" dirty="0">
                <a:solidFill>
                  <a:schemeClr val="bg1"/>
                </a:solidFill>
                <a:latin typeface="Comic Sans MS" panose="030F0702030302020204" pitchFamily="66" charset="0"/>
              </a:rPr>
            </a:br>
            <a:br>
              <a:rPr lang="en-US" altLang="zh-CN" dirty="0">
                <a:solidFill>
                  <a:schemeClr val="bg1"/>
                </a:solidFill>
                <a:latin typeface="Comic Sans MS" panose="030F0702030302020204" pitchFamily="66" charset="0"/>
              </a:rPr>
            </a:br>
            <a:r>
              <a:rPr lang="en-US" altLang="zh-CN" dirty="0">
                <a:solidFill>
                  <a:schemeClr val="bg1"/>
                </a:solidFill>
                <a:latin typeface="Comic Sans MS" panose="030F0702030302020204" pitchFamily="66" charset="0"/>
              </a:rPr>
              <a:t>Because of known underlying concept structure, this database may be particularly useful for testing constructive induction and structure discovery methods.</a:t>
            </a:r>
            <a:r>
              <a:rPr lang="en-US" altLang="zh-CN" dirty="0"/>
              <a:t> </a:t>
            </a:r>
            <a:r>
              <a:rPr lang="en-US" altLang="zh-CN" dirty="0">
                <a:solidFill>
                  <a:schemeClr val="bg1"/>
                </a:solidFill>
                <a:latin typeface="Comic Sans MS" panose="030F0702030302020204" pitchFamily="66" charset="0"/>
              </a:rPr>
              <a:t>We can evaluate it in different ways</a:t>
            </a:r>
            <a:endParaRPr lang="en-US" altLang="zh-CN" sz="1600" dirty="0">
              <a:solidFill>
                <a:schemeClr val="bg1"/>
              </a:solidFill>
              <a:latin typeface="Comic Sans MS" panose="030F0702030302020204" pitchFamily="66" charset="0"/>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7946" y="1644675"/>
            <a:ext cx="3017220" cy="4130483"/>
          </a:xfrm>
          <a:prstGeom prst="rect">
            <a:avLst/>
          </a:prstGeom>
        </p:spPr>
      </p:pic>
    </p:spTree>
    <p:extLst>
      <p:ext uri="{BB962C8B-B14F-4D97-AF65-F5344CB8AC3E}">
        <p14:creationId xmlns:p14="http://schemas.microsoft.com/office/powerpoint/2010/main" val="357334015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76869" y="3337798"/>
            <a:ext cx="4600546" cy="707886"/>
          </a:xfrm>
          <a:prstGeom prst="rect">
            <a:avLst/>
          </a:prstGeom>
          <a:noFill/>
        </p:spPr>
        <p:txBody>
          <a:bodyPr wrap="square" rtlCol="0" anchor="b">
            <a:spAutoFit/>
          </a:bodyPr>
          <a:lstStyle/>
          <a:p>
            <a:r>
              <a:rPr lang="en-US" altLang="zh-CN" sz="4000" dirty="0">
                <a:solidFill>
                  <a:schemeClr val="bg1"/>
                </a:solidFill>
                <a:latin typeface="Comic Sans MS" panose="030F0702030302020204" pitchFamily="66" charset="0"/>
              </a:rPr>
              <a:t>How we evaluate</a:t>
            </a:r>
            <a:endParaRPr lang="zh-CN" altLang="en-US" sz="4000" dirty="0">
              <a:solidFill>
                <a:schemeClr val="bg1"/>
              </a:solidFill>
              <a:latin typeface="Comic Sans MS" panose="030F0702030302020204" pitchFamily="66" charset="0"/>
            </a:endParaRPr>
          </a:p>
        </p:txBody>
      </p:sp>
      <p:cxnSp>
        <p:nvCxnSpPr>
          <p:cNvPr id="3" name="直接连接符 2"/>
          <p:cNvCxnSpPr/>
          <p:nvPr/>
        </p:nvCxnSpPr>
        <p:spPr>
          <a:xfrm rot="5400000">
            <a:off x="3736869" y="3366315"/>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406278" y="2852938"/>
            <a:ext cx="1454169" cy="492653"/>
            <a:chOff x="2010085" y="3818542"/>
            <a:chExt cx="8226028" cy="2786867"/>
          </a:xfrm>
        </p:grpSpPr>
        <p:sp>
          <p:nvSpPr>
            <p:cNvPr id="5" name="矩形 2"/>
            <p:cNvSpPr/>
            <p:nvPr/>
          </p:nvSpPr>
          <p:spPr>
            <a:xfrm>
              <a:off x="4132070" y="3818542"/>
              <a:ext cx="5996891" cy="1295576"/>
            </a:xfrm>
            <a:custGeom>
              <a:avLst/>
              <a:gdLst>
                <a:gd name="connsiteX0" fmla="*/ 0 w 5732060"/>
                <a:gd name="connsiteY0" fmla="*/ 0 h 1037230"/>
                <a:gd name="connsiteX1" fmla="*/ 5732060 w 5732060"/>
                <a:gd name="connsiteY1" fmla="*/ 0 h 1037230"/>
                <a:gd name="connsiteX2" fmla="*/ 5732060 w 5732060"/>
                <a:gd name="connsiteY2" fmla="*/ 1037230 h 1037230"/>
                <a:gd name="connsiteX3" fmla="*/ 0 w 5732060"/>
                <a:gd name="connsiteY3" fmla="*/ 1037230 h 1037230"/>
                <a:gd name="connsiteX4" fmla="*/ 0 w 5732060"/>
                <a:gd name="connsiteY4" fmla="*/ 0 h 1037230"/>
                <a:gd name="connsiteX0" fmla="*/ 0 w 7970293"/>
                <a:gd name="connsiteY0" fmla="*/ 0 h 1037230"/>
                <a:gd name="connsiteX1" fmla="*/ 5732060 w 7970293"/>
                <a:gd name="connsiteY1" fmla="*/ 0 h 1037230"/>
                <a:gd name="connsiteX2" fmla="*/ 7970293 w 7970293"/>
                <a:gd name="connsiteY2" fmla="*/ 614149 h 1037230"/>
                <a:gd name="connsiteX3" fmla="*/ 0 w 7970293"/>
                <a:gd name="connsiteY3" fmla="*/ 1037230 h 1037230"/>
                <a:gd name="connsiteX4" fmla="*/ 0 w 7970293"/>
                <a:gd name="connsiteY4" fmla="*/ 0 h 1037230"/>
                <a:gd name="connsiteX0" fmla="*/ 0 w 7970303"/>
                <a:gd name="connsiteY0" fmla="*/ 0 h 1037230"/>
                <a:gd name="connsiteX1" fmla="*/ 5732060 w 7970303"/>
                <a:gd name="connsiteY1" fmla="*/ 0 h 1037230"/>
                <a:gd name="connsiteX2" fmla="*/ 7970293 w 7970303"/>
                <a:gd name="connsiteY2" fmla="*/ 614149 h 1037230"/>
                <a:gd name="connsiteX3" fmla="*/ 0 w 7970303"/>
                <a:gd name="connsiteY3" fmla="*/ 1037230 h 1037230"/>
                <a:gd name="connsiteX4" fmla="*/ 0 w 7970303"/>
                <a:gd name="connsiteY4" fmla="*/ 0 h 1037230"/>
                <a:gd name="connsiteX0" fmla="*/ 0 w 7970306"/>
                <a:gd name="connsiteY0" fmla="*/ 0 h 1037230"/>
                <a:gd name="connsiteX1" fmla="*/ 6055910 w 7970306"/>
                <a:gd name="connsiteY1" fmla="*/ 323850 h 1037230"/>
                <a:gd name="connsiteX2" fmla="*/ 7970293 w 7970306"/>
                <a:gd name="connsiteY2" fmla="*/ 614149 h 1037230"/>
                <a:gd name="connsiteX3" fmla="*/ 0 w 7970306"/>
                <a:gd name="connsiteY3" fmla="*/ 1037230 h 1037230"/>
                <a:gd name="connsiteX4" fmla="*/ 0 w 7970306"/>
                <a:gd name="connsiteY4" fmla="*/ 0 h 1037230"/>
                <a:gd name="connsiteX0" fmla="*/ 0 w 7970307"/>
                <a:gd name="connsiteY0" fmla="*/ 0 h 1037230"/>
                <a:gd name="connsiteX1" fmla="*/ 6151160 w 7970307"/>
                <a:gd name="connsiteY1" fmla="*/ 177800 h 1037230"/>
                <a:gd name="connsiteX2" fmla="*/ 7970293 w 7970307"/>
                <a:gd name="connsiteY2" fmla="*/ 614149 h 1037230"/>
                <a:gd name="connsiteX3" fmla="*/ 0 w 7970307"/>
                <a:gd name="connsiteY3" fmla="*/ 1037230 h 1037230"/>
                <a:gd name="connsiteX4" fmla="*/ 0 w 7970307"/>
                <a:gd name="connsiteY4" fmla="*/ 0 h 1037230"/>
                <a:gd name="connsiteX0" fmla="*/ 0 w 7970305"/>
                <a:gd name="connsiteY0" fmla="*/ 0 h 1037230"/>
                <a:gd name="connsiteX1" fmla="*/ 6036860 w 7970305"/>
                <a:gd name="connsiteY1" fmla="*/ 158750 h 1037230"/>
                <a:gd name="connsiteX2" fmla="*/ 7970293 w 7970305"/>
                <a:gd name="connsiteY2" fmla="*/ 614149 h 1037230"/>
                <a:gd name="connsiteX3" fmla="*/ 0 w 7970305"/>
                <a:gd name="connsiteY3" fmla="*/ 1037230 h 1037230"/>
                <a:gd name="connsiteX4" fmla="*/ 0 w 7970305"/>
                <a:gd name="connsiteY4" fmla="*/ 0 h 1037230"/>
                <a:gd name="connsiteX0" fmla="*/ 0 w 7970306"/>
                <a:gd name="connsiteY0" fmla="*/ 0 h 1037230"/>
                <a:gd name="connsiteX1" fmla="*/ 6036860 w 7970306"/>
                <a:gd name="connsiteY1" fmla="*/ 158750 h 1037230"/>
                <a:gd name="connsiteX2" fmla="*/ 7970293 w 7970306"/>
                <a:gd name="connsiteY2" fmla="*/ 614149 h 1037230"/>
                <a:gd name="connsiteX3" fmla="*/ 0 w 7970306"/>
                <a:gd name="connsiteY3" fmla="*/ 1037230 h 1037230"/>
                <a:gd name="connsiteX4" fmla="*/ 0 w 7970306"/>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405"/>
                <a:gd name="connsiteY0" fmla="*/ 0 h 1037230"/>
                <a:gd name="connsiteX1" fmla="*/ 6036860 w 8008405"/>
                <a:gd name="connsiteY1" fmla="*/ 158750 h 1037230"/>
                <a:gd name="connsiteX2" fmla="*/ 8008393 w 8008405"/>
                <a:gd name="connsiteY2" fmla="*/ 607799 h 1037230"/>
                <a:gd name="connsiteX3" fmla="*/ 0 w 8008405"/>
                <a:gd name="connsiteY3" fmla="*/ 1037230 h 1037230"/>
                <a:gd name="connsiteX4" fmla="*/ 0 w 8008405"/>
                <a:gd name="connsiteY4" fmla="*/ 0 h 1037230"/>
                <a:gd name="connsiteX0" fmla="*/ 0 w 8008571"/>
                <a:gd name="connsiteY0" fmla="*/ 0 h 1037230"/>
                <a:gd name="connsiteX1" fmla="*/ 6036860 w 8008571"/>
                <a:gd name="connsiteY1" fmla="*/ 158750 h 1037230"/>
                <a:gd name="connsiteX2" fmla="*/ 8008393 w 8008571"/>
                <a:gd name="connsiteY2" fmla="*/ 607799 h 1037230"/>
                <a:gd name="connsiteX3" fmla="*/ 0 w 8008571"/>
                <a:gd name="connsiteY3" fmla="*/ 1037230 h 1037230"/>
                <a:gd name="connsiteX4" fmla="*/ 0 w 8008571"/>
                <a:gd name="connsiteY4" fmla="*/ 0 h 1037230"/>
                <a:gd name="connsiteX0" fmla="*/ 2011680 w 8008571"/>
                <a:gd name="connsiteY0" fmla="*/ 0 h 1616350"/>
                <a:gd name="connsiteX1" fmla="*/ 6036860 w 8008571"/>
                <a:gd name="connsiteY1" fmla="*/ 737870 h 1616350"/>
                <a:gd name="connsiteX2" fmla="*/ 8008393 w 8008571"/>
                <a:gd name="connsiteY2" fmla="*/ 1186919 h 1616350"/>
                <a:gd name="connsiteX3" fmla="*/ 0 w 8008571"/>
                <a:gd name="connsiteY3" fmla="*/ 1616350 h 1616350"/>
                <a:gd name="connsiteX4" fmla="*/ 2011680 w 8008571"/>
                <a:gd name="connsiteY4" fmla="*/ 0 h 1616350"/>
                <a:gd name="connsiteX0" fmla="*/ 2011680 w 8008571"/>
                <a:gd name="connsiteY0" fmla="*/ 107907 h 1724257"/>
                <a:gd name="connsiteX1" fmla="*/ 6036860 w 8008571"/>
                <a:gd name="connsiteY1" fmla="*/ 845777 h 1724257"/>
                <a:gd name="connsiteX2" fmla="*/ 8008393 w 8008571"/>
                <a:gd name="connsiteY2" fmla="*/ 1294826 h 1724257"/>
                <a:gd name="connsiteX3" fmla="*/ 0 w 8008571"/>
                <a:gd name="connsiteY3" fmla="*/ 1724257 h 1724257"/>
                <a:gd name="connsiteX4" fmla="*/ 2011680 w 8008571"/>
                <a:gd name="connsiteY4" fmla="*/ 107907 h 1724257"/>
                <a:gd name="connsiteX0" fmla="*/ 2011680 w 8008571"/>
                <a:gd name="connsiteY0" fmla="*/ 139716 h 1756066"/>
                <a:gd name="connsiteX1" fmla="*/ 6036860 w 8008571"/>
                <a:gd name="connsiteY1" fmla="*/ 877586 h 1756066"/>
                <a:gd name="connsiteX2" fmla="*/ 8008393 w 8008571"/>
                <a:gd name="connsiteY2" fmla="*/ 1326635 h 1756066"/>
                <a:gd name="connsiteX3" fmla="*/ 0 w 8008571"/>
                <a:gd name="connsiteY3" fmla="*/ 1756066 h 1756066"/>
                <a:gd name="connsiteX4" fmla="*/ 2011680 w 8008571"/>
                <a:gd name="connsiteY4" fmla="*/ 139716 h 1756066"/>
                <a:gd name="connsiteX0" fmla="*/ 2011680 w 8008571"/>
                <a:gd name="connsiteY0" fmla="*/ 105595 h 1721945"/>
                <a:gd name="connsiteX1" fmla="*/ 6036860 w 8008571"/>
                <a:gd name="connsiteY1" fmla="*/ 843465 h 1721945"/>
                <a:gd name="connsiteX2" fmla="*/ 8008393 w 8008571"/>
                <a:gd name="connsiteY2" fmla="*/ 1292514 h 1721945"/>
                <a:gd name="connsiteX3" fmla="*/ 0 w 8008571"/>
                <a:gd name="connsiteY3" fmla="*/ 1721945 h 1721945"/>
                <a:gd name="connsiteX4" fmla="*/ 2011680 w 8008571"/>
                <a:gd name="connsiteY4" fmla="*/ 105595 h 1721945"/>
                <a:gd name="connsiteX0" fmla="*/ 2011680 w 8008571"/>
                <a:gd name="connsiteY0" fmla="*/ 108657 h 1725007"/>
                <a:gd name="connsiteX1" fmla="*/ 6036860 w 8008571"/>
                <a:gd name="connsiteY1" fmla="*/ 846527 h 1725007"/>
                <a:gd name="connsiteX2" fmla="*/ 8008393 w 8008571"/>
                <a:gd name="connsiteY2" fmla="*/ 1295576 h 1725007"/>
                <a:gd name="connsiteX3" fmla="*/ 0 w 8008571"/>
                <a:gd name="connsiteY3" fmla="*/ 1725007 h 1725007"/>
                <a:gd name="connsiteX4" fmla="*/ 2011680 w 8008571"/>
                <a:gd name="connsiteY4" fmla="*/ 108657 h 1725007"/>
                <a:gd name="connsiteX0" fmla="*/ 0 w 5996891"/>
                <a:gd name="connsiteY0" fmla="*/ 108657 h 1295576"/>
                <a:gd name="connsiteX1" fmla="*/ 4025180 w 5996891"/>
                <a:gd name="connsiteY1" fmla="*/ 846527 h 1295576"/>
                <a:gd name="connsiteX2" fmla="*/ 5996713 w 5996891"/>
                <a:gd name="connsiteY2" fmla="*/ 1295576 h 1295576"/>
                <a:gd name="connsiteX3" fmla="*/ 4000500 w 5996891"/>
                <a:gd name="connsiteY3" fmla="*/ 100110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 name="connsiteX0" fmla="*/ 0 w 5996891"/>
                <a:gd name="connsiteY0" fmla="*/ 108657 h 1295576"/>
                <a:gd name="connsiteX1" fmla="*/ 4025180 w 5996891"/>
                <a:gd name="connsiteY1" fmla="*/ 846527 h 1295576"/>
                <a:gd name="connsiteX2" fmla="*/ 5996713 w 5996891"/>
                <a:gd name="connsiteY2" fmla="*/ 1295576 h 1295576"/>
                <a:gd name="connsiteX3" fmla="*/ 3421380 w 5996891"/>
                <a:gd name="connsiteY3" fmla="*/ 947767 h 1295576"/>
                <a:gd name="connsiteX4" fmla="*/ 0 w 5996891"/>
                <a:gd name="connsiteY4" fmla="*/ 108657 h 129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891" h="1295576">
                  <a:moveTo>
                    <a:pt x="0" y="108657"/>
                  </a:moveTo>
                  <a:cubicBezTo>
                    <a:pt x="1798927" y="-232126"/>
                    <a:pt x="3140653" y="288150"/>
                    <a:pt x="4025180" y="846527"/>
                  </a:cubicBezTo>
                  <a:cubicBezTo>
                    <a:pt x="4777608" y="867093"/>
                    <a:pt x="6013962" y="1123558"/>
                    <a:pt x="5996713" y="1295576"/>
                  </a:cubicBezTo>
                  <a:cubicBezTo>
                    <a:pt x="5267809" y="1019620"/>
                    <a:pt x="3853104" y="979883"/>
                    <a:pt x="3421380" y="947767"/>
                  </a:cubicBezTo>
                  <a:cubicBezTo>
                    <a:pt x="2159000" y="-177756"/>
                    <a:pt x="789940" y="75940"/>
                    <a:pt x="0" y="1086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p:nvPr/>
          </p:nvSpPr>
          <p:spPr>
            <a:xfrm>
              <a:off x="2066195" y="3966209"/>
              <a:ext cx="1931670" cy="842645"/>
            </a:xfrm>
            <a:custGeom>
              <a:avLst/>
              <a:gdLst>
                <a:gd name="connsiteX0" fmla="*/ 0 w 1386840"/>
                <a:gd name="connsiteY0" fmla="*/ 0 h 518160"/>
                <a:gd name="connsiteX1" fmla="*/ 1386840 w 1386840"/>
                <a:gd name="connsiteY1" fmla="*/ 0 h 518160"/>
                <a:gd name="connsiteX2" fmla="*/ 1386840 w 1386840"/>
                <a:gd name="connsiteY2" fmla="*/ 518160 h 518160"/>
                <a:gd name="connsiteX3" fmla="*/ 0 w 1386840"/>
                <a:gd name="connsiteY3" fmla="*/ 518160 h 518160"/>
                <a:gd name="connsiteX4" fmla="*/ 0 w 1386840"/>
                <a:gd name="connsiteY4" fmla="*/ 0 h 518160"/>
                <a:gd name="connsiteX0" fmla="*/ 0 w 1386840"/>
                <a:gd name="connsiteY0" fmla="*/ 76200 h 594360"/>
                <a:gd name="connsiteX1" fmla="*/ 647700 w 1386840"/>
                <a:gd name="connsiteY1" fmla="*/ 0 h 594360"/>
                <a:gd name="connsiteX2" fmla="*/ 1386840 w 1386840"/>
                <a:gd name="connsiteY2" fmla="*/ 594360 h 594360"/>
                <a:gd name="connsiteX3" fmla="*/ 0 w 1386840"/>
                <a:gd name="connsiteY3" fmla="*/ 594360 h 594360"/>
                <a:gd name="connsiteX4" fmla="*/ 0 w 1386840"/>
                <a:gd name="connsiteY4" fmla="*/ 76200 h 59436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59280"/>
                <a:gd name="connsiteY0" fmla="*/ 548640 h 1066800"/>
                <a:gd name="connsiteX1" fmla="*/ 647700 w 1859280"/>
                <a:gd name="connsiteY1" fmla="*/ 472440 h 1066800"/>
                <a:gd name="connsiteX2" fmla="*/ 1859280 w 1859280"/>
                <a:gd name="connsiteY2" fmla="*/ 0 h 1066800"/>
                <a:gd name="connsiteX3" fmla="*/ 0 w 1859280"/>
                <a:gd name="connsiteY3" fmla="*/ 1066800 h 1066800"/>
                <a:gd name="connsiteX4" fmla="*/ 0 w 1859280"/>
                <a:gd name="connsiteY4" fmla="*/ 548640 h 106680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0 w 1821180"/>
                <a:gd name="connsiteY0" fmla="*/ 571500 h 1089660"/>
                <a:gd name="connsiteX1" fmla="*/ 647700 w 1821180"/>
                <a:gd name="connsiteY1" fmla="*/ 495300 h 1089660"/>
                <a:gd name="connsiteX2" fmla="*/ 1821180 w 1821180"/>
                <a:gd name="connsiteY2" fmla="*/ 0 h 1089660"/>
                <a:gd name="connsiteX3" fmla="*/ 0 w 1821180"/>
                <a:gd name="connsiteY3" fmla="*/ 1089660 h 1089660"/>
                <a:gd name="connsiteX4" fmla="*/ 0 w 1821180"/>
                <a:gd name="connsiteY4" fmla="*/ 571500 h 1089660"/>
                <a:gd name="connsiteX0" fmla="*/ 91440 w 1912620"/>
                <a:gd name="connsiteY0" fmla="*/ 571500 h 883920"/>
                <a:gd name="connsiteX1" fmla="*/ 739140 w 1912620"/>
                <a:gd name="connsiteY1" fmla="*/ 495300 h 883920"/>
                <a:gd name="connsiteX2" fmla="*/ 1912620 w 1912620"/>
                <a:gd name="connsiteY2" fmla="*/ 0 h 883920"/>
                <a:gd name="connsiteX3" fmla="*/ 0 w 1912620"/>
                <a:gd name="connsiteY3" fmla="*/ 883920 h 883920"/>
                <a:gd name="connsiteX4" fmla="*/ 91440 w 1912620"/>
                <a:gd name="connsiteY4"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914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91440 w 1912620"/>
                <a:gd name="connsiteY5" fmla="*/ 571500 h 883920"/>
                <a:gd name="connsiteX0" fmla="*/ 144780 w 1912620"/>
                <a:gd name="connsiteY0" fmla="*/ 64008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44780 w 1912620"/>
                <a:gd name="connsiteY5" fmla="*/ 64008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9530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29540 w 1912620"/>
                <a:gd name="connsiteY0" fmla="*/ 571500 h 883920"/>
                <a:gd name="connsiteX1" fmla="*/ 739140 w 1912620"/>
                <a:gd name="connsiteY1" fmla="*/ 487680 h 883920"/>
                <a:gd name="connsiteX2" fmla="*/ 1912620 w 1912620"/>
                <a:gd name="connsiteY2" fmla="*/ 0 h 883920"/>
                <a:gd name="connsiteX3" fmla="*/ 762000 w 1912620"/>
                <a:gd name="connsiteY3" fmla="*/ 640080 h 883920"/>
                <a:gd name="connsiteX4" fmla="*/ 0 w 1912620"/>
                <a:gd name="connsiteY4" fmla="*/ 883920 h 883920"/>
                <a:gd name="connsiteX5" fmla="*/ 129540 w 1912620"/>
                <a:gd name="connsiteY5" fmla="*/ 571500 h 883920"/>
                <a:gd name="connsiteX0" fmla="*/ 137452 w 1920532"/>
                <a:gd name="connsiteY0" fmla="*/ 571500 h 883920"/>
                <a:gd name="connsiteX1" fmla="*/ 747052 w 1920532"/>
                <a:gd name="connsiteY1" fmla="*/ 487680 h 883920"/>
                <a:gd name="connsiteX2" fmla="*/ 1920532 w 1920532"/>
                <a:gd name="connsiteY2" fmla="*/ 0 h 883920"/>
                <a:gd name="connsiteX3" fmla="*/ 769912 w 1920532"/>
                <a:gd name="connsiteY3" fmla="*/ 640080 h 883920"/>
                <a:gd name="connsiteX4" fmla="*/ 7912 w 1920532"/>
                <a:gd name="connsiteY4" fmla="*/ 883920 h 883920"/>
                <a:gd name="connsiteX5" fmla="*/ 137452 w 1920532"/>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36495 w 1919575"/>
                <a:gd name="connsiteY0" fmla="*/ 571500 h 883920"/>
                <a:gd name="connsiteX1" fmla="*/ 746095 w 1919575"/>
                <a:gd name="connsiteY1" fmla="*/ 487680 h 883920"/>
                <a:gd name="connsiteX2" fmla="*/ 1919575 w 1919575"/>
                <a:gd name="connsiteY2" fmla="*/ 0 h 883920"/>
                <a:gd name="connsiteX3" fmla="*/ 768955 w 1919575"/>
                <a:gd name="connsiteY3" fmla="*/ 640080 h 883920"/>
                <a:gd name="connsiteX4" fmla="*/ 6955 w 1919575"/>
                <a:gd name="connsiteY4" fmla="*/ 883920 h 883920"/>
                <a:gd name="connsiteX5" fmla="*/ 136495 w 1919575"/>
                <a:gd name="connsiteY5" fmla="*/ 571500 h 883920"/>
                <a:gd name="connsiteX0" fmla="*/ 154876 w 1937956"/>
                <a:gd name="connsiteY0" fmla="*/ 571500 h 842645"/>
                <a:gd name="connsiteX1" fmla="*/ 764476 w 1937956"/>
                <a:gd name="connsiteY1" fmla="*/ 487680 h 842645"/>
                <a:gd name="connsiteX2" fmla="*/ 1937956 w 1937956"/>
                <a:gd name="connsiteY2" fmla="*/ 0 h 842645"/>
                <a:gd name="connsiteX3" fmla="*/ 787336 w 1937956"/>
                <a:gd name="connsiteY3" fmla="*/ 640080 h 842645"/>
                <a:gd name="connsiteX4" fmla="*/ 6286 w 1937956"/>
                <a:gd name="connsiteY4" fmla="*/ 842645 h 842645"/>
                <a:gd name="connsiteX5" fmla="*/ 154876 w 1937956"/>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400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 name="connsiteX0" fmla="*/ 148590 w 1931670"/>
                <a:gd name="connsiteY0" fmla="*/ 571500 h 842645"/>
                <a:gd name="connsiteX1" fmla="*/ 758190 w 1931670"/>
                <a:gd name="connsiteY1" fmla="*/ 487680 h 842645"/>
                <a:gd name="connsiteX2" fmla="*/ 1931670 w 1931670"/>
                <a:gd name="connsiteY2" fmla="*/ 0 h 842645"/>
                <a:gd name="connsiteX3" fmla="*/ 781050 w 1931670"/>
                <a:gd name="connsiteY3" fmla="*/ 601980 h 842645"/>
                <a:gd name="connsiteX4" fmla="*/ 0 w 1931670"/>
                <a:gd name="connsiteY4" fmla="*/ 842645 h 842645"/>
                <a:gd name="connsiteX5" fmla="*/ 148590 w 1931670"/>
                <a:gd name="connsiteY5" fmla="*/ 571500 h 84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1670" h="842645">
                  <a:moveTo>
                    <a:pt x="148590" y="571500"/>
                  </a:moveTo>
                  <a:cubicBezTo>
                    <a:pt x="237490" y="553720"/>
                    <a:pt x="638810" y="505460"/>
                    <a:pt x="758190" y="487680"/>
                  </a:cubicBezTo>
                  <a:cubicBezTo>
                    <a:pt x="963930" y="368300"/>
                    <a:pt x="1543050" y="66040"/>
                    <a:pt x="1931670" y="0"/>
                  </a:cubicBezTo>
                  <a:cubicBezTo>
                    <a:pt x="1482725" y="169545"/>
                    <a:pt x="958850" y="431800"/>
                    <a:pt x="781050" y="601980"/>
                  </a:cubicBezTo>
                  <a:cubicBezTo>
                    <a:pt x="561975" y="626110"/>
                    <a:pt x="165100" y="605790"/>
                    <a:pt x="0" y="842645"/>
                  </a:cubicBezTo>
                  <a:cubicBezTo>
                    <a:pt x="635" y="735965"/>
                    <a:pt x="128270" y="584200"/>
                    <a:pt x="148590" y="571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4"/>
            <p:cNvSpPr/>
            <p:nvPr/>
          </p:nvSpPr>
          <p:spPr>
            <a:xfrm>
              <a:off x="9029604" y="4994520"/>
              <a:ext cx="1033780" cy="434912"/>
            </a:xfrm>
            <a:custGeom>
              <a:avLst/>
              <a:gdLst>
                <a:gd name="connsiteX0" fmla="*/ 0 w 1173480"/>
                <a:gd name="connsiteY0" fmla="*/ 0 h 480060"/>
                <a:gd name="connsiteX1" fmla="*/ 1173480 w 1173480"/>
                <a:gd name="connsiteY1" fmla="*/ 0 h 480060"/>
                <a:gd name="connsiteX2" fmla="*/ 1173480 w 1173480"/>
                <a:gd name="connsiteY2" fmla="*/ 480060 h 480060"/>
                <a:gd name="connsiteX3" fmla="*/ 0 w 1173480"/>
                <a:gd name="connsiteY3" fmla="*/ 480060 h 480060"/>
                <a:gd name="connsiteX4" fmla="*/ 0 w 1173480"/>
                <a:gd name="connsiteY4" fmla="*/ 0 h 480060"/>
                <a:gd name="connsiteX0" fmla="*/ 0 w 5928360"/>
                <a:gd name="connsiteY0" fmla="*/ 0 h 480060"/>
                <a:gd name="connsiteX1" fmla="*/ 5928360 w 5928360"/>
                <a:gd name="connsiteY1" fmla="*/ 358140 h 480060"/>
                <a:gd name="connsiteX2" fmla="*/ 1173480 w 5928360"/>
                <a:gd name="connsiteY2" fmla="*/ 480060 h 480060"/>
                <a:gd name="connsiteX3" fmla="*/ 0 w 5928360"/>
                <a:gd name="connsiteY3" fmla="*/ 480060 h 480060"/>
                <a:gd name="connsiteX4" fmla="*/ 0 w 5928360"/>
                <a:gd name="connsiteY4" fmla="*/ 0 h 480060"/>
                <a:gd name="connsiteX0" fmla="*/ 0 w 5631180"/>
                <a:gd name="connsiteY0" fmla="*/ 0 h 480060"/>
                <a:gd name="connsiteX1" fmla="*/ 5631180 w 5631180"/>
                <a:gd name="connsiteY1" fmla="*/ 304800 h 480060"/>
                <a:gd name="connsiteX2" fmla="*/ 1173480 w 5631180"/>
                <a:gd name="connsiteY2" fmla="*/ 480060 h 480060"/>
                <a:gd name="connsiteX3" fmla="*/ 0 w 5631180"/>
                <a:gd name="connsiteY3" fmla="*/ 480060 h 480060"/>
                <a:gd name="connsiteX4" fmla="*/ 0 w 5631180"/>
                <a:gd name="connsiteY4" fmla="*/ 0 h 480060"/>
                <a:gd name="connsiteX0" fmla="*/ 0 w 5547360"/>
                <a:gd name="connsiteY0" fmla="*/ 0 h 480060"/>
                <a:gd name="connsiteX1" fmla="*/ 5547360 w 5547360"/>
                <a:gd name="connsiteY1" fmla="*/ 274320 h 480060"/>
                <a:gd name="connsiteX2" fmla="*/ 1173480 w 5547360"/>
                <a:gd name="connsiteY2" fmla="*/ 480060 h 480060"/>
                <a:gd name="connsiteX3" fmla="*/ 0 w 5547360"/>
                <a:gd name="connsiteY3" fmla="*/ 480060 h 480060"/>
                <a:gd name="connsiteX4" fmla="*/ 0 w 5547360"/>
                <a:gd name="connsiteY4" fmla="*/ 0 h 48006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547360"/>
                <a:gd name="connsiteY0" fmla="*/ 0 h 335280"/>
                <a:gd name="connsiteX1" fmla="*/ 5547360 w 5547360"/>
                <a:gd name="connsiteY1" fmla="*/ 129540 h 335280"/>
                <a:gd name="connsiteX2" fmla="*/ 1173480 w 5547360"/>
                <a:gd name="connsiteY2" fmla="*/ 335280 h 335280"/>
                <a:gd name="connsiteX3" fmla="*/ 0 w 5547360"/>
                <a:gd name="connsiteY3" fmla="*/ 335280 h 335280"/>
                <a:gd name="connsiteX4" fmla="*/ 4838700 w 5547360"/>
                <a:gd name="connsiteY4" fmla="*/ 0 h 33528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4838700 w 5821680"/>
                <a:gd name="connsiteY0" fmla="*/ 0 h 388620"/>
                <a:gd name="connsiteX1" fmla="*/ 5547360 w 5821680"/>
                <a:gd name="connsiteY1" fmla="*/ 129540 h 388620"/>
                <a:gd name="connsiteX2" fmla="*/ 5821680 w 5821680"/>
                <a:gd name="connsiteY2" fmla="*/ 388620 h 388620"/>
                <a:gd name="connsiteX3" fmla="*/ 0 w 5821680"/>
                <a:gd name="connsiteY3" fmla="*/ 335280 h 388620"/>
                <a:gd name="connsiteX4" fmla="*/ 4838700 w 5821680"/>
                <a:gd name="connsiteY4" fmla="*/ 0 h 388620"/>
                <a:gd name="connsiteX0" fmla="*/ 0 w 982980"/>
                <a:gd name="connsiteY0" fmla="*/ 0 h 388620"/>
                <a:gd name="connsiteX1" fmla="*/ 708660 w 982980"/>
                <a:gd name="connsiteY1" fmla="*/ 129540 h 388620"/>
                <a:gd name="connsiteX2" fmla="*/ 982980 w 982980"/>
                <a:gd name="connsiteY2" fmla="*/ 388620 h 388620"/>
                <a:gd name="connsiteX3" fmla="*/ 182880 w 982980"/>
                <a:gd name="connsiteY3" fmla="*/ 304800 h 388620"/>
                <a:gd name="connsiteX4" fmla="*/ 0 w 982980"/>
                <a:gd name="connsiteY4" fmla="*/ 0 h 388620"/>
                <a:gd name="connsiteX0" fmla="*/ 0 w 1030605"/>
                <a:gd name="connsiteY0" fmla="*/ 0 h 379095"/>
                <a:gd name="connsiteX1" fmla="*/ 756285 w 1030605"/>
                <a:gd name="connsiteY1" fmla="*/ 120015 h 379095"/>
                <a:gd name="connsiteX2" fmla="*/ 1030605 w 1030605"/>
                <a:gd name="connsiteY2" fmla="*/ 379095 h 379095"/>
                <a:gd name="connsiteX3" fmla="*/ 230505 w 1030605"/>
                <a:gd name="connsiteY3" fmla="*/ 295275 h 379095"/>
                <a:gd name="connsiteX4" fmla="*/ 0 w 1030605"/>
                <a:gd name="connsiteY4" fmla="*/ 0 h 379095"/>
                <a:gd name="connsiteX0" fmla="*/ 0 w 1030605"/>
                <a:gd name="connsiteY0" fmla="*/ 10099 h 389194"/>
                <a:gd name="connsiteX1" fmla="*/ 756285 w 1030605"/>
                <a:gd name="connsiteY1" fmla="*/ 130114 h 389194"/>
                <a:gd name="connsiteX2" fmla="*/ 1030605 w 1030605"/>
                <a:gd name="connsiteY2" fmla="*/ 389194 h 389194"/>
                <a:gd name="connsiteX3" fmla="*/ 230505 w 1030605"/>
                <a:gd name="connsiteY3" fmla="*/ 305374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319405 w 1030605"/>
                <a:gd name="connsiteY3" fmla="*/ 28314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401955 w 1030605"/>
                <a:gd name="connsiteY3" fmla="*/ 264099 h 389194"/>
                <a:gd name="connsiteX4" fmla="*/ 0 w 1030605"/>
                <a:gd name="connsiteY4" fmla="*/ 10099 h 389194"/>
                <a:gd name="connsiteX0" fmla="*/ 0 w 1030605"/>
                <a:gd name="connsiteY0" fmla="*/ 10099 h 389194"/>
                <a:gd name="connsiteX1" fmla="*/ 756285 w 1030605"/>
                <a:gd name="connsiteY1" fmla="*/ 130114 h 389194"/>
                <a:gd name="connsiteX2" fmla="*/ 1030605 w 1030605"/>
                <a:gd name="connsiteY2" fmla="*/ 389194 h 389194"/>
                <a:gd name="connsiteX3" fmla="*/ 290830 w 1030605"/>
                <a:gd name="connsiteY3" fmla="*/ 241874 h 389194"/>
                <a:gd name="connsiteX4" fmla="*/ 0 w 1030605"/>
                <a:gd name="connsiteY4" fmla="*/ 10099 h 389194"/>
                <a:gd name="connsiteX0" fmla="*/ 0 w 1033780"/>
                <a:gd name="connsiteY0" fmla="*/ 10543 h 383288"/>
                <a:gd name="connsiteX1" fmla="*/ 759460 w 1033780"/>
                <a:gd name="connsiteY1" fmla="*/ 124208 h 383288"/>
                <a:gd name="connsiteX2" fmla="*/ 1033780 w 1033780"/>
                <a:gd name="connsiteY2" fmla="*/ 383288 h 383288"/>
                <a:gd name="connsiteX3" fmla="*/ 294005 w 1033780"/>
                <a:gd name="connsiteY3" fmla="*/ 235968 h 383288"/>
                <a:gd name="connsiteX4" fmla="*/ 0 w 1033780"/>
                <a:gd name="connsiteY4" fmla="*/ 10543 h 383288"/>
                <a:gd name="connsiteX0" fmla="*/ 0 w 1033780"/>
                <a:gd name="connsiteY0" fmla="*/ 16265 h 389010"/>
                <a:gd name="connsiteX1" fmla="*/ 759460 w 1033780"/>
                <a:gd name="connsiteY1" fmla="*/ 129930 h 389010"/>
                <a:gd name="connsiteX2" fmla="*/ 1033780 w 1033780"/>
                <a:gd name="connsiteY2" fmla="*/ 389010 h 389010"/>
                <a:gd name="connsiteX3" fmla="*/ 294005 w 1033780"/>
                <a:gd name="connsiteY3" fmla="*/ 241690 h 389010"/>
                <a:gd name="connsiteX4" fmla="*/ 0 w 1033780"/>
                <a:gd name="connsiteY4" fmla="*/ 16265 h 389010"/>
                <a:gd name="connsiteX0" fmla="*/ 0 w 1033780"/>
                <a:gd name="connsiteY0" fmla="*/ 16265 h 428858"/>
                <a:gd name="connsiteX1" fmla="*/ 759460 w 1033780"/>
                <a:gd name="connsiteY1" fmla="*/ 129930 h 428858"/>
                <a:gd name="connsiteX2" fmla="*/ 1033780 w 1033780"/>
                <a:gd name="connsiteY2" fmla="*/ 389010 h 428858"/>
                <a:gd name="connsiteX3" fmla="*/ 973456 w 1033780"/>
                <a:gd name="connsiteY3" fmla="*/ 428380 h 428858"/>
                <a:gd name="connsiteX4" fmla="*/ 294005 w 1033780"/>
                <a:gd name="connsiteY4" fmla="*/ 241690 h 428858"/>
                <a:gd name="connsiteX5" fmla="*/ 0 w 1033780"/>
                <a:gd name="connsiteY5" fmla="*/ 16265 h 428858"/>
                <a:gd name="connsiteX0" fmla="*/ 0 w 1033780"/>
                <a:gd name="connsiteY0" fmla="*/ 16265 h 429243"/>
                <a:gd name="connsiteX1" fmla="*/ 759460 w 1033780"/>
                <a:gd name="connsiteY1" fmla="*/ 129930 h 429243"/>
                <a:gd name="connsiteX2" fmla="*/ 1033780 w 1033780"/>
                <a:gd name="connsiteY2" fmla="*/ 389010 h 429243"/>
                <a:gd name="connsiteX3" fmla="*/ 973456 w 1033780"/>
                <a:gd name="connsiteY3" fmla="*/ 428380 h 429243"/>
                <a:gd name="connsiteX4" fmla="*/ 294005 w 1033780"/>
                <a:gd name="connsiteY4" fmla="*/ 241690 h 429243"/>
                <a:gd name="connsiteX5" fmla="*/ 0 w 1033780"/>
                <a:gd name="connsiteY5" fmla="*/ 16265 h 429243"/>
                <a:gd name="connsiteX0" fmla="*/ 0 w 1033780"/>
                <a:gd name="connsiteY0" fmla="*/ 16265 h 435447"/>
                <a:gd name="connsiteX1" fmla="*/ 759460 w 1033780"/>
                <a:gd name="connsiteY1" fmla="*/ 129930 h 435447"/>
                <a:gd name="connsiteX2" fmla="*/ 1033780 w 1033780"/>
                <a:gd name="connsiteY2" fmla="*/ 389010 h 435447"/>
                <a:gd name="connsiteX3" fmla="*/ 986156 w 1033780"/>
                <a:gd name="connsiteY3" fmla="*/ 434730 h 435447"/>
                <a:gd name="connsiteX4" fmla="*/ 294005 w 1033780"/>
                <a:gd name="connsiteY4" fmla="*/ 241690 h 435447"/>
                <a:gd name="connsiteX5" fmla="*/ 0 w 1033780"/>
                <a:gd name="connsiteY5" fmla="*/ 16265 h 435447"/>
                <a:gd name="connsiteX0" fmla="*/ 0 w 1033780"/>
                <a:gd name="connsiteY0" fmla="*/ 16265 h 434912"/>
                <a:gd name="connsiteX1" fmla="*/ 759460 w 1033780"/>
                <a:gd name="connsiteY1" fmla="*/ 129930 h 434912"/>
                <a:gd name="connsiteX2" fmla="*/ 1033780 w 1033780"/>
                <a:gd name="connsiteY2" fmla="*/ 389010 h 434912"/>
                <a:gd name="connsiteX3" fmla="*/ 986156 w 1033780"/>
                <a:gd name="connsiteY3" fmla="*/ 434730 h 434912"/>
                <a:gd name="connsiteX4" fmla="*/ 294005 w 1033780"/>
                <a:gd name="connsiteY4" fmla="*/ 241690 h 434912"/>
                <a:gd name="connsiteX5" fmla="*/ 0 w 1033780"/>
                <a:gd name="connsiteY5" fmla="*/ 16265 h 43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80" h="434912">
                  <a:moveTo>
                    <a:pt x="0" y="16265"/>
                  </a:moveTo>
                  <a:cubicBezTo>
                    <a:pt x="69850" y="-44060"/>
                    <a:pt x="690880" y="79130"/>
                    <a:pt x="759460" y="129930"/>
                  </a:cubicBezTo>
                  <a:cubicBezTo>
                    <a:pt x="881380" y="193430"/>
                    <a:pt x="988060" y="295030"/>
                    <a:pt x="1033780" y="389010"/>
                  </a:cubicBezTo>
                  <a:cubicBezTo>
                    <a:pt x="1032722" y="408483"/>
                    <a:pt x="1012614" y="437482"/>
                    <a:pt x="986156" y="434730"/>
                  </a:cubicBezTo>
                  <a:lnTo>
                    <a:pt x="294005" y="241690"/>
                  </a:lnTo>
                  <a:lnTo>
                    <a:pt x="0" y="162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5"/>
            <p:cNvSpPr/>
            <p:nvPr/>
          </p:nvSpPr>
          <p:spPr>
            <a:xfrm>
              <a:off x="4084445" y="5865219"/>
              <a:ext cx="3576735" cy="304800"/>
            </a:xfrm>
            <a:custGeom>
              <a:avLst/>
              <a:gdLst>
                <a:gd name="connsiteX0" fmla="*/ 0 w 3473865"/>
                <a:gd name="connsiteY0" fmla="*/ 0 h 304800"/>
                <a:gd name="connsiteX1" fmla="*/ 3473865 w 3473865"/>
                <a:gd name="connsiteY1" fmla="*/ 0 h 304800"/>
                <a:gd name="connsiteX2" fmla="*/ 3473865 w 3473865"/>
                <a:gd name="connsiteY2" fmla="*/ 304800 h 304800"/>
                <a:gd name="connsiteX3" fmla="*/ 0 w 3473865"/>
                <a:gd name="connsiteY3" fmla="*/ 304800 h 304800"/>
                <a:gd name="connsiteX4" fmla="*/ 0 w 3473865"/>
                <a:gd name="connsiteY4" fmla="*/ 0 h 304800"/>
                <a:gd name="connsiteX0" fmla="*/ 0 w 3492915"/>
                <a:gd name="connsiteY0" fmla="*/ 0 h 304800"/>
                <a:gd name="connsiteX1" fmla="*/ 3492915 w 3492915"/>
                <a:gd name="connsiteY1" fmla="*/ 200025 h 304800"/>
                <a:gd name="connsiteX2" fmla="*/ 3473865 w 3492915"/>
                <a:gd name="connsiteY2" fmla="*/ 304800 h 304800"/>
                <a:gd name="connsiteX3" fmla="*/ 0 w 3492915"/>
                <a:gd name="connsiteY3" fmla="*/ 304800 h 304800"/>
                <a:gd name="connsiteX4" fmla="*/ 0 w 349291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0 w 3473865"/>
                <a:gd name="connsiteY3" fmla="*/ 304800 h 304800"/>
                <a:gd name="connsiteX4" fmla="*/ 0 w 3473865"/>
                <a:gd name="connsiteY4" fmla="*/ 0 h 304800"/>
                <a:gd name="connsiteX0" fmla="*/ 0 w 3473865"/>
                <a:gd name="connsiteY0" fmla="*/ 0 h 304800"/>
                <a:gd name="connsiteX1" fmla="*/ 3464340 w 3473865"/>
                <a:gd name="connsiteY1" fmla="*/ 171450 h 304800"/>
                <a:gd name="connsiteX2" fmla="*/ 3473865 w 3473865"/>
                <a:gd name="connsiteY2" fmla="*/ 304800 h 304800"/>
                <a:gd name="connsiteX3" fmla="*/ 28575 w 3473865"/>
                <a:gd name="connsiteY3" fmla="*/ 247650 h 304800"/>
                <a:gd name="connsiteX4" fmla="*/ 0 w 3473865"/>
                <a:gd name="connsiteY4" fmla="*/ 0 h 304800"/>
                <a:gd name="connsiteX0" fmla="*/ 0 w 3521490"/>
                <a:gd name="connsiteY0" fmla="*/ 0 h 361950"/>
                <a:gd name="connsiteX1" fmla="*/ 3511965 w 3521490"/>
                <a:gd name="connsiteY1" fmla="*/ 228600 h 361950"/>
                <a:gd name="connsiteX2" fmla="*/ 3521490 w 3521490"/>
                <a:gd name="connsiteY2" fmla="*/ 361950 h 361950"/>
                <a:gd name="connsiteX3" fmla="*/ 76200 w 3521490"/>
                <a:gd name="connsiteY3" fmla="*/ 3048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85725 w 3521490"/>
                <a:gd name="connsiteY3" fmla="*/ 266700 h 361950"/>
                <a:gd name="connsiteX4" fmla="*/ 0 w 3521490"/>
                <a:gd name="connsiteY4" fmla="*/ 0 h 361950"/>
                <a:gd name="connsiteX0" fmla="*/ 0 w 3521490"/>
                <a:gd name="connsiteY0" fmla="*/ 0 h 361950"/>
                <a:gd name="connsiteX1" fmla="*/ 3511965 w 3521490"/>
                <a:gd name="connsiteY1" fmla="*/ 228600 h 361950"/>
                <a:gd name="connsiteX2" fmla="*/ 3521490 w 3521490"/>
                <a:gd name="connsiteY2" fmla="*/ 361950 h 361950"/>
                <a:gd name="connsiteX3" fmla="*/ 57150 w 3521490"/>
                <a:gd name="connsiteY3" fmla="*/ 314325 h 361950"/>
                <a:gd name="connsiteX4" fmla="*/ 0 w 3521490"/>
                <a:gd name="connsiteY4" fmla="*/ 0 h 361950"/>
                <a:gd name="connsiteX0" fmla="*/ 0 w 3607215"/>
                <a:gd name="connsiteY0" fmla="*/ 0 h 361950"/>
                <a:gd name="connsiteX1" fmla="*/ 3607215 w 3607215"/>
                <a:gd name="connsiteY1" fmla="*/ 228600 h 361950"/>
                <a:gd name="connsiteX2" fmla="*/ 3521490 w 3607215"/>
                <a:gd name="connsiteY2" fmla="*/ 361950 h 361950"/>
                <a:gd name="connsiteX3" fmla="*/ 57150 w 3607215"/>
                <a:gd name="connsiteY3" fmla="*/ 314325 h 361950"/>
                <a:gd name="connsiteX4" fmla="*/ 0 w 3607215"/>
                <a:gd name="connsiteY4" fmla="*/ 0 h 361950"/>
                <a:gd name="connsiteX0" fmla="*/ 0 w 3607215"/>
                <a:gd name="connsiteY0" fmla="*/ 0 h 381000"/>
                <a:gd name="connsiteX1" fmla="*/ 3607215 w 3607215"/>
                <a:gd name="connsiteY1" fmla="*/ 228600 h 381000"/>
                <a:gd name="connsiteX2" fmla="*/ 3540540 w 3607215"/>
                <a:gd name="connsiteY2" fmla="*/ 381000 h 381000"/>
                <a:gd name="connsiteX3" fmla="*/ 57150 w 3607215"/>
                <a:gd name="connsiteY3" fmla="*/ 314325 h 381000"/>
                <a:gd name="connsiteX4" fmla="*/ 0 w 3607215"/>
                <a:gd name="connsiteY4" fmla="*/ 0 h 381000"/>
                <a:gd name="connsiteX0" fmla="*/ 0 w 3607215"/>
                <a:gd name="connsiteY0" fmla="*/ 0 h 327660"/>
                <a:gd name="connsiteX1" fmla="*/ 3607215 w 3607215"/>
                <a:gd name="connsiteY1" fmla="*/ 228600 h 327660"/>
                <a:gd name="connsiteX2" fmla="*/ 3571020 w 3607215"/>
                <a:gd name="connsiteY2" fmla="*/ 327660 h 327660"/>
                <a:gd name="connsiteX3" fmla="*/ 57150 w 3607215"/>
                <a:gd name="connsiteY3" fmla="*/ 314325 h 327660"/>
                <a:gd name="connsiteX4" fmla="*/ 0 w 3607215"/>
                <a:gd name="connsiteY4" fmla="*/ 0 h 327660"/>
                <a:gd name="connsiteX0" fmla="*/ 0 w 3607215"/>
                <a:gd name="connsiteY0" fmla="*/ 0 h 335280"/>
                <a:gd name="connsiteX1" fmla="*/ 3607215 w 3607215"/>
                <a:gd name="connsiteY1" fmla="*/ 228600 h 335280"/>
                <a:gd name="connsiteX2" fmla="*/ 3571020 w 3607215"/>
                <a:gd name="connsiteY2" fmla="*/ 335280 h 335280"/>
                <a:gd name="connsiteX3" fmla="*/ 57150 w 3607215"/>
                <a:gd name="connsiteY3" fmla="*/ 314325 h 335280"/>
                <a:gd name="connsiteX4" fmla="*/ 0 w 3607215"/>
                <a:gd name="connsiteY4" fmla="*/ 0 h 335280"/>
                <a:gd name="connsiteX0" fmla="*/ 0 w 3571020"/>
                <a:gd name="connsiteY0" fmla="*/ 0 h 335280"/>
                <a:gd name="connsiteX1" fmla="*/ 3553875 w 3571020"/>
                <a:gd name="connsiteY1" fmla="*/ 243840 h 335280"/>
                <a:gd name="connsiteX2" fmla="*/ 3571020 w 3571020"/>
                <a:gd name="connsiteY2" fmla="*/ 335280 h 335280"/>
                <a:gd name="connsiteX3" fmla="*/ 57150 w 3571020"/>
                <a:gd name="connsiteY3" fmla="*/ 314325 h 335280"/>
                <a:gd name="connsiteX4" fmla="*/ 0 w 3571020"/>
                <a:gd name="connsiteY4" fmla="*/ 0 h 335280"/>
                <a:gd name="connsiteX0" fmla="*/ 0 w 3571020"/>
                <a:gd name="connsiteY0" fmla="*/ 0 h 304800"/>
                <a:gd name="connsiteX1" fmla="*/ 3553875 w 3571020"/>
                <a:gd name="connsiteY1" fmla="*/ 213360 h 304800"/>
                <a:gd name="connsiteX2" fmla="*/ 3571020 w 3571020"/>
                <a:gd name="connsiteY2" fmla="*/ 304800 h 304800"/>
                <a:gd name="connsiteX3" fmla="*/ 57150 w 3571020"/>
                <a:gd name="connsiteY3" fmla="*/ 283845 h 304800"/>
                <a:gd name="connsiteX4" fmla="*/ 0 w 3571020"/>
                <a:gd name="connsiteY4" fmla="*/ 0 h 304800"/>
                <a:gd name="connsiteX0" fmla="*/ 0 w 3576735"/>
                <a:gd name="connsiteY0" fmla="*/ 0 h 304800"/>
                <a:gd name="connsiteX1" fmla="*/ 3576735 w 3576735"/>
                <a:gd name="connsiteY1" fmla="*/ 213360 h 304800"/>
                <a:gd name="connsiteX2" fmla="*/ 3571020 w 3576735"/>
                <a:gd name="connsiteY2" fmla="*/ 304800 h 304800"/>
                <a:gd name="connsiteX3" fmla="*/ 57150 w 3576735"/>
                <a:gd name="connsiteY3" fmla="*/ 283845 h 304800"/>
                <a:gd name="connsiteX4" fmla="*/ 0 w 357673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735" h="304800">
                  <a:moveTo>
                    <a:pt x="0" y="0"/>
                  </a:moveTo>
                  <a:lnTo>
                    <a:pt x="3576735" y="213360"/>
                  </a:lnTo>
                  <a:lnTo>
                    <a:pt x="3571020" y="304800"/>
                  </a:lnTo>
                  <a:lnTo>
                    <a:pt x="57150" y="2838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任意多边形 8"/>
            <p:cNvSpPr/>
            <p:nvPr/>
          </p:nvSpPr>
          <p:spPr>
            <a:xfrm>
              <a:off x="7846296"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任意多边形 9"/>
            <p:cNvSpPr/>
            <p:nvPr/>
          </p:nvSpPr>
          <p:spPr>
            <a:xfrm>
              <a:off x="2808318" y="5388198"/>
              <a:ext cx="1224553" cy="1217211"/>
            </a:xfrm>
            <a:custGeom>
              <a:avLst/>
              <a:gdLst>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62813 w 1225397"/>
                <a:gd name="connsiteY6" fmla="*/ 750480 h 1176623"/>
                <a:gd name="connsiteX7" fmla="*/ 453454 w 1225397"/>
                <a:gd name="connsiteY7" fmla="*/ 912289 h 1176623"/>
                <a:gd name="connsiteX8" fmla="*/ 1005904 w 1225397"/>
                <a:gd name="connsiteY8" fmla="*/ 359839 h 1176623"/>
                <a:gd name="connsiteX9" fmla="*/ 911554 w 1225397"/>
                <a:gd name="connsiteY9" fmla="*/ 50959 h 1176623"/>
                <a:gd name="connsiteX0" fmla="*/ 869510 w 1225397"/>
                <a:gd name="connsiteY0" fmla="*/ 0 h 1176623"/>
                <a:gd name="connsiteX1" fmla="*/ 952680 w 1225397"/>
                <a:gd name="connsiteY1" fmla="*/ 45144 h 1176623"/>
                <a:gd name="connsiteX2" fmla="*/ 1225397 w 1225397"/>
                <a:gd name="connsiteY2" fmla="*/ 558063 h 1176623"/>
                <a:gd name="connsiteX3" fmla="*/ 606837 w 1225397"/>
                <a:gd name="connsiteY3" fmla="*/ 1176623 h 1176623"/>
                <a:gd name="connsiteX4" fmla="*/ 844 w 1225397"/>
                <a:gd name="connsiteY4" fmla="*/ 682725 h 1176623"/>
                <a:gd name="connsiteX5" fmla="*/ 0 w 1225397"/>
                <a:gd name="connsiteY5" fmla="*/ 674351 h 1176623"/>
                <a:gd name="connsiteX6" fmla="*/ 151713 w 1225397"/>
                <a:gd name="connsiteY6" fmla="*/ 699680 h 1176623"/>
                <a:gd name="connsiteX7" fmla="*/ 453454 w 1225397"/>
                <a:gd name="connsiteY7" fmla="*/ 912289 h 1176623"/>
                <a:gd name="connsiteX8" fmla="*/ 1005904 w 1225397"/>
                <a:gd name="connsiteY8" fmla="*/ 359839 h 1176623"/>
                <a:gd name="connsiteX9" fmla="*/ 911554 w 1225397"/>
                <a:gd name="connsiteY9" fmla="*/ 50959 h 1176623"/>
                <a:gd name="connsiteX10" fmla="*/ 869510 w 1225397"/>
                <a:gd name="connsiteY10" fmla="*/ 0 h 1176623"/>
                <a:gd name="connsiteX0" fmla="*/ 234510 w 1225397"/>
                <a:gd name="connsiteY0" fmla="*/ 31056 h 1131479"/>
                <a:gd name="connsiteX1" fmla="*/ 952680 w 1225397"/>
                <a:gd name="connsiteY1" fmla="*/ 0 h 1131479"/>
                <a:gd name="connsiteX2" fmla="*/ 1225397 w 1225397"/>
                <a:gd name="connsiteY2" fmla="*/ 512919 h 1131479"/>
                <a:gd name="connsiteX3" fmla="*/ 606837 w 1225397"/>
                <a:gd name="connsiteY3" fmla="*/ 1131479 h 1131479"/>
                <a:gd name="connsiteX4" fmla="*/ 844 w 1225397"/>
                <a:gd name="connsiteY4" fmla="*/ 637581 h 1131479"/>
                <a:gd name="connsiteX5" fmla="*/ 0 w 1225397"/>
                <a:gd name="connsiteY5" fmla="*/ 629207 h 1131479"/>
                <a:gd name="connsiteX6" fmla="*/ 151713 w 1225397"/>
                <a:gd name="connsiteY6" fmla="*/ 654536 h 1131479"/>
                <a:gd name="connsiteX7" fmla="*/ 453454 w 1225397"/>
                <a:gd name="connsiteY7" fmla="*/ 867145 h 1131479"/>
                <a:gd name="connsiteX8" fmla="*/ 1005904 w 1225397"/>
                <a:gd name="connsiteY8" fmla="*/ 314695 h 1131479"/>
                <a:gd name="connsiteX9" fmla="*/ 911554 w 1225397"/>
                <a:gd name="connsiteY9" fmla="*/ 5815 h 1131479"/>
                <a:gd name="connsiteX10" fmla="*/ 234510 w 1225397"/>
                <a:gd name="connsiteY10" fmla="*/ 31056 h 1131479"/>
                <a:gd name="connsiteX0" fmla="*/ 234510 w 1225397"/>
                <a:gd name="connsiteY0" fmla="*/ 48553 h 1148976"/>
                <a:gd name="connsiteX1" fmla="*/ 952680 w 1225397"/>
                <a:gd name="connsiteY1" fmla="*/ 17497 h 1148976"/>
                <a:gd name="connsiteX2" fmla="*/ 1225397 w 1225397"/>
                <a:gd name="connsiteY2" fmla="*/ 530416 h 1148976"/>
                <a:gd name="connsiteX3" fmla="*/ 606837 w 1225397"/>
                <a:gd name="connsiteY3" fmla="*/ 1148976 h 1148976"/>
                <a:gd name="connsiteX4" fmla="*/ 844 w 1225397"/>
                <a:gd name="connsiteY4" fmla="*/ 655078 h 1148976"/>
                <a:gd name="connsiteX5" fmla="*/ 0 w 1225397"/>
                <a:gd name="connsiteY5" fmla="*/ 646704 h 1148976"/>
                <a:gd name="connsiteX6" fmla="*/ 151713 w 1225397"/>
                <a:gd name="connsiteY6" fmla="*/ 672033 h 1148976"/>
                <a:gd name="connsiteX7" fmla="*/ 453454 w 1225397"/>
                <a:gd name="connsiteY7" fmla="*/ 884642 h 1148976"/>
                <a:gd name="connsiteX8" fmla="*/ 1005904 w 1225397"/>
                <a:gd name="connsiteY8" fmla="*/ 332192 h 1148976"/>
                <a:gd name="connsiteX9" fmla="*/ 911554 w 1225397"/>
                <a:gd name="connsiteY9" fmla="*/ 23312 h 1148976"/>
                <a:gd name="connsiteX10" fmla="*/ 234510 w 1225397"/>
                <a:gd name="connsiteY10" fmla="*/ 48553 h 1148976"/>
                <a:gd name="connsiteX0" fmla="*/ 234510 w 1225397"/>
                <a:gd name="connsiteY0" fmla="*/ 74966 h 1175389"/>
                <a:gd name="connsiteX1" fmla="*/ 952680 w 1225397"/>
                <a:gd name="connsiteY1" fmla="*/ 43910 h 1175389"/>
                <a:gd name="connsiteX2" fmla="*/ 1225397 w 1225397"/>
                <a:gd name="connsiteY2" fmla="*/ 556829 h 1175389"/>
                <a:gd name="connsiteX3" fmla="*/ 606837 w 1225397"/>
                <a:gd name="connsiteY3" fmla="*/ 1175389 h 1175389"/>
                <a:gd name="connsiteX4" fmla="*/ 844 w 1225397"/>
                <a:gd name="connsiteY4" fmla="*/ 681491 h 1175389"/>
                <a:gd name="connsiteX5" fmla="*/ 0 w 1225397"/>
                <a:gd name="connsiteY5" fmla="*/ 673117 h 1175389"/>
                <a:gd name="connsiteX6" fmla="*/ 151713 w 1225397"/>
                <a:gd name="connsiteY6" fmla="*/ 698446 h 1175389"/>
                <a:gd name="connsiteX7" fmla="*/ 453454 w 1225397"/>
                <a:gd name="connsiteY7" fmla="*/ 911055 h 1175389"/>
                <a:gd name="connsiteX8" fmla="*/ 1005904 w 1225397"/>
                <a:gd name="connsiteY8" fmla="*/ 358605 h 1175389"/>
                <a:gd name="connsiteX9" fmla="*/ 911554 w 1225397"/>
                <a:gd name="connsiteY9" fmla="*/ 49725 h 1175389"/>
                <a:gd name="connsiteX10" fmla="*/ 234510 w 1225397"/>
                <a:gd name="connsiteY10" fmla="*/ 74966 h 1175389"/>
                <a:gd name="connsiteX0" fmla="*/ 234510 w 1225397"/>
                <a:gd name="connsiteY0" fmla="*/ 84329 h 1184752"/>
                <a:gd name="connsiteX1" fmla="*/ 952680 w 1225397"/>
                <a:gd name="connsiteY1" fmla="*/ 53273 h 1184752"/>
                <a:gd name="connsiteX2" fmla="*/ 1225397 w 1225397"/>
                <a:gd name="connsiteY2" fmla="*/ 566192 h 1184752"/>
                <a:gd name="connsiteX3" fmla="*/ 606837 w 1225397"/>
                <a:gd name="connsiteY3" fmla="*/ 1184752 h 1184752"/>
                <a:gd name="connsiteX4" fmla="*/ 844 w 1225397"/>
                <a:gd name="connsiteY4" fmla="*/ 690854 h 1184752"/>
                <a:gd name="connsiteX5" fmla="*/ 0 w 1225397"/>
                <a:gd name="connsiteY5" fmla="*/ 682480 h 1184752"/>
                <a:gd name="connsiteX6" fmla="*/ 151713 w 1225397"/>
                <a:gd name="connsiteY6" fmla="*/ 707809 h 1184752"/>
                <a:gd name="connsiteX7" fmla="*/ 453454 w 1225397"/>
                <a:gd name="connsiteY7" fmla="*/ 920418 h 1184752"/>
                <a:gd name="connsiteX8" fmla="*/ 1005904 w 1225397"/>
                <a:gd name="connsiteY8" fmla="*/ 367968 h 1184752"/>
                <a:gd name="connsiteX9" fmla="*/ 911554 w 1225397"/>
                <a:gd name="connsiteY9" fmla="*/ 59088 h 1184752"/>
                <a:gd name="connsiteX10" fmla="*/ 234510 w 1225397"/>
                <a:gd name="connsiteY10" fmla="*/ 84329 h 1184752"/>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11554 w 1225397"/>
                <a:gd name="connsiteY9" fmla="*/ 836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05904 w 1225397"/>
                <a:gd name="connsiteY8" fmla="*/ 3925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453454 w 1225397"/>
                <a:gd name="connsiteY7" fmla="*/ 94495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51713 w 1225397"/>
                <a:gd name="connsiteY6" fmla="*/ 732342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34510 w 1225397"/>
                <a:gd name="connsiteY0" fmla="*/ 108862 h 1209285"/>
                <a:gd name="connsiteX1" fmla="*/ 952680 w 1225397"/>
                <a:gd name="connsiteY1" fmla="*/ 77806 h 1209285"/>
                <a:gd name="connsiteX2" fmla="*/ 1225397 w 1225397"/>
                <a:gd name="connsiteY2" fmla="*/ 590725 h 1209285"/>
                <a:gd name="connsiteX3" fmla="*/ 606837 w 1225397"/>
                <a:gd name="connsiteY3" fmla="*/ 1209285 h 1209285"/>
                <a:gd name="connsiteX4" fmla="*/ 844 w 1225397"/>
                <a:gd name="connsiteY4" fmla="*/ 715387 h 1209285"/>
                <a:gd name="connsiteX5" fmla="*/ 0 w 1225397"/>
                <a:gd name="connsiteY5" fmla="*/ 707013 h 1209285"/>
                <a:gd name="connsiteX6" fmla="*/ 163619 w 1225397"/>
                <a:gd name="connsiteY6" fmla="*/ 720435 h 1209285"/>
                <a:gd name="connsiteX7" fmla="*/ 516954 w 1225397"/>
                <a:gd name="connsiteY7" fmla="*/ 1002101 h 1209285"/>
                <a:gd name="connsiteX8" fmla="*/ 1094804 w 1225397"/>
                <a:gd name="connsiteY8" fmla="*/ 468701 h 1209285"/>
                <a:gd name="connsiteX9" fmla="*/ 924254 w 1225397"/>
                <a:gd name="connsiteY9" fmla="*/ 147121 h 1209285"/>
                <a:gd name="connsiteX10" fmla="*/ 234510 w 1225397"/>
                <a:gd name="connsiteY10" fmla="*/ 108862 h 1209285"/>
                <a:gd name="connsiteX0" fmla="*/ 253446 w 1244333"/>
                <a:gd name="connsiteY0" fmla="*/ 108862 h 1209285"/>
                <a:gd name="connsiteX1" fmla="*/ 971616 w 1244333"/>
                <a:gd name="connsiteY1" fmla="*/ 77806 h 1209285"/>
                <a:gd name="connsiteX2" fmla="*/ 1244333 w 1244333"/>
                <a:gd name="connsiteY2" fmla="*/ 590725 h 1209285"/>
                <a:gd name="connsiteX3" fmla="*/ 625773 w 1244333"/>
                <a:gd name="connsiteY3" fmla="*/ 1209285 h 1209285"/>
                <a:gd name="connsiteX4" fmla="*/ 19780 w 1244333"/>
                <a:gd name="connsiteY4" fmla="*/ 715387 h 1209285"/>
                <a:gd name="connsiteX5" fmla="*/ 182555 w 1244333"/>
                <a:gd name="connsiteY5" fmla="*/ 720435 h 1209285"/>
                <a:gd name="connsiteX6" fmla="*/ 535890 w 1244333"/>
                <a:gd name="connsiteY6" fmla="*/ 1002101 h 1209285"/>
                <a:gd name="connsiteX7" fmla="*/ 1113740 w 1244333"/>
                <a:gd name="connsiteY7" fmla="*/ 468701 h 1209285"/>
                <a:gd name="connsiteX8" fmla="*/ 943190 w 1244333"/>
                <a:gd name="connsiteY8" fmla="*/ 147121 h 1209285"/>
                <a:gd name="connsiteX9" fmla="*/ 253446 w 124433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93960 w 1224553"/>
                <a:gd name="connsiteY7" fmla="*/ 468701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120154 w 1224553"/>
                <a:gd name="connsiteY7" fmla="*/ 511563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08862 h 1209285"/>
                <a:gd name="connsiteX1" fmla="*/ 951836 w 1224553"/>
                <a:gd name="connsiteY1" fmla="*/ 77806 h 1209285"/>
                <a:gd name="connsiteX2" fmla="*/ 1224553 w 1224553"/>
                <a:gd name="connsiteY2" fmla="*/ 590725 h 1209285"/>
                <a:gd name="connsiteX3" fmla="*/ 605993 w 1224553"/>
                <a:gd name="connsiteY3" fmla="*/ 1209285 h 1209285"/>
                <a:gd name="connsiteX4" fmla="*/ 0 w 1224553"/>
                <a:gd name="connsiteY4" fmla="*/ 715387 h 1209285"/>
                <a:gd name="connsiteX5" fmla="*/ 162775 w 1224553"/>
                <a:gd name="connsiteY5" fmla="*/ 720435 h 1209285"/>
                <a:gd name="connsiteX6" fmla="*/ 516110 w 1224553"/>
                <a:gd name="connsiteY6" fmla="*/ 1002101 h 1209285"/>
                <a:gd name="connsiteX7" fmla="*/ 1077291 w 1224553"/>
                <a:gd name="connsiteY7" fmla="*/ 528232 h 1209285"/>
                <a:gd name="connsiteX8" fmla="*/ 923410 w 1224553"/>
                <a:gd name="connsiteY8" fmla="*/ 147121 h 1209285"/>
                <a:gd name="connsiteX9" fmla="*/ 233666 w 1224553"/>
                <a:gd name="connsiteY9" fmla="*/ 108862 h 1209285"/>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77291 w 1224553"/>
                <a:gd name="connsiteY7" fmla="*/ 5361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4948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5866 w 1224553"/>
                <a:gd name="connsiteY7" fmla="*/ 61553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093166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02691 w 1224553"/>
                <a:gd name="connsiteY7" fmla="*/ 596483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16110 w 1224553"/>
                <a:gd name="connsiteY6" fmla="*/ 1010027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162775 w 1224553"/>
                <a:gd name="connsiteY5" fmla="*/ 728361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 name="connsiteX0" fmla="*/ 233666 w 1224553"/>
                <a:gd name="connsiteY0" fmla="*/ 116788 h 1217211"/>
                <a:gd name="connsiteX1" fmla="*/ 951836 w 1224553"/>
                <a:gd name="connsiteY1" fmla="*/ 85732 h 1217211"/>
                <a:gd name="connsiteX2" fmla="*/ 1224553 w 1224553"/>
                <a:gd name="connsiteY2" fmla="*/ 598651 h 1217211"/>
                <a:gd name="connsiteX3" fmla="*/ 605993 w 1224553"/>
                <a:gd name="connsiteY3" fmla="*/ 1217211 h 1217211"/>
                <a:gd name="connsiteX4" fmla="*/ 0 w 1224553"/>
                <a:gd name="connsiteY4" fmla="*/ 723313 h 1217211"/>
                <a:gd name="connsiteX5" fmla="*/ 210400 w 1224553"/>
                <a:gd name="connsiteY5" fmla="*/ 787893 h 1217211"/>
                <a:gd name="connsiteX6" fmla="*/ 531985 w 1224553"/>
                <a:gd name="connsiteY6" fmla="*/ 1032252 h 1217211"/>
                <a:gd name="connsiteX7" fmla="*/ 1115391 w 1224553"/>
                <a:gd name="connsiteY7" fmla="*/ 599658 h 1217211"/>
                <a:gd name="connsiteX8" fmla="*/ 923410 w 1224553"/>
                <a:gd name="connsiteY8" fmla="*/ 155047 h 1217211"/>
                <a:gd name="connsiteX9" fmla="*/ 233666 w 1224553"/>
                <a:gd name="connsiteY9" fmla="*/ 116788 h 121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553" h="1217211">
                  <a:moveTo>
                    <a:pt x="233666" y="116788"/>
                  </a:moveTo>
                  <a:cubicBezTo>
                    <a:pt x="434956" y="-42789"/>
                    <a:pt x="788646" y="-24566"/>
                    <a:pt x="951836" y="85732"/>
                  </a:cubicBezTo>
                  <a:cubicBezTo>
                    <a:pt x="1116374" y="196891"/>
                    <a:pt x="1224553" y="385138"/>
                    <a:pt x="1224553" y="598651"/>
                  </a:cubicBezTo>
                  <a:cubicBezTo>
                    <a:pt x="1224553" y="940272"/>
                    <a:pt x="947614" y="1217211"/>
                    <a:pt x="605993" y="1217211"/>
                  </a:cubicBezTo>
                  <a:cubicBezTo>
                    <a:pt x="307075" y="1217211"/>
                    <a:pt x="57679" y="1005180"/>
                    <a:pt x="0" y="723313"/>
                  </a:cubicBezTo>
                  <a:cubicBezTo>
                    <a:pt x="47573" y="725182"/>
                    <a:pt x="176769" y="782969"/>
                    <a:pt x="210400" y="787893"/>
                  </a:cubicBezTo>
                  <a:cubicBezTo>
                    <a:pt x="253224" y="899773"/>
                    <a:pt x="377843" y="1010026"/>
                    <a:pt x="531985" y="1032252"/>
                  </a:cubicBezTo>
                  <a:cubicBezTo>
                    <a:pt x="847414" y="1044952"/>
                    <a:pt x="1083641" y="900798"/>
                    <a:pt x="1115391" y="599658"/>
                  </a:cubicBezTo>
                  <a:cubicBezTo>
                    <a:pt x="1119360" y="430473"/>
                    <a:pt x="1059178" y="274970"/>
                    <a:pt x="923410" y="155047"/>
                  </a:cubicBezTo>
                  <a:cubicBezTo>
                    <a:pt x="729479" y="20586"/>
                    <a:pt x="433947" y="19474"/>
                    <a:pt x="233666" y="116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9176099" y="5993807"/>
              <a:ext cx="1001586" cy="190168"/>
            </a:xfrm>
            <a:custGeom>
              <a:avLst/>
              <a:gdLst>
                <a:gd name="connsiteX0" fmla="*/ 0 w 872996"/>
                <a:gd name="connsiteY0" fmla="*/ 0 h 304800"/>
                <a:gd name="connsiteX1" fmla="*/ 872996 w 872996"/>
                <a:gd name="connsiteY1" fmla="*/ 0 h 304800"/>
                <a:gd name="connsiteX2" fmla="*/ 872996 w 872996"/>
                <a:gd name="connsiteY2" fmla="*/ 304800 h 304800"/>
                <a:gd name="connsiteX3" fmla="*/ 0 w 872996"/>
                <a:gd name="connsiteY3" fmla="*/ 304800 h 304800"/>
                <a:gd name="connsiteX4" fmla="*/ 0 w 872996"/>
                <a:gd name="connsiteY4" fmla="*/ 0 h 304800"/>
                <a:gd name="connsiteX0" fmla="*/ 14287 w 887283"/>
                <a:gd name="connsiteY0" fmla="*/ 0 h 314325"/>
                <a:gd name="connsiteX1" fmla="*/ 887283 w 887283"/>
                <a:gd name="connsiteY1" fmla="*/ 0 h 314325"/>
                <a:gd name="connsiteX2" fmla="*/ 887283 w 887283"/>
                <a:gd name="connsiteY2" fmla="*/ 304800 h 314325"/>
                <a:gd name="connsiteX3" fmla="*/ 0 w 887283"/>
                <a:gd name="connsiteY3" fmla="*/ 314325 h 314325"/>
                <a:gd name="connsiteX4" fmla="*/ 14287 w 887283"/>
                <a:gd name="connsiteY4" fmla="*/ 0 h 314325"/>
                <a:gd name="connsiteX0" fmla="*/ 4762 w 887283"/>
                <a:gd name="connsiteY0" fmla="*/ 123825 h 314325"/>
                <a:gd name="connsiteX1" fmla="*/ 887283 w 887283"/>
                <a:gd name="connsiteY1" fmla="*/ 0 h 314325"/>
                <a:gd name="connsiteX2" fmla="*/ 887283 w 887283"/>
                <a:gd name="connsiteY2" fmla="*/ 304800 h 314325"/>
                <a:gd name="connsiteX3" fmla="*/ 0 w 887283"/>
                <a:gd name="connsiteY3" fmla="*/ 314325 h 314325"/>
                <a:gd name="connsiteX4" fmla="*/ 4762 w 887283"/>
                <a:gd name="connsiteY4" fmla="*/ 123825 h 314325"/>
                <a:gd name="connsiteX0" fmla="*/ 4762 w 887283"/>
                <a:gd name="connsiteY0" fmla="*/ 0 h 190500"/>
                <a:gd name="connsiteX1" fmla="*/ 777746 w 887283"/>
                <a:gd name="connsiteY1" fmla="*/ 80962 h 190500"/>
                <a:gd name="connsiteX2" fmla="*/ 887283 w 887283"/>
                <a:gd name="connsiteY2" fmla="*/ 180975 h 190500"/>
                <a:gd name="connsiteX3" fmla="*/ 0 w 887283"/>
                <a:gd name="connsiteY3" fmla="*/ 190500 h 190500"/>
                <a:gd name="connsiteX4" fmla="*/ 4762 w 887283"/>
                <a:gd name="connsiteY4" fmla="*/ 0 h 190500"/>
                <a:gd name="connsiteX0" fmla="*/ 4762 w 887283"/>
                <a:gd name="connsiteY0" fmla="*/ 0 h 190500"/>
                <a:gd name="connsiteX1" fmla="*/ 868234 w 887283"/>
                <a:gd name="connsiteY1" fmla="*/ 66675 h 190500"/>
                <a:gd name="connsiteX2" fmla="*/ 887283 w 887283"/>
                <a:gd name="connsiteY2" fmla="*/ 180975 h 190500"/>
                <a:gd name="connsiteX3" fmla="*/ 0 w 887283"/>
                <a:gd name="connsiteY3" fmla="*/ 190500 h 190500"/>
                <a:gd name="connsiteX4" fmla="*/ 4762 w 887283"/>
                <a:gd name="connsiteY4" fmla="*/ 0 h 190500"/>
                <a:gd name="connsiteX0" fmla="*/ 4762 w 906333"/>
                <a:gd name="connsiteY0" fmla="*/ 0 h 190500"/>
                <a:gd name="connsiteX1" fmla="*/ 868234 w 906333"/>
                <a:gd name="connsiteY1" fmla="*/ 66675 h 190500"/>
                <a:gd name="connsiteX2" fmla="*/ 906333 w 906333"/>
                <a:gd name="connsiteY2" fmla="*/ 123825 h 190500"/>
                <a:gd name="connsiteX3" fmla="*/ 0 w 906333"/>
                <a:gd name="connsiteY3" fmla="*/ 190500 h 190500"/>
                <a:gd name="connsiteX4" fmla="*/ 4762 w 906333"/>
                <a:gd name="connsiteY4" fmla="*/ 0 h 190500"/>
                <a:gd name="connsiteX0" fmla="*/ 4762 w 906333"/>
                <a:gd name="connsiteY0" fmla="*/ 0 h 190500"/>
                <a:gd name="connsiteX1" fmla="*/ 799178 w 906333"/>
                <a:gd name="connsiteY1" fmla="*/ 57150 h 190500"/>
                <a:gd name="connsiteX2" fmla="*/ 906333 w 906333"/>
                <a:gd name="connsiteY2" fmla="*/ 123825 h 190500"/>
                <a:gd name="connsiteX3" fmla="*/ 0 w 906333"/>
                <a:gd name="connsiteY3" fmla="*/ 190500 h 190500"/>
                <a:gd name="connsiteX4" fmla="*/ 4762 w 906333"/>
                <a:gd name="connsiteY4"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0500"/>
                <a:gd name="connsiteX1" fmla="*/ 799178 w 1001585"/>
                <a:gd name="connsiteY1" fmla="*/ 57150 h 190500"/>
                <a:gd name="connsiteX2" fmla="*/ 1001585 w 1001585"/>
                <a:gd name="connsiteY2" fmla="*/ 16468 h 190500"/>
                <a:gd name="connsiteX3" fmla="*/ 906333 w 1001585"/>
                <a:gd name="connsiteY3" fmla="*/ 123825 h 190500"/>
                <a:gd name="connsiteX4" fmla="*/ 0 w 1001585"/>
                <a:gd name="connsiteY4" fmla="*/ 190500 h 190500"/>
                <a:gd name="connsiteX5" fmla="*/ 4762 w 1001585"/>
                <a:gd name="connsiteY5" fmla="*/ 0 h 190500"/>
                <a:gd name="connsiteX0" fmla="*/ 4762 w 1001585"/>
                <a:gd name="connsiteY0" fmla="*/ 0 h 194930"/>
                <a:gd name="connsiteX1" fmla="*/ 799178 w 1001585"/>
                <a:gd name="connsiteY1" fmla="*/ 57150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4762 w 1001585"/>
                <a:gd name="connsiteY0" fmla="*/ 0 h 194930"/>
                <a:gd name="connsiteX1" fmla="*/ 799178 w 1001585"/>
                <a:gd name="connsiteY1" fmla="*/ 80963 h 194930"/>
                <a:gd name="connsiteX2" fmla="*/ 1001585 w 1001585"/>
                <a:gd name="connsiteY2" fmla="*/ 16468 h 194930"/>
                <a:gd name="connsiteX3" fmla="*/ 906333 w 1001585"/>
                <a:gd name="connsiteY3" fmla="*/ 123825 h 194930"/>
                <a:gd name="connsiteX4" fmla="*/ 0 w 1001585"/>
                <a:gd name="connsiteY4" fmla="*/ 190500 h 194930"/>
                <a:gd name="connsiteX5" fmla="*/ 4762 w 1001585"/>
                <a:gd name="connsiteY5" fmla="*/ 0 h 194930"/>
                <a:gd name="connsiteX0" fmla="*/ 0 w 1006348"/>
                <a:gd name="connsiteY0" fmla="*/ 23118 h 179948"/>
                <a:gd name="connsiteX1" fmla="*/ 803941 w 1006348"/>
                <a:gd name="connsiteY1" fmla="*/ 65981 h 179948"/>
                <a:gd name="connsiteX2" fmla="*/ 1006348 w 1006348"/>
                <a:gd name="connsiteY2" fmla="*/ 1486 h 179948"/>
                <a:gd name="connsiteX3" fmla="*/ 911096 w 1006348"/>
                <a:gd name="connsiteY3" fmla="*/ 108843 h 179948"/>
                <a:gd name="connsiteX4" fmla="*/ 4763 w 1006348"/>
                <a:gd name="connsiteY4" fmla="*/ 175518 h 179948"/>
                <a:gd name="connsiteX5" fmla="*/ 0 w 1006348"/>
                <a:gd name="connsiteY5" fmla="*/ 23118 h 179948"/>
                <a:gd name="connsiteX0" fmla="*/ 0 w 1001586"/>
                <a:gd name="connsiteY0" fmla="*/ 0 h 190168"/>
                <a:gd name="connsiteX1" fmla="*/ 799179 w 1001586"/>
                <a:gd name="connsiteY1" fmla="*/ 76201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 name="connsiteX0" fmla="*/ 0 w 1001586"/>
                <a:gd name="connsiteY0" fmla="*/ 0 h 190168"/>
                <a:gd name="connsiteX1" fmla="*/ 834898 w 1001586"/>
                <a:gd name="connsiteY1" fmla="*/ 69057 h 190168"/>
                <a:gd name="connsiteX2" fmla="*/ 1001586 w 1001586"/>
                <a:gd name="connsiteY2" fmla="*/ 11706 h 190168"/>
                <a:gd name="connsiteX3" fmla="*/ 906334 w 1001586"/>
                <a:gd name="connsiteY3" fmla="*/ 119063 h 190168"/>
                <a:gd name="connsiteX4" fmla="*/ 1 w 1001586"/>
                <a:gd name="connsiteY4" fmla="*/ 185738 h 190168"/>
                <a:gd name="connsiteX5" fmla="*/ 0 w 1001586"/>
                <a:gd name="connsiteY5" fmla="*/ 0 h 19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586" h="190168">
                  <a:moveTo>
                    <a:pt x="0" y="0"/>
                  </a:moveTo>
                  <a:lnTo>
                    <a:pt x="834898" y="69057"/>
                  </a:lnTo>
                  <a:cubicBezTo>
                    <a:pt x="856330" y="83277"/>
                    <a:pt x="946816" y="40349"/>
                    <a:pt x="1001586" y="11706"/>
                  </a:cubicBezTo>
                  <a:lnTo>
                    <a:pt x="906334" y="119063"/>
                  </a:lnTo>
                  <a:cubicBezTo>
                    <a:pt x="587554" y="191294"/>
                    <a:pt x="185431" y="196851"/>
                    <a:pt x="1" y="185738"/>
                  </a:cubicBezTo>
                  <a:cubicBezTo>
                    <a:pt x="1" y="123825"/>
                    <a:pt x="0" y="619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等腰三角形 11"/>
            <p:cNvSpPr/>
            <p:nvPr/>
          </p:nvSpPr>
          <p:spPr>
            <a:xfrm>
              <a:off x="10101974" y="5193720"/>
              <a:ext cx="134139" cy="499094"/>
            </a:xfrm>
            <a:custGeom>
              <a:avLst/>
              <a:gdLst>
                <a:gd name="connsiteX0" fmla="*/ 0 w 134449"/>
                <a:gd name="connsiteY0" fmla="*/ 653243 h 653243"/>
                <a:gd name="connsiteX1" fmla="*/ 67225 w 134449"/>
                <a:gd name="connsiteY1" fmla="*/ 0 h 653243"/>
                <a:gd name="connsiteX2" fmla="*/ 134449 w 134449"/>
                <a:gd name="connsiteY2" fmla="*/ 653243 h 653243"/>
                <a:gd name="connsiteX3" fmla="*/ 0 w 134449"/>
                <a:gd name="connsiteY3" fmla="*/ 653243 h 653243"/>
                <a:gd name="connsiteX0" fmla="*/ 0 w 134449"/>
                <a:gd name="connsiteY0" fmla="*/ 672293 h 672293"/>
                <a:gd name="connsiteX1" fmla="*/ 29125 w 134449"/>
                <a:gd name="connsiteY1" fmla="*/ 0 h 672293"/>
                <a:gd name="connsiteX2" fmla="*/ 134449 w 134449"/>
                <a:gd name="connsiteY2" fmla="*/ 672293 h 672293"/>
                <a:gd name="connsiteX3" fmla="*/ 0 w 134449"/>
                <a:gd name="connsiteY3" fmla="*/ 672293 h 672293"/>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34449"/>
                <a:gd name="connsiteY0" fmla="*/ 674675 h 674675"/>
                <a:gd name="connsiteX1" fmla="*/ 36269 w 134449"/>
                <a:gd name="connsiteY1" fmla="*/ 0 h 674675"/>
                <a:gd name="connsiteX2" fmla="*/ 134449 w 134449"/>
                <a:gd name="connsiteY2" fmla="*/ 674675 h 674675"/>
                <a:gd name="connsiteX3" fmla="*/ 0 w 134449"/>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103493"/>
                <a:gd name="connsiteY0" fmla="*/ 674675 h 674675"/>
                <a:gd name="connsiteX1" fmla="*/ 36269 w 103493"/>
                <a:gd name="connsiteY1" fmla="*/ 0 h 674675"/>
                <a:gd name="connsiteX2" fmla="*/ 103493 w 103493"/>
                <a:gd name="connsiteY2" fmla="*/ 248431 h 674675"/>
                <a:gd name="connsiteX3" fmla="*/ 0 w 103493"/>
                <a:gd name="connsiteY3" fmla="*/ 674675 h 674675"/>
                <a:gd name="connsiteX0" fmla="*/ 0 w 70156"/>
                <a:gd name="connsiteY0" fmla="*/ 691344 h 691344"/>
                <a:gd name="connsiteX1" fmla="*/ 2932 w 70156"/>
                <a:gd name="connsiteY1" fmla="*/ 0 h 691344"/>
                <a:gd name="connsiteX2" fmla="*/ 70156 w 70156"/>
                <a:gd name="connsiteY2" fmla="*/ 248431 h 691344"/>
                <a:gd name="connsiteX3" fmla="*/ 0 w 70156"/>
                <a:gd name="connsiteY3" fmla="*/ 691344 h 691344"/>
                <a:gd name="connsiteX0" fmla="*/ 0 w 75129"/>
                <a:gd name="connsiteY0" fmla="*/ 691344 h 691344"/>
                <a:gd name="connsiteX1" fmla="*/ 2932 w 75129"/>
                <a:gd name="connsiteY1" fmla="*/ 0 h 691344"/>
                <a:gd name="connsiteX2" fmla="*/ 70156 w 75129"/>
                <a:gd name="connsiteY2" fmla="*/ 248431 h 691344"/>
                <a:gd name="connsiteX3" fmla="*/ 0 w 75129"/>
                <a:gd name="connsiteY3" fmla="*/ 691344 h 691344"/>
                <a:gd name="connsiteX0" fmla="*/ 0 w 80525"/>
                <a:gd name="connsiteY0" fmla="*/ 691344 h 697749"/>
                <a:gd name="connsiteX1" fmla="*/ 2932 w 80525"/>
                <a:gd name="connsiteY1" fmla="*/ 0 h 697749"/>
                <a:gd name="connsiteX2" fmla="*/ 70156 w 80525"/>
                <a:gd name="connsiteY2" fmla="*/ 248431 h 697749"/>
                <a:gd name="connsiteX3" fmla="*/ 0 w 80525"/>
                <a:gd name="connsiteY3" fmla="*/ 691344 h 697749"/>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8144 h 544898"/>
                <a:gd name="connsiteX1" fmla="*/ 63257 w 135042"/>
                <a:gd name="connsiteY1" fmla="*/ 0 h 544898"/>
                <a:gd name="connsiteX2" fmla="*/ 130481 w 135042"/>
                <a:gd name="connsiteY2" fmla="*/ 248431 h 544898"/>
                <a:gd name="connsiteX3" fmla="*/ 0 w 135042"/>
                <a:gd name="connsiteY3" fmla="*/ 488144 h 544898"/>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5042"/>
                <a:gd name="connsiteY0" fmla="*/ 484969 h 541723"/>
                <a:gd name="connsiteX1" fmla="*/ 56907 w 135042"/>
                <a:gd name="connsiteY1" fmla="*/ 0 h 541723"/>
                <a:gd name="connsiteX2" fmla="*/ 130481 w 135042"/>
                <a:gd name="connsiteY2" fmla="*/ 245256 h 541723"/>
                <a:gd name="connsiteX3" fmla="*/ 0 w 135042"/>
                <a:gd name="connsiteY3" fmla="*/ 484969 h 541723"/>
                <a:gd name="connsiteX0" fmla="*/ 0 w 131252"/>
                <a:gd name="connsiteY0" fmla="*/ 484969 h 490400"/>
                <a:gd name="connsiteX1" fmla="*/ 56907 w 131252"/>
                <a:gd name="connsiteY1" fmla="*/ 0 h 490400"/>
                <a:gd name="connsiteX2" fmla="*/ 130481 w 131252"/>
                <a:gd name="connsiteY2" fmla="*/ 245256 h 490400"/>
                <a:gd name="connsiteX3" fmla="*/ 0 w 131252"/>
                <a:gd name="connsiteY3" fmla="*/ 484969 h 490400"/>
                <a:gd name="connsiteX0" fmla="*/ 0 w 134139"/>
                <a:gd name="connsiteY0" fmla="*/ 484969 h 499094"/>
                <a:gd name="connsiteX1" fmla="*/ 56907 w 134139"/>
                <a:gd name="connsiteY1" fmla="*/ 0 h 499094"/>
                <a:gd name="connsiteX2" fmla="*/ 130481 w 134139"/>
                <a:gd name="connsiteY2" fmla="*/ 245256 h 499094"/>
                <a:gd name="connsiteX3" fmla="*/ 0 w 134139"/>
                <a:gd name="connsiteY3" fmla="*/ 484969 h 499094"/>
              </a:gdLst>
              <a:ahLst/>
              <a:cxnLst>
                <a:cxn ang="0">
                  <a:pos x="connsiteX0" y="connsiteY0"/>
                </a:cxn>
                <a:cxn ang="0">
                  <a:pos x="connsiteX1" y="connsiteY1"/>
                </a:cxn>
                <a:cxn ang="0">
                  <a:pos x="connsiteX2" y="connsiteY2"/>
                </a:cxn>
                <a:cxn ang="0">
                  <a:pos x="connsiteX3" y="connsiteY3"/>
                </a:cxn>
              </a:cxnLst>
              <a:rect l="l" t="t" r="r" b="b"/>
              <a:pathLst>
                <a:path w="134139" h="499094">
                  <a:moveTo>
                    <a:pt x="0" y="484969"/>
                  </a:moveTo>
                  <a:cubicBezTo>
                    <a:pt x="89877" y="429146"/>
                    <a:pt x="59105" y="433648"/>
                    <a:pt x="56907" y="0"/>
                  </a:cubicBezTo>
                  <a:cubicBezTo>
                    <a:pt x="96778" y="8199"/>
                    <a:pt x="107279" y="70371"/>
                    <a:pt x="130481" y="245256"/>
                  </a:cubicBezTo>
                  <a:cubicBezTo>
                    <a:pt x="151546" y="538150"/>
                    <a:pt x="78154" y="508781"/>
                    <a:pt x="0" y="484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任意多边形 12"/>
            <p:cNvSpPr/>
            <p:nvPr/>
          </p:nvSpPr>
          <p:spPr>
            <a:xfrm>
              <a:off x="2010085" y="5299075"/>
              <a:ext cx="843961" cy="734419"/>
            </a:xfrm>
            <a:custGeom>
              <a:avLst/>
              <a:gdLst>
                <a:gd name="connsiteX0" fmla="*/ 7849 w 871257"/>
                <a:gd name="connsiteY0" fmla="*/ 0 h 734419"/>
                <a:gd name="connsiteX1" fmla="*/ 871257 w 871257"/>
                <a:gd name="connsiteY1" fmla="*/ 109751 h 734419"/>
                <a:gd name="connsiteX2" fmla="*/ 763307 w 871257"/>
                <a:gd name="connsiteY2" fmla="*/ 734419 h 734419"/>
                <a:gd name="connsiteX3" fmla="*/ 157074 w 871257"/>
                <a:gd name="connsiteY3" fmla="*/ 610594 h 734419"/>
                <a:gd name="connsiteX4" fmla="*/ 40393 w 871257"/>
                <a:gd name="connsiteY4" fmla="*/ 452437 h 734419"/>
                <a:gd name="connsiteX5" fmla="*/ 56020 w 871257"/>
                <a:gd name="connsiteY5" fmla="*/ 379981 h 734419"/>
                <a:gd name="connsiteX6" fmla="*/ 655873 w 871257"/>
                <a:gd name="connsiteY6" fmla="*/ 447576 h 734419"/>
                <a:gd name="connsiteX7" fmla="*/ 44930 w 871257"/>
                <a:gd name="connsiteY7" fmla="*/ 314822 h 734419"/>
                <a:gd name="connsiteX8" fmla="*/ 33448 w 871257"/>
                <a:gd name="connsiteY8" fmla="*/ 291268 h 734419"/>
                <a:gd name="connsiteX9" fmla="*/ 7849 w 871257"/>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 name="connsiteX0" fmla="*/ 7849 w 843961"/>
                <a:gd name="connsiteY0" fmla="*/ 0 h 734419"/>
                <a:gd name="connsiteX1" fmla="*/ 843961 w 843961"/>
                <a:gd name="connsiteY1" fmla="*/ 246229 h 734419"/>
                <a:gd name="connsiteX2" fmla="*/ 763307 w 843961"/>
                <a:gd name="connsiteY2" fmla="*/ 734419 h 734419"/>
                <a:gd name="connsiteX3" fmla="*/ 157074 w 843961"/>
                <a:gd name="connsiteY3" fmla="*/ 610594 h 734419"/>
                <a:gd name="connsiteX4" fmla="*/ 40393 w 843961"/>
                <a:gd name="connsiteY4" fmla="*/ 452437 h 734419"/>
                <a:gd name="connsiteX5" fmla="*/ 56020 w 843961"/>
                <a:gd name="connsiteY5" fmla="*/ 379981 h 734419"/>
                <a:gd name="connsiteX6" fmla="*/ 655873 w 843961"/>
                <a:gd name="connsiteY6" fmla="*/ 447576 h 734419"/>
                <a:gd name="connsiteX7" fmla="*/ 44930 w 843961"/>
                <a:gd name="connsiteY7" fmla="*/ 314822 h 734419"/>
                <a:gd name="connsiteX8" fmla="*/ 33448 w 843961"/>
                <a:gd name="connsiteY8" fmla="*/ 291268 h 734419"/>
                <a:gd name="connsiteX9" fmla="*/ 7849 w 843961"/>
                <a:gd name="connsiteY9" fmla="*/ 0 h 7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961" h="734419">
                  <a:moveTo>
                    <a:pt x="7849" y="0"/>
                  </a:moveTo>
                  <a:cubicBezTo>
                    <a:pt x="41652" y="52459"/>
                    <a:pt x="552983" y="222345"/>
                    <a:pt x="843961" y="246229"/>
                  </a:cubicBezTo>
                  <a:cubicBezTo>
                    <a:pt x="781519" y="384602"/>
                    <a:pt x="730499" y="513496"/>
                    <a:pt x="763307" y="734419"/>
                  </a:cubicBezTo>
                  <a:lnTo>
                    <a:pt x="157074" y="610594"/>
                  </a:lnTo>
                  <a:cubicBezTo>
                    <a:pt x="106539" y="589360"/>
                    <a:pt x="24254" y="503833"/>
                    <a:pt x="40393" y="452437"/>
                  </a:cubicBezTo>
                  <a:lnTo>
                    <a:pt x="56020" y="379981"/>
                  </a:lnTo>
                  <a:lnTo>
                    <a:pt x="655873" y="447576"/>
                  </a:lnTo>
                  <a:lnTo>
                    <a:pt x="44930" y="314822"/>
                  </a:lnTo>
                  <a:lnTo>
                    <a:pt x="33448" y="291268"/>
                  </a:lnTo>
                  <a:cubicBezTo>
                    <a:pt x="5269" y="217396"/>
                    <a:pt x="-10408" y="77445"/>
                    <a:pt x="7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8"/>
            <p:cNvSpPr/>
            <p:nvPr/>
          </p:nvSpPr>
          <p:spPr>
            <a:xfrm>
              <a:off x="3883565" y="4064179"/>
              <a:ext cx="1341120" cy="583816"/>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120" h="583816">
                  <a:moveTo>
                    <a:pt x="91440" y="213572"/>
                  </a:moveTo>
                  <a:cubicBezTo>
                    <a:pt x="472440" y="81492"/>
                    <a:pt x="899160" y="-4868"/>
                    <a:pt x="1303020" y="212"/>
                  </a:cubicBezTo>
                  <a:lnTo>
                    <a:pt x="1341120" y="583816"/>
                  </a:lnTo>
                  <a:lnTo>
                    <a:pt x="0" y="579332"/>
                  </a:lnTo>
                  <a:lnTo>
                    <a:pt x="91440" y="213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8"/>
            <p:cNvSpPr/>
            <p:nvPr/>
          </p:nvSpPr>
          <p:spPr>
            <a:xfrm>
              <a:off x="5437630" y="4076166"/>
              <a:ext cx="1840230" cy="743874"/>
            </a:xfrm>
            <a:custGeom>
              <a:avLst/>
              <a:gdLst>
                <a:gd name="connsiteX0" fmla="*/ 0 w 1744980"/>
                <a:gd name="connsiteY0" fmla="*/ 0 h 1147484"/>
                <a:gd name="connsiteX1" fmla="*/ 1744980 w 1744980"/>
                <a:gd name="connsiteY1" fmla="*/ 0 h 1147484"/>
                <a:gd name="connsiteX2" fmla="*/ 1744980 w 1744980"/>
                <a:gd name="connsiteY2" fmla="*/ 1147484 h 1147484"/>
                <a:gd name="connsiteX3" fmla="*/ 0 w 1744980"/>
                <a:gd name="connsiteY3" fmla="*/ 1147484 h 1147484"/>
                <a:gd name="connsiteX4" fmla="*/ 0 w 1744980"/>
                <a:gd name="connsiteY4" fmla="*/ 0 h 1147484"/>
                <a:gd name="connsiteX0" fmla="*/ 0 w 1744980"/>
                <a:gd name="connsiteY0" fmla="*/ 0 h 1185584"/>
                <a:gd name="connsiteX1" fmla="*/ 1744980 w 1744980"/>
                <a:gd name="connsiteY1" fmla="*/ 0 h 1185584"/>
                <a:gd name="connsiteX2" fmla="*/ 1744980 w 1744980"/>
                <a:gd name="connsiteY2" fmla="*/ 1147484 h 1185584"/>
                <a:gd name="connsiteX3" fmla="*/ 487680 w 1744980"/>
                <a:gd name="connsiteY3" fmla="*/ 1185584 h 1185584"/>
                <a:gd name="connsiteX4" fmla="*/ 0 w 1744980"/>
                <a:gd name="connsiteY4" fmla="*/ 0 h 1185584"/>
                <a:gd name="connsiteX0" fmla="*/ 0 w 1836420"/>
                <a:gd name="connsiteY0" fmla="*/ 0 h 1292264"/>
                <a:gd name="connsiteX1" fmla="*/ 1744980 w 1836420"/>
                <a:gd name="connsiteY1" fmla="*/ 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836420"/>
                <a:gd name="connsiteY0" fmla="*/ 0 h 1292264"/>
                <a:gd name="connsiteX1" fmla="*/ 1661160 w 1836420"/>
                <a:gd name="connsiteY1" fmla="*/ 68580 h 1292264"/>
                <a:gd name="connsiteX2" fmla="*/ 1836420 w 1836420"/>
                <a:gd name="connsiteY2" fmla="*/ 1292264 h 1292264"/>
                <a:gd name="connsiteX3" fmla="*/ 487680 w 1836420"/>
                <a:gd name="connsiteY3" fmla="*/ 1185584 h 1292264"/>
                <a:gd name="connsiteX4" fmla="*/ 0 w 1836420"/>
                <a:gd name="connsiteY4" fmla="*/ 0 h 1292264"/>
                <a:gd name="connsiteX0" fmla="*/ 0 w 1760220"/>
                <a:gd name="connsiteY0" fmla="*/ 0 h 1299884"/>
                <a:gd name="connsiteX1" fmla="*/ 1584960 w 1760220"/>
                <a:gd name="connsiteY1" fmla="*/ 76200 h 1299884"/>
                <a:gd name="connsiteX2" fmla="*/ 1760220 w 1760220"/>
                <a:gd name="connsiteY2" fmla="*/ 1299884 h 1299884"/>
                <a:gd name="connsiteX3" fmla="*/ 411480 w 1760220"/>
                <a:gd name="connsiteY3" fmla="*/ 1193204 h 1299884"/>
                <a:gd name="connsiteX4" fmla="*/ 0 w 1760220"/>
                <a:gd name="connsiteY4"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89760"/>
                <a:gd name="connsiteY0" fmla="*/ 0 h 1299884"/>
                <a:gd name="connsiteX1" fmla="*/ 1714500 w 1889760"/>
                <a:gd name="connsiteY1" fmla="*/ 76200 h 1299884"/>
                <a:gd name="connsiteX2" fmla="*/ 1889760 w 1889760"/>
                <a:gd name="connsiteY2" fmla="*/ 1299884 h 1299884"/>
                <a:gd name="connsiteX3" fmla="*/ 541020 w 1889760"/>
                <a:gd name="connsiteY3" fmla="*/ 1193204 h 1299884"/>
                <a:gd name="connsiteX4" fmla="*/ 0 w 1889760"/>
                <a:gd name="connsiteY4" fmla="*/ 129540 h 1299884"/>
                <a:gd name="connsiteX5" fmla="*/ 129540 w 1889760"/>
                <a:gd name="connsiteY5" fmla="*/ 0 h 1299884"/>
                <a:gd name="connsiteX0" fmla="*/ 129540 w 1836420"/>
                <a:gd name="connsiteY0" fmla="*/ 0 h 1277024"/>
                <a:gd name="connsiteX1" fmla="*/ 1714500 w 1836420"/>
                <a:gd name="connsiteY1" fmla="*/ 76200 h 1277024"/>
                <a:gd name="connsiteX2" fmla="*/ 1836420 w 1836420"/>
                <a:gd name="connsiteY2" fmla="*/ 1277024 h 1277024"/>
                <a:gd name="connsiteX3" fmla="*/ 541020 w 1836420"/>
                <a:gd name="connsiteY3" fmla="*/ 1193204 h 1277024"/>
                <a:gd name="connsiteX4" fmla="*/ 0 w 1836420"/>
                <a:gd name="connsiteY4" fmla="*/ 129540 h 1277024"/>
                <a:gd name="connsiteX5" fmla="*/ 129540 w 1836420"/>
                <a:gd name="connsiteY5" fmla="*/ 0 h 1277024"/>
                <a:gd name="connsiteX0" fmla="*/ 129540 w 1836420"/>
                <a:gd name="connsiteY0" fmla="*/ 495300 h 1772324"/>
                <a:gd name="connsiteX1" fmla="*/ 1524000 w 1836420"/>
                <a:gd name="connsiteY1" fmla="*/ 0 h 1772324"/>
                <a:gd name="connsiteX2" fmla="*/ 1836420 w 1836420"/>
                <a:gd name="connsiteY2" fmla="*/ 1772324 h 1772324"/>
                <a:gd name="connsiteX3" fmla="*/ 541020 w 1836420"/>
                <a:gd name="connsiteY3" fmla="*/ 1688504 h 1772324"/>
                <a:gd name="connsiteX4" fmla="*/ 0 w 1836420"/>
                <a:gd name="connsiteY4" fmla="*/ 624840 h 1772324"/>
                <a:gd name="connsiteX5" fmla="*/ 129540 w 1836420"/>
                <a:gd name="connsiteY5" fmla="*/ 495300 h 1772324"/>
                <a:gd name="connsiteX0" fmla="*/ 129540 w 1836420"/>
                <a:gd name="connsiteY0" fmla="*/ 58674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129540 w 1836420"/>
                <a:gd name="connsiteY5" fmla="*/ 58674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360 h 1863764"/>
                <a:gd name="connsiteX1" fmla="*/ 1539240 w 1836420"/>
                <a:gd name="connsiteY1" fmla="*/ 0 h 1863764"/>
                <a:gd name="connsiteX2" fmla="*/ 1836420 w 1836420"/>
                <a:gd name="connsiteY2" fmla="*/ 1863764 h 1863764"/>
                <a:gd name="connsiteX3" fmla="*/ 541020 w 1836420"/>
                <a:gd name="connsiteY3" fmla="*/ 1779944 h 1863764"/>
                <a:gd name="connsiteX4" fmla="*/ 0 w 1836420"/>
                <a:gd name="connsiteY4" fmla="*/ 716280 h 1863764"/>
                <a:gd name="connsiteX5" fmla="*/ 327660 w 1836420"/>
                <a:gd name="connsiteY5" fmla="*/ 213360 h 1863764"/>
                <a:gd name="connsiteX0" fmla="*/ 327660 w 1836420"/>
                <a:gd name="connsiteY0" fmla="*/ 213572 h 1863976"/>
                <a:gd name="connsiteX1" fmla="*/ 1539240 w 1836420"/>
                <a:gd name="connsiteY1" fmla="*/ 212 h 1863976"/>
                <a:gd name="connsiteX2" fmla="*/ 1836420 w 1836420"/>
                <a:gd name="connsiteY2" fmla="*/ 1863976 h 1863976"/>
                <a:gd name="connsiteX3" fmla="*/ 541020 w 1836420"/>
                <a:gd name="connsiteY3" fmla="*/ 1780156 h 1863976"/>
                <a:gd name="connsiteX4" fmla="*/ 0 w 1836420"/>
                <a:gd name="connsiteY4" fmla="*/ 716492 h 1863976"/>
                <a:gd name="connsiteX5" fmla="*/ 327660 w 1836420"/>
                <a:gd name="connsiteY5" fmla="*/ 213572 h 1863976"/>
                <a:gd name="connsiteX0" fmla="*/ 327660 w 1539240"/>
                <a:gd name="connsiteY0" fmla="*/ 213572 h 1780156"/>
                <a:gd name="connsiteX1" fmla="*/ 1539240 w 1539240"/>
                <a:gd name="connsiteY1" fmla="*/ 212 h 1780156"/>
                <a:gd name="connsiteX2" fmla="*/ 1516380 w 1539240"/>
                <a:gd name="connsiteY2" fmla="*/ 499996 h 1780156"/>
                <a:gd name="connsiteX3" fmla="*/ 541020 w 1539240"/>
                <a:gd name="connsiteY3" fmla="*/ 1780156 h 1780156"/>
                <a:gd name="connsiteX4" fmla="*/ 0 w 1539240"/>
                <a:gd name="connsiteY4" fmla="*/ 716492 h 1780156"/>
                <a:gd name="connsiteX5" fmla="*/ 327660 w 1539240"/>
                <a:gd name="connsiteY5" fmla="*/ 213572 h 1780156"/>
                <a:gd name="connsiteX0" fmla="*/ 327660 w 1539240"/>
                <a:gd name="connsiteY0" fmla="*/ 213572 h 1528696"/>
                <a:gd name="connsiteX1" fmla="*/ 1539240 w 1539240"/>
                <a:gd name="connsiteY1" fmla="*/ 212 h 1528696"/>
                <a:gd name="connsiteX2" fmla="*/ 1516380 w 1539240"/>
                <a:gd name="connsiteY2" fmla="*/ 499996 h 1528696"/>
                <a:gd name="connsiteX3" fmla="*/ 563880 w 1539240"/>
                <a:gd name="connsiteY3" fmla="*/ 1528696 h 1528696"/>
                <a:gd name="connsiteX4" fmla="*/ 0 w 1539240"/>
                <a:gd name="connsiteY4" fmla="*/ 716492 h 1528696"/>
                <a:gd name="connsiteX5" fmla="*/ 327660 w 1539240"/>
                <a:gd name="connsiteY5" fmla="*/ 213572 h 1528696"/>
                <a:gd name="connsiteX0" fmla="*/ 327660 w 1539240"/>
                <a:gd name="connsiteY0" fmla="*/ 213572 h 716492"/>
                <a:gd name="connsiteX1" fmla="*/ 1539240 w 1539240"/>
                <a:gd name="connsiteY1" fmla="*/ 212 h 716492"/>
                <a:gd name="connsiteX2" fmla="*/ 1516380 w 1539240"/>
                <a:gd name="connsiteY2" fmla="*/ 499996 h 716492"/>
                <a:gd name="connsiteX3" fmla="*/ 0 w 1539240"/>
                <a:gd name="connsiteY3" fmla="*/ 716492 h 716492"/>
                <a:gd name="connsiteX4" fmla="*/ 327660 w 1539240"/>
                <a:gd name="connsiteY4" fmla="*/ 213572 h 716492"/>
                <a:gd name="connsiteX0" fmla="*/ 327660 w 1584960"/>
                <a:gd name="connsiteY0" fmla="*/ 213572 h 716492"/>
                <a:gd name="connsiteX1" fmla="*/ 1539240 w 1584960"/>
                <a:gd name="connsiteY1" fmla="*/ 212 h 716492"/>
                <a:gd name="connsiteX2" fmla="*/ 1584960 w 1584960"/>
                <a:gd name="connsiteY2" fmla="*/ 568576 h 716492"/>
                <a:gd name="connsiteX3" fmla="*/ 0 w 1584960"/>
                <a:gd name="connsiteY3" fmla="*/ 716492 h 716492"/>
                <a:gd name="connsiteX4" fmla="*/ 327660 w 1584960"/>
                <a:gd name="connsiteY4" fmla="*/ 213572 h 716492"/>
                <a:gd name="connsiteX0" fmla="*/ 99060 w 1356360"/>
                <a:gd name="connsiteY0" fmla="*/ 213572 h 568576"/>
                <a:gd name="connsiteX1" fmla="*/ 1310640 w 1356360"/>
                <a:gd name="connsiteY1" fmla="*/ 212 h 568576"/>
                <a:gd name="connsiteX2" fmla="*/ 1356360 w 1356360"/>
                <a:gd name="connsiteY2" fmla="*/ 568576 h 568576"/>
                <a:gd name="connsiteX3" fmla="*/ 0 w 1356360"/>
                <a:gd name="connsiteY3" fmla="*/ 510752 h 568576"/>
                <a:gd name="connsiteX4" fmla="*/ 99060 w 1356360"/>
                <a:gd name="connsiteY4" fmla="*/ 213572 h 568576"/>
                <a:gd name="connsiteX0" fmla="*/ 91440 w 1348740"/>
                <a:gd name="connsiteY0" fmla="*/ 213572 h 579332"/>
                <a:gd name="connsiteX1" fmla="*/ 1303020 w 1348740"/>
                <a:gd name="connsiteY1" fmla="*/ 212 h 579332"/>
                <a:gd name="connsiteX2" fmla="*/ 1348740 w 1348740"/>
                <a:gd name="connsiteY2" fmla="*/ 568576 h 579332"/>
                <a:gd name="connsiteX3" fmla="*/ 0 w 1348740"/>
                <a:gd name="connsiteY3" fmla="*/ 579332 h 579332"/>
                <a:gd name="connsiteX4" fmla="*/ 91440 w 1348740"/>
                <a:gd name="connsiteY4" fmla="*/ 213572 h 579332"/>
                <a:gd name="connsiteX0" fmla="*/ 91440 w 1341120"/>
                <a:gd name="connsiteY0" fmla="*/ 213572 h 583816"/>
                <a:gd name="connsiteX1" fmla="*/ 1303020 w 1341120"/>
                <a:gd name="connsiteY1" fmla="*/ 212 h 583816"/>
                <a:gd name="connsiteX2" fmla="*/ 1341120 w 1341120"/>
                <a:gd name="connsiteY2" fmla="*/ 583816 h 583816"/>
                <a:gd name="connsiteX3" fmla="*/ 0 w 1341120"/>
                <a:gd name="connsiteY3" fmla="*/ 579332 h 583816"/>
                <a:gd name="connsiteX4" fmla="*/ 91440 w 1341120"/>
                <a:gd name="connsiteY4" fmla="*/ 213572 h 583816"/>
                <a:gd name="connsiteX0" fmla="*/ 0 w 1376680"/>
                <a:gd name="connsiteY0" fmla="*/ 64611 h 631705"/>
                <a:gd name="connsiteX1" fmla="*/ 1338580 w 1376680"/>
                <a:gd name="connsiteY1" fmla="*/ 48101 h 631705"/>
                <a:gd name="connsiteX2" fmla="*/ 1376680 w 1376680"/>
                <a:gd name="connsiteY2" fmla="*/ 631705 h 631705"/>
                <a:gd name="connsiteX3" fmla="*/ 35560 w 1376680"/>
                <a:gd name="connsiteY3" fmla="*/ 627221 h 631705"/>
                <a:gd name="connsiteX4" fmla="*/ 0 w 1376680"/>
                <a:gd name="connsiteY4" fmla="*/ 64611 h 631705"/>
                <a:gd name="connsiteX0" fmla="*/ 0 w 1338580"/>
                <a:gd name="connsiteY0" fmla="*/ 64611 h 627221"/>
                <a:gd name="connsiteX1" fmla="*/ 1338580 w 1338580"/>
                <a:gd name="connsiteY1" fmla="*/ 48101 h 627221"/>
                <a:gd name="connsiteX2" fmla="*/ 35560 w 1338580"/>
                <a:gd name="connsiteY2" fmla="*/ 627221 h 627221"/>
                <a:gd name="connsiteX3" fmla="*/ 0 w 1338580"/>
                <a:gd name="connsiteY3" fmla="*/ 64611 h 627221"/>
                <a:gd name="connsiteX0" fmla="*/ 0 w 1757680"/>
                <a:gd name="connsiteY0" fmla="*/ 13613 h 759103"/>
                <a:gd name="connsiteX1" fmla="*/ 1757680 w 1757680"/>
                <a:gd name="connsiteY1" fmla="*/ 759103 h 759103"/>
                <a:gd name="connsiteX2" fmla="*/ 35560 w 1757680"/>
                <a:gd name="connsiteY2" fmla="*/ 576223 h 759103"/>
                <a:gd name="connsiteX3" fmla="*/ 0 w 1757680"/>
                <a:gd name="connsiteY3" fmla="*/ 13613 h 759103"/>
                <a:gd name="connsiteX0" fmla="*/ 0 w 1757680"/>
                <a:gd name="connsiteY0" fmla="*/ 20320 h 765810"/>
                <a:gd name="connsiteX1" fmla="*/ 1757680 w 1757680"/>
                <a:gd name="connsiteY1" fmla="*/ 765810 h 765810"/>
                <a:gd name="connsiteX2" fmla="*/ 35560 w 1757680"/>
                <a:gd name="connsiteY2" fmla="*/ 582930 h 765810"/>
                <a:gd name="connsiteX3" fmla="*/ 0 w 1757680"/>
                <a:gd name="connsiteY3" fmla="*/ 20320 h 765810"/>
                <a:gd name="connsiteX0" fmla="*/ 0 w 1757680"/>
                <a:gd name="connsiteY0" fmla="*/ 20320 h 765810"/>
                <a:gd name="connsiteX1" fmla="*/ 1757680 w 1757680"/>
                <a:gd name="connsiteY1" fmla="*/ 765810 h 765810"/>
                <a:gd name="connsiteX2" fmla="*/ 156210 w 1757680"/>
                <a:gd name="connsiteY2" fmla="*/ 608330 h 765810"/>
                <a:gd name="connsiteX3" fmla="*/ 0 w 1757680"/>
                <a:gd name="connsiteY3" fmla="*/ 20320 h 765810"/>
                <a:gd name="connsiteX0" fmla="*/ 0 w 1757680"/>
                <a:gd name="connsiteY0" fmla="*/ 3690 h 749180"/>
                <a:gd name="connsiteX1" fmla="*/ 1757680 w 1757680"/>
                <a:gd name="connsiteY1" fmla="*/ 749180 h 749180"/>
                <a:gd name="connsiteX2" fmla="*/ 156210 w 1757680"/>
                <a:gd name="connsiteY2" fmla="*/ 591700 h 749180"/>
                <a:gd name="connsiteX3" fmla="*/ 0 w 1757680"/>
                <a:gd name="connsiteY3" fmla="*/ 3690 h 749180"/>
                <a:gd name="connsiteX0" fmla="*/ 0 w 1840230"/>
                <a:gd name="connsiteY0" fmla="*/ 3736 h 742876"/>
                <a:gd name="connsiteX1" fmla="*/ 1840230 w 1840230"/>
                <a:gd name="connsiteY1" fmla="*/ 742876 h 742876"/>
                <a:gd name="connsiteX2" fmla="*/ 156210 w 1840230"/>
                <a:gd name="connsiteY2" fmla="*/ 591746 h 742876"/>
                <a:gd name="connsiteX3" fmla="*/ 0 w 1840230"/>
                <a:gd name="connsiteY3" fmla="*/ 3736 h 742876"/>
                <a:gd name="connsiteX0" fmla="*/ 0 w 1840230"/>
                <a:gd name="connsiteY0" fmla="*/ 4734 h 743874"/>
                <a:gd name="connsiteX1" fmla="*/ 1840230 w 1840230"/>
                <a:gd name="connsiteY1" fmla="*/ 743874 h 743874"/>
                <a:gd name="connsiteX2" fmla="*/ 156210 w 1840230"/>
                <a:gd name="connsiteY2" fmla="*/ 592744 h 743874"/>
                <a:gd name="connsiteX3" fmla="*/ 0 w 1840230"/>
                <a:gd name="connsiteY3" fmla="*/ 4734 h 743874"/>
              </a:gdLst>
              <a:ahLst/>
              <a:cxnLst>
                <a:cxn ang="0">
                  <a:pos x="connsiteX0" y="connsiteY0"/>
                </a:cxn>
                <a:cxn ang="0">
                  <a:pos x="connsiteX1" y="connsiteY1"/>
                </a:cxn>
                <a:cxn ang="0">
                  <a:pos x="connsiteX2" y="connsiteY2"/>
                </a:cxn>
                <a:cxn ang="0">
                  <a:pos x="connsiteX3" y="connsiteY3"/>
                </a:cxn>
              </a:cxnLst>
              <a:rect l="l" t="t" r="r" b="b"/>
              <a:pathLst>
                <a:path w="1840230" h="743874">
                  <a:moveTo>
                    <a:pt x="0" y="4734"/>
                  </a:moveTo>
                  <a:cubicBezTo>
                    <a:pt x="400050" y="-44796"/>
                    <a:pt x="1620520" y="300644"/>
                    <a:pt x="1840230" y="743874"/>
                  </a:cubicBezTo>
                  <a:lnTo>
                    <a:pt x="156210" y="592744"/>
                  </a:lnTo>
                  <a:lnTo>
                    <a:pt x="0" y="47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3371492" y="2766151"/>
            <a:ext cx="649537" cy="1200329"/>
          </a:xfrm>
          <a:prstGeom prst="rect">
            <a:avLst/>
          </a:prstGeom>
          <a:noFill/>
        </p:spPr>
        <p:txBody>
          <a:bodyPr wrap="none" rtlCol="0" anchor="ctr">
            <a:spAutoFit/>
          </a:bodyPr>
          <a:lstStyle/>
          <a:p>
            <a:pPr algn="ctr"/>
            <a:r>
              <a:rPr lang="en-US" altLang="zh-CN" sz="7200" b="1" dirty="0">
                <a:solidFill>
                  <a:schemeClr val="bg1"/>
                </a:solidFill>
              </a:rPr>
              <a:t>4</a:t>
            </a:r>
            <a:endParaRPr lang="zh-CN" altLang="en-US" sz="7200" b="1" dirty="0">
              <a:solidFill>
                <a:schemeClr val="bg1"/>
              </a:solidFill>
            </a:endParaRPr>
          </a:p>
        </p:txBody>
      </p:sp>
    </p:spTree>
    <p:extLst>
      <p:ext uri="{BB962C8B-B14F-4D97-AF65-F5344CB8AC3E}">
        <p14:creationId xmlns:p14="http://schemas.microsoft.com/office/powerpoint/2010/main" val="719204890"/>
      </p:ext>
    </p:extLst>
  </p:cSld>
  <p:clrMapOvr>
    <a:masterClrMapping/>
  </p:clrMapOvr>
  <p:transition spd="slow">
    <p:push/>
  </p:transition>
</p:sld>
</file>

<file path=ppt/theme/theme1.xml><?xml version="1.0" encoding="utf-8"?>
<a:theme xmlns:a="http://schemas.openxmlformats.org/drawingml/2006/main" name="PPTe吧 | PPT爱好者之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张海山锐谐体2.0-授权联系：Samtype@QQ.com"/>
        <a:ea typeface="张海山锐谐体2.0-授权联系：Samtype@QQ.com"/>
        <a:cs typeface=""/>
      </a:majorFont>
      <a:minorFont>
        <a:latin typeface="张海山锐谐体2.0-授权联系：Samtype@QQ.co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357</Words>
  <Application>Microsoft Office PowerPoint</Application>
  <PresentationFormat>宽屏</PresentationFormat>
  <Paragraphs>56</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微软雅黑</vt:lpstr>
      <vt:lpstr>张海山锐谐体2.0-授权联系：Samtype@QQ.com</vt:lpstr>
      <vt:lpstr>Arial</vt:lpstr>
      <vt:lpstr>Comic Sans MS</vt:lpstr>
      <vt:lpstr>Times New Roman</vt:lpstr>
      <vt:lpstr>PPTe吧 | PPT爱好者之家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NeonSODA 117</cp:lastModifiedBy>
  <cp:revision>42</cp:revision>
  <dcterms:created xsi:type="dcterms:W3CDTF">2015-06-20T13:09:25Z</dcterms:created>
  <dcterms:modified xsi:type="dcterms:W3CDTF">2022-11-23T06:40:58Z</dcterms:modified>
</cp:coreProperties>
</file>