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1ce3e276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1ce3e276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5ac4be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75ac4be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1ce3e27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1ce3e27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1ce3e276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1ce3e276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1ce3e276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1ce3e276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1ce3e276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1ce3e276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permutation au tri (vecteur) → différence entre les permutations entre les 2 listes pour chiffrer (on étudie la permutation entre les 2 listes)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bc246d8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bc246d8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bc246d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bc246d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1ce3e276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1ce3e276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1ce3e276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1ce3e276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Crypto-Musée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35400" y="3044325"/>
            <a:ext cx="487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Projet IMAGE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Mérédith CERESOLE et Pauline CESPEDES</a:t>
            </a:r>
            <a:endParaRPr sz="1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59" y="4072650"/>
            <a:ext cx="929642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150" y="4132911"/>
            <a:ext cx="660173" cy="84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/>
              <a:t>Merci de votre attention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59" y="4072650"/>
            <a:ext cx="929642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150" y="4132911"/>
            <a:ext cx="660173" cy="8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2135400" y="3044325"/>
            <a:ext cx="487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Des questions ?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Méthode utilisée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" y="103300"/>
            <a:ext cx="3507725" cy="2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38" y="2842701"/>
            <a:ext cx="2758600" cy="12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3" y="208578"/>
            <a:ext cx="3367425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6975" y="2193951"/>
            <a:ext cx="5269125" cy="250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Sommaire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Rappel du sujet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</a:t>
            </a:r>
            <a:r>
              <a:rPr lang="fr">
                <a:solidFill>
                  <a:schemeClr val="lt1"/>
                </a:solidFill>
              </a:rPr>
              <a:t>Méthode utilisée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Application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	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96197" y="12692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96197" y="17463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96197" y="22234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96197" y="27005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Rappel du sujet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Sujet #3 Musée sécurisé virtuel (Crypto-Musée)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L’objectif est de développer un système permettant, à partir d’une peinture chiffrée par permutation de pouvoir visualiser la peinture en clair si l’on possède la clé secrète. La visualisation se fera dans un premier temps à partir d’une photo prise depuis un téléphone portable.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Méthode utilisée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Chiffrement :</a:t>
            </a:r>
            <a:r>
              <a:rPr lang="fr">
                <a:solidFill>
                  <a:schemeClr val="lt1"/>
                </a:solidFill>
              </a:rPr>
              <a:t> image découpé en blocs de 32x32 pixels + permutation avec une séquence de tri chaotique basée sur la suite de Chebyshev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</a:rPr>
              <a:t>x</a:t>
            </a:r>
            <a:r>
              <a:rPr b="1" baseline="-25000" lang="fr" sz="2000">
                <a:solidFill>
                  <a:schemeClr val="dk2"/>
                </a:solidFill>
              </a:rPr>
              <a:t>n+1</a:t>
            </a:r>
            <a:r>
              <a:rPr b="1" lang="fr" sz="2000">
                <a:solidFill>
                  <a:schemeClr val="dk2"/>
                </a:solidFill>
              </a:rPr>
              <a:t> = T</a:t>
            </a:r>
            <a:r>
              <a:rPr b="1" baseline="-25000" lang="fr" sz="2000">
                <a:solidFill>
                  <a:schemeClr val="dk2"/>
                </a:solidFill>
              </a:rPr>
              <a:t>k</a:t>
            </a:r>
            <a:r>
              <a:rPr b="1" lang="fr" sz="2000">
                <a:solidFill>
                  <a:schemeClr val="dk2"/>
                </a:solidFill>
              </a:rPr>
              <a:t>(x</a:t>
            </a:r>
            <a:r>
              <a:rPr b="1" baseline="-25000" lang="fr" sz="2000">
                <a:solidFill>
                  <a:schemeClr val="dk2"/>
                </a:solidFill>
              </a:rPr>
              <a:t>n</a:t>
            </a:r>
            <a:r>
              <a:rPr b="1" lang="fr" sz="2000">
                <a:solidFill>
                  <a:schemeClr val="dk2"/>
                </a:solidFill>
              </a:rPr>
              <a:t>) = cos (k * cos</a:t>
            </a:r>
            <a:r>
              <a:rPr b="1" baseline="30000" lang="fr" sz="2000">
                <a:solidFill>
                  <a:schemeClr val="dk2"/>
                </a:solidFill>
              </a:rPr>
              <a:t>-1</a:t>
            </a:r>
            <a:r>
              <a:rPr b="1" lang="fr" sz="2000">
                <a:solidFill>
                  <a:schemeClr val="dk2"/>
                </a:solidFill>
              </a:rPr>
              <a:t> x</a:t>
            </a:r>
            <a:r>
              <a:rPr b="1" baseline="-25000" lang="fr" sz="2000">
                <a:solidFill>
                  <a:schemeClr val="dk2"/>
                </a:solidFill>
              </a:rPr>
              <a:t>n</a:t>
            </a:r>
            <a:r>
              <a:rPr b="1" lang="fr" sz="2000">
                <a:solidFill>
                  <a:schemeClr val="dk2"/>
                </a:solidFill>
              </a:rPr>
              <a:t> ), x</a:t>
            </a:r>
            <a:r>
              <a:rPr b="1" baseline="-25000" lang="fr" sz="2000">
                <a:solidFill>
                  <a:schemeClr val="dk2"/>
                </a:solidFill>
              </a:rPr>
              <a:t>n</a:t>
            </a:r>
            <a:r>
              <a:rPr b="1" lang="fr" sz="2000">
                <a:solidFill>
                  <a:schemeClr val="dk2"/>
                </a:solidFill>
              </a:rPr>
              <a:t>∈ [ -1, 1 ]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Déchiffrement</a:t>
            </a:r>
            <a:r>
              <a:rPr lang="fr" u="sng">
                <a:solidFill>
                  <a:schemeClr val="dk2"/>
                </a:solidFill>
              </a:rPr>
              <a:t> :</a:t>
            </a:r>
            <a:r>
              <a:rPr lang="fr">
                <a:solidFill>
                  <a:schemeClr val="lt1"/>
                </a:solidFill>
              </a:rPr>
              <a:t> opération inverse du chiffrement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Langage :</a:t>
            </a:r>
            <a:r>
              <a:rPr lang="fr">
                <a:solidFill>
                  <a:schemeClr val="lt1"/>
                </a:solidFill>
              </a:rPr>
              <a:t> C (base de code des TPs)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Article de référence :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i="1" lang="fr">
                <a:solidFill>
                  <a:schemeClr val="accent6"/>
                </a:solidFill>
              </a:rPr>
              <a:t>A novel chaos-based bit-level permutation scheme for digital image encryption</a:t>
            </a:r>
            <a:r>
              <a:rPr lang="fr">
                <a:solidFill>
                  <a:schemeClr val="lt1"/>
                </a:solidFill>
              </a:rPr>
              <a:t> par Chong Fu, Bin-bin Lin, Yu-sheng Miao, Xiao Liu, Jun-jie Chen (2011)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Entrée :</a:t>
            </a:r>
            <a:r>
              <a:rPr lang="fr">
                <a:solidFill>
                  <a:schemeClr val="lt1"/>
                </a:solidFill>
              </a:rPr>
              <a:t> image .ppm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Sortie :</a:t>
            </a:r>
            <a:r>
              <a:rPr lang="fr">
                <a:solidFill>
                  <a:schemeClr val="lt1"/>
                </a:solidFill>
              </a:rPr>
              <a:t> image .ppm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Valeur de la clef :</a:t>
            </a:r>
            <a:endParaRPr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x0 = 0.3 (valeur initiale)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k = 4.0 (valeur du coefficient multiplicateur)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Principe :</a:t>
            </a:r>
            <a:r>
              <a:rPr lang="fr">
                <a:solidFill>
                  <a:schemeClr val="lt1"/>
                </a:solidFill>
              </a:rPr>
              <a:t> trier la liste obtenue depuis la suite, en déduire un vecteur de permutation par rapport à la liste non triée puis appliquer cette permutation aux blocs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Taille des blocs : 32x32 px		      PSNR : 36.13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0" y="1774088"/>
            <a:ext cx="4141773" cy="2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03" y="1774100"/>
            <a:ext cx="4141757" cy="2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4427550" y="2890936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" y="1817025"/>
            <a:ext cx="2768399" cy="167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917" y="1817025"/>
            <a:ext cx="2768394" cy="16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5967763" y="2519098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901550" y="2519098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715" y="1718250"/>
            <a:ext cx="2657009" cy="1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200863" y="2664086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009525" y="2664086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" y="1817025"/>
            <a:ext cx="2837852" cy="19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375" y="2025550"/>
            <a:ext cx="2525373" cy="154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287" y="1867725"/>
            <a:ext cx="2721925" cy="186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bon nombre de blocs est trouvé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détourage est fonctionnel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Si l’image étudiée n’est pas une photo, le recalage et le déchiffrement donnent le résultat attendu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96197" y="12692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96197" y="17463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6197" y="22234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