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59" r:id="rId7"/>
    <p:sldId id="261" r:id="rId8"/>
    <p:sldId id="270" r:id="rId9"/>
    <p:sldId id="262" r:id="rId10"/>
    <p:sldId id="263" r:id="rId11"/>
    <p:sldId id="264" r:id="rId12"/>
    <p:sldId id="267" r:id="rId13"/>
    <p:sldId id="265" r:id="rId14"/>
    <p:sldId id="269" r:id="rId15"/>
    <p:sldId id="266" r:id="rId16"/>
    <p:sldId id="271" r:id="rId17"/>
    <p:sldId id="274" r:id="rId18"/>
    <p:sldId id="27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93A6-C34E-4E18-8F0B-2399BD47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E4CD-F6F4-4B70-BB17-3B63A4B1D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B8B8-90BF-4EF0-8180-DDF5DD23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04881-5F3F-4993-857E-7116BA17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02FC-E000-4CD5-A08C-781A78C8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3EB-CAD8-4561-A508-15567B79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6FA33-A89C-4F6C-9B75-C67EE6C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AC2D-C1FA-4243-9643-B6065AD5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59A3E-0850-4234-A61D-C6C4356D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3D8E-0A8A-4409-AB8F-9D7ADE8E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5C58A-7898-4F6B-A9AB-2FF69CDE2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66A9E-2DF0-4199-AB4F-1C80FD65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7547-ADBE-4D2C-9BC0-7F21D793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5E13-7C95-4F0E-9016-C9F92EA1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4076-7399-4A6B-88C2-BB24A1DC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AA5E-793E-4002-AC0D-F06D61B7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806C-7F85-4074-8F45-A3457B10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8E80-5DFF-4D94-81E8-584B50A9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F4BE-693A-40C2-9C41-255DFE73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8CD3-C367-429E-8C1A-EAA9974D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805-2D94-4AFD-9164-CFEE5DEA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D34DF-0845-4082-A2CC-2AF20A63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2098-4C72-4E62-B396-1F9D2CEF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B7A3-9086-4532-BD26-91E7E6E5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ED58-DE9C-4059-8052-24B568AE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670A-E13B-46A0-9C0A-ADECD188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5E4A-A978-4DC5-B18A-4A8C00BC6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1B871-6881-4800-9B2C-6961B4A54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B2BC8-C624-4483-84B1-04C0FE10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4C58-2838-415A-B49F-6E22E48C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492F9-75D6-4F84-87A2-8789A305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3F17-A63B-4105-A863-B8A2160E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EF294-86C6-4EC9-BE65-AA880F21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4535-6DF0-4B04-9C35-810072093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A029-CE87-446F-BDD6-AA9B94DC4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B4411-5BD0-44D9-8C41-9F8F742C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11981-4C14-4B94-B724-222084F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A6D40-46EF-4726-99AE-F08788B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EF76B-FC65-44D6-AC3C-0C4A781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CEF-1389-4C9B-8279-3D0210A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8DE51-3008-467F-AC79-BFB55B7E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A0484-6171-4CFC-A299-C5D6AD5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E7044-704E-4E5B-9521-974431E6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EC87C-6B3A-4359-AD40-A481AC9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FC848-5692-4543-9DD8-AD94A81D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8439-AE3A-4875-A605-E4A66F76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CBD2-843B-440D-9330-B30F69A9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B1D3-4119-4580-B527-13C429F2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542E-D6D9-4344-B187-A872A674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DC86-544F-4186-BE65-AC096793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A95E-67FA-470C-B9AD-86804480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EC2B-2B17-4763-BB4E-B4327AC7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342D-0E24-4558-8FDB-58F4E35E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5C7FA-D9E2-4EF2-A23C-73CA9A6FB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DC5B-17BC-4758-A5D4-70161ABB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B70A8-1841-45D6-9FF0-2D251CA8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AD117-1D6D-4E74-B710-484B10AB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4ED2-2F9F-43E4-A6F6-78F2B9C4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B35C2-66E9-4710-9A98-E468E6A6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4829-6E83-4609-8A60-6812C808E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A328-C490-4671-8691-021EC1178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EDF0-4523-4AC8-91C4-37AC9E2C261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2CF35-DE7F-46DE-B67A-B35BF8A01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3B04-D26E-48E0-B04E-DCB5209DA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56D4-DF71-48C4-B99E-98370EE9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3F06-D7BB-4A1A-AFE2-490FC74CE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Self-Check Laboratory Exercise II</a:t>
            </a:r>
            <a:br>
              <a:rPr lang="en-US" dirty="0"/>
            </a:br>
            <a:r>
              <a:rPr lang="en-US" dirty="0"/>
              <a:t>(Decoders &amp; Demultiplexers)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2D2FC-466C-4290-9627-859F77803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Ramos</a:t>
            </a:r>
          </a:p>
        </p:txBody>
      </p:sp>
    </p:spTree>
    <p:extLst>
      <p:ext uri="{BB962C8B-B14F-4D97-AF65-F5344CB8AC3E}">
        <p14:creationId xmlns:p14="http://schemas.microsoft.com/office/powerpoint/2010/main" val="210735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2.4: 3-to-8 Decoder Using LPM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3636122" y="6026999"/>
            <a:ext cx="491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9: VHDL code for 3-to-8 Decoder using LPM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432"/>
            <a:ext cx="4714875" cy="416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53" y="1524431"/>
            <a:ext cx="3325092" cy="43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2.4: 3-to-8 Decoder Using LPM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3986404" y="6369131"/>
            <a:ext cx="421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10: 3-to-8 Decoder LPM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61261"/>
            <a:ext cx="10058400" cy="2659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62781"/>
            <a:ext cx="10058400" cy="19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D4FE-A521-4E1B-800C-5E125C28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Decoder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2F6C3-D472-46CF-93B1-E76495CD6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waveforms verify the correctness of the decoder design because for both the 2-to-4 and 3-to-8 decoders, their behavior follows their respective truth tables. Namely, given an input </a:t>
                </a:r>
                <a:r>
                  <a:rPr lang="en-US" i="1" dirty="0"/>
                  <a:t>A </a:t>
                </a:r>
                <a:r>
                  <a:rPr lang="en-US" dirty="0"/>
                  <a:t>of length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example, only one data line from an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receive a binary </a:t>
                </a:r>
                <a:r>
                  <a:rPr lang="en-US"/>
                  <a:t>string of </a:t>
                </a:r>
                <a:r>
                  <a:rPr lang="en-US" dirty="0"/>
                  <a:t>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bits.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2F6C3-D472-46CF-93B1-E76495CD6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77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9738-2DA1-42F8-895A-2FF17437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1-to-8 Demultiplexer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C8A4B-BECF-4776-B290-1627FD841FE2}"/>
              </a:ext>
            </a:extLst>
          </p:cNvPr>
          <p:cNvSpPr txBox="1"/>
          <p:nvPr/>
        </p:nvSpPr>
        <p:spPr>
          <a:xfrm>
            <a:off x="3818686" y="6144597"/>
            <a:ext cx="455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11: Truth Table for 1-to-8 Demultiplexer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0C73729-287D-41DD-89ED-F07D36B387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078821"/>
                  </p:ext>
                </p:extLst>
              </p:nvPr>
            </p:nvGraphicFramePr>
            <p:xfrm>
              <a:off x="2129828" y="1504257"/>
              <a:ext cx="7932344" cy="4280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768">
                      <a:extLst>
                        <a:ext uri="{9D8B030D-6E8A-4147-A177-3AD203B41FA5}">
                          <a16:colId xmlns:a16="http://schemas.microsoft.com/office/drawing/2014/main" val="2947103637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2605839733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1124406184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508798103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3511012921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3694073252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952512285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519499329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712592434"/>
                        </a:ext>
                      </a:extLst>
                    </a:gridCol>
                  </a:tblGrid>
                  <a:tr h="4755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794411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𝐷𝑎𝑡𝑎𝐼𝑛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947483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𝐷𝑎𝑡𝑎𝐼𝑛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9251599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𝐷𝑎𝑡𝑎𝐼𝑛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023990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𝐷𝑎𝑡𝑎𝐼𝑛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714809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𝐷𝑎𝑡𝑎𝐼𝑛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398957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𝐷𝑎𝑡𝑎𝐼𝑛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415339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𝐷𝑎𝑡𝑎𝐼𝑛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8462644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𝐷𝑎𝑡𝑎𝐼𝑛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5648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0C73729-287D-41DD-89ED-F07D36B387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078821"/>
                  </p:ext>
                </p:extLst>
              </p:nvPr>
            </p:nvGraphicFramePr>
            <p:xfrm>
              <a:off x="2129828" y="1504257"/>
              <a:ext cx="7932344" cy="4280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768">
                      <a:extLst>
                        <a:ext uri="{9D8B030D-6E8A-4147-A177-3AD203B41FA5}">
                          <a16:colId xmlns:a16="http://schemas.microsoft.com/office/drawing/2014/main" val="2947103637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2605839733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1124406184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508798103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3511012921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3694073252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952512285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519499329"/>
                        </a:ext>
                      </a:extLst>
                    </a:gridCol>
                    <a:gridCol w="881947">
                      <a:extLst>
                        <a:ext uri="{9D8B030D-6E8A-4147-A177-3AD203B41FA5}">
                          <a16:colId xmlns:a16="http://schemas.microsoft.com/office/drawing/2014/main" val="712592434"/>
                        </a:ext>
                      </a:extLst>
                    </a:gridCol>
                  </a:tblGrid>
                  <a:tr h="4755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4" t="-1282" r="-805556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282" r="-700000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89" t="-1282" r="-604861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310" t="-1282" r="-500690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310" t="-1282" r="-400690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310" t="-1282" r="-300690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472" t="-1282" r="-202778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8621" t="-1282" r="-101379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8621" t="-1282" r="-1379" b="-8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794411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8621" t="-101282" r="-1379" b="-7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947483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621" t="-201282" r="-101379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9251599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472" t="-301282" r="-202778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023990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310" t="-396203" r="-300690" b="-397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714809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310" t="-502564" r="-400690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398957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10" t="-602564" r="-500690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415339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389" t="-702564" r="-604861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8462644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02564" r="-70000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5648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128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9738-2DA1-42F8-895A-2FF17437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2.5: 1-to-8 Demultiplexer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C8A4B-BECF-4776-B290-1627FD841FE2}"/>
              </a:ext>
            </a:extLst>
          </p:cNvPr>
          <p:cNvSpPr txBox="1"/>
          <p:nvPr/>
        </p:nvSpPr>
        <p:spPr>
          <a:xfrm>
            <a:off x="3756543" y="6308209"/>
            <a:ext cx="467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12: VHDL code for 1-to-8 Demultiplexer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BF135-01E1-43FD-9A3C-02A5CD38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09" y="1690688"/>
            <a:ext cx="6262581" cy="38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9738-2DA1-42F8-895A-2FF17437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2.5: 1-to-8 Demultiplexer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C8A4B-BECF-4776-B290-1627FD841FE2}"/>
              </a:ext>
            </a:extLst>
          </p:cNvPr>
          <p:cNvSpPr txBox="1"/>
          <p:nvPr/>
        </p:nvSpPr>
        <p:spPr>
          <a:xfrm>
            <a:off x="3879160" y="6492875"/>
            <a:ext cx="443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13: 1-to-8 Demultiplexer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76D5A-23A9-451D-ABA2-4E83C306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8336"/>
            <a:ext cx="11353800" cy="293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A900D-10E4-44C8-B530-A1FD890AA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26" b="42297"/>
          <a:stretch/>
        </p:blipFill>
        <p:spPr>
          <a:xfrm>
            <a:off x="419100" y="4519226"/>
            <a:ext cx="11353800" cy="19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E270-2BCE-4C18-8965-E146DA4A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54990-CC15-4BA5-A533-0950658E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28" y="1443638"/>
            <a:ext cx="9601395" cy="4219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40FF6-EFA5-4CFE-BE09-789107D1597B}"/>
              </a:ext>
            </a:extLst>
          </p:cNvPr>
          <p:cNvSpPr txBox="1"/>
          <p:nvPr/>
        </p:nvSpPr>
        <p:spPr>
          <a:xfrm>
            <a:off x="1981009" y="6226546"/>
            <a:ext cx="822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14: 1-to-8 Demultiplexer Schematic using a 2:1 </a:t>
            </a:r>
            <a:r>
              <a:rPr lang="en-US" dirty="0" err="1"/>
              <a:t>Demux</a:t>
            </a:r>
            <a:r>
              <a:rPr lang="en-US" dirty="0"/>
              <a:t> and two 4:1 </a:t>
            </a:r>
            <a:r>
              <a:rPr lang="en-US" dirty="0" err="1"/>
              <a:t>Demuxes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E270-2BCE-4C18-8965-E146DA4A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40FF6-EFA5-4CFE-BE09-789107D1597B}"/>
              </a:ext>
            </a:extLst>
          </p:cNvPr>
          <p:cNvSpPr txBox="1"/>
          <p:nvPr/>
        </p:nvSpPr>
        <p:spPr>
          <a:xfrm>
            <a:off x="3610896" y="6208791"/>
            <a:ext cx="497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15: Generated VHDL code from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FB54-1364-41AF-ABD7-3ABC99AF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01" y="1405825"/>
            <a:ext cx="4290040" cy="4589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AF2EB-6444-47FA-B267-8771CB48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75" y="1405825"/>
            <a:ext cx="3317456" cy="44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8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E270-2BCE-4C18-8965-E146DA4A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A7544-DE6B-432F-B870-464868A8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582"/>
            <a:ext cx="10515600" cy="2880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536FD-1BEB-463F-BD48-EA4409AECAC2}"/>
              </a:ext>
            </a:extLst>
          </p:cNvPr>
          <p:cNvSpPr txBox="1"/>
          <p:nvPr/>
        </p:nvSpPr>
        <p:spPr>
          <a:xfrm>
            <a:off x="3108472" y="6123543"/>
            <a:ext cx="597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16: 1-to-8 Demultiplexer Simulation (Schematic)</a:t>
            </a:r>
          </a:p>
        </p:txBody>
      </p:sp>
    </p:spTree>
    <p:extLst>
      <p:ext uri="{BB962C8B-B14F-4D97-AF65-F5344CB8AC3E}">
        <p14:creationId xmlns:p14="http://schemas.microsoft.com/office/powerpoint/2010/main" val="55628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B422-BBDA-4FA8-9A4F-75C7666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Demultiplexer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0B493-DD3D-450B-B337-3CD070C95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waveforms show that given an input and a selector, the input is fed into one of eight possible output ports (OUT1(0) to OUT(7)). The selector has seven possible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). Using the truth table, when the selector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 input is fed to OUT(0) only. Likewise, when the selector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 input is fed to OUT(1) only.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0B493-DD3D-450B-B337-3CD070C95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9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2-to-4 Decoder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4168274" y="6123543"/>
            <a:ext cx="38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Truth Table for 2-4 Decoder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EA9B7-BAD4-477E-9227-B380711E9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0"/>
          <a:stretch/>
        </p:blipFill>
        <p:spPr>
          <a:xfrm>
            <a:off x="2166935" y="1766656"/>
            <a:ext cx="7858125" cy="1619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2CC7F-9C36-4D11-BF61-745EB47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59" y="3943011"/>
            <a:ext cx="1590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2.1: 2-to-4 Decoder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4168277" y="6123543"/>
            <a:ext cx="38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VHDL code for 2-to-4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4C510-A7F4-4AB1-9552-21E99709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21" y="1938337"/>
            <a:ext cx="6317757" cy="35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6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2.1: 2-to-4 Decoder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4331774" y="6233373"/>
            <a:ext cx="35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2-to-4 Decoder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34203-1EE5-440E-866D-476F2608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1265546"/>
            <a:ext cx="11570563" cy="216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1F6E0-8A21-41F1-8190-688CD890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" y="3754129"/>
            <a:ext cx="11570562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2.2: 2-to-4 Decoder Using LPM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3621455" y="6144597"/>
            <a:ext cx="494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VHDL code for 2-to-4 Decoder using LPM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3789D-27C4-4B88-AF34-F9120630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1224"/>
            <a:ext cx="4455685" cy="4802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9CB84-F475-4FBF-828C-B829E9B7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50695"/>
            <a:ext cx="41624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2.2: 2-to-4 Decoder Using LPM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4063966" y="6123543"/>
            <a:ext cx="40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2-to-4 Decoder LPM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87D73-1E4E-4B69-ABD6-2941A089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4" y="1423571"/>
            <a:ext cx="11459592" cy="2005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4FCB4-670B-4D79-88BC-B0367AE9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4" y="3775414"/>
            <a:ext cx="11459592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3-to-8 Decoder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4076542" y="6221198"/>
            <a:ext cx="403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6: Truth Table for 3-to-8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96BF3E1-119B-41A8-81B6-BC4289448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525346"/>
                  </p:ext>
                </p:extLst>
              </p:nvPr>
            </p:nvGraphicFramePr>
            <p:xfrm>
              <a:off x="360403" y="1518523"/>
              <a:ext cx="7932346" cy="4280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18038">
                      <a:extLst>
                        <a:ext uri="{9D8B030D-6E8A-4147-A177-3AD203B41FA5}">
                          <a16:colId xmlns:a16="http://schemas.microsoft.com/office/drawing/2014/main" val="3835739198"/>
                        </a:ext>
                      </a:extLst>
                    </a:gridCol>
                    <a:gridCol w="718038">
                      <a:extLst>
                        <a:ext uri="{9D8B030D-6E8A-4147-A177-3AD203B41FA5}">
                          <a16:colId xmlns:a16="http://schemas.microsoft.com/office/drawing/2014/main" val="2082331980"/>
                        </a:ext>
                      </a:extLst>
                    </a:gridCol>
                    <a:gridCol w="718038">
                      <a:extLst>
                        <a:ext uri="{9D8B030D-6E8A-4147-A177-3AD203B41FA5}">
                          <a16:colId xmlns:a16="http://schemas.microsoft.com/office/drawing/2014/main" val="1475664357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2595865557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2290588603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4139415952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3988009881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3508119748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1567725669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1575185778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4066426988"/>
                        </a:ext>
                      </a:extLst>
                    </a:gridCol>
                  </a:tblGrid>
                  <a:tr h="4755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2251756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990095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1552580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86315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8635380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089990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064608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2415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8524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96BF3E1-119B-41A8-81B6-BC4289448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525346"/>
                  </p:ext>
                </p:extLst>
              </p:nvPr>
            </p:nvGraphicFramePr>
            <p:xfrm>
              <a:off x="360403" y="1518523"/>
              <a:ext cx="7932346" cy="4280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18038">
                      <a:extLst>
                        <a:ext uri="{9D8B030D-6E8A-4147-A177-3AD203B41FA5}">
                          <a16:colId xmlns:a16="http://schemas.microsoft.com/office/drawing/2014/main" val="3835739198"/>
                        </a:ext>
                      </a:extLst>
                    </a:gridCol>
                    <a:gridCol w="718038">
                      <a:extLst>
                        <a:ext uri="{9D8B030D-6E8A-4147-A177-3AD203B41FA5}">
                          <a16:colId xmlns:a16="http://schemas.microsoft.com/office/drawing/2014/main" val="2082331980"/>
                        </a:ext>
                      </a:extLst>
                    </a:gridCol>
                    <a:gridCol w="718038">
                      <a:extLst>
                        <a:ext uri="{9D8B030D-6E8A-4147-A177-3AD203B41FA5}">
                          <a16:colId xmlns:a16="http://schemas.microsoft.com/office/drawing/2014/main" val="1475664357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2595865557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2290588603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4139415952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3988009881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3508119748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1567725669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1575185778"/>
                        </a:ext>
                      </a:extLst>
                    </a:gridCol>
                    <a:gridCol w="722279">
                      <a:extLst>
                        <a:ext uri="{9D8B030D-6E8A-4147-A177-3AD203B41FA5}">
                          <a16:colId xmlns:a16="http://schemas.microsoft.com/office/drawing/2014/main" val="4066426988"/>
                        </a:ext>
                      </a:extLst>
                    </a:gridCol>
                  </a:tblGrid>
                  <a:tr h="4755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7" t="-1282" r="-1005085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47" t="-1282" r="-905085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47" t="-1282" r="-805085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47" t="-1282" r="-705085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7479" t="-1282" r="-599160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95" t="-1282" r="-504237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6639" t="-1282" r="-400000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2542" t="-1282" r="-303390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5798" t="-1282" r="-200840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3390" t="-1282" r="-102542" b="-8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4958" t="-1282" r="-1681" b="-8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2251756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4958" t="-101282" r="-1681" b="-7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990095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3390" t="-201282" r="-102542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1552580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5798" t="-301282" r="-20084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86315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2542" t="-396203" r="-303390" b="-397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8635380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6639" t="-502564" r="-400000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089990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695" t="-602564" r="-504237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064608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7479" t="-702564" r="-599160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2415"/>
                      </a:ext>
                    </a:extLst>
                  </a:tr>
                  <a:tr h="475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47" t="-802564" r="-705085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8524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5D70-CC0C-4453-B997-3095C656573F}"/>
                  </a:ext>
                </a:extLst>
              </p:cNvPr>
              <p:cNvSpPr txBox="1"/>
              <p:nvPr/>
            </p:nvSpPr>
            <p:spPr>
              <a:xfrm>
                <a:off x="8925778" y="1408373"/>
                <a:ext cx="30126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5D70-CC0C-4453-B997-3095C6565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78" y="1408373"/>
                <a:ext cx="301268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D99D17-74E7-4979-9A4F-999B68ED2144}"/>
                  </a:ext>
                </a:extLst>
              </p:cNvPr>
              <p:cNvSpPr/>
              <p:nvPr/>
            </p:nvSpPr>
            <p:spPr>
              <a:xfrm>
                <a:off x="8827834" y="1900816"/>
                <a:ext cx="3197349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D99D17-74E7-4979-9A4F-999B68ED2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834" y="1900816"/>
                <a:ext cx="3197349" cy="585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DBCFAF-AA9C-49BE-A859-B14E7872F253}"/>
                  </a:ext>
                </a:extLst>
              </p:cNvPr>
              <p:cNvSpPr/>
              <p:nvPr/>
            </p:nvSpPr>
            <p:spPr>
              <a:xfrm>
                <a:off x="8827834" y="2486746"/>
                <a:ext cx="3197349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DBCFAF-AA9C-49BE-A859-B14E7872F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834" y="2486746"/>
                <a:ext cx="3197349" cy="585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F73D38-5FF6-46FC-AE16-22C699773EAB}"/>
                  </a:ext>
                </a:extLst>
              </p:cNvPr>
              <p:cNvSpPr/>
              <p:nvPr/>
            </p:nvSpPr>
            <p:spPr>
              <a:xfrm>
                <a:off x="8770546" y="3072676"/>
                <a:ext cx="3323987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F73D38-5FF6-46FC-AE16-22C699773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546" y="3072676"/>
                <a:ext cx="3323987" cy="5859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B8A355-1FE1-4E0D-B8DA-E6AF5A6C6C57}"/>
                  </a:ext>
                </a:extLst>
              </p:cNvPr>
              <p:cNvSpPr/>
              <p:nvPr/>
            </p:nvSpPr>
            <p:spPr>
              <a:xfrm>
                <a:off x="8827834" y="3658606"/>
                <a:ext cx="3197350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B8A355-1FE1-4E0D-B8DA-E6AF5A6C6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834" y="3658606"/>
                <a:ext cx="3197350" cy="5859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458F215-6B27-4016-8A95-329A05834997}"/>
                  </a:ext>
                </a:extLst>
              </p:cNvPr>
              <p:cNvSpPr/>
              <p:nvPr/>
            </p:nvSpPr>
            <p:spPr>
              <a:xfrm>
                <a:off x="8827834" y="4244536"/>
                <a:ext cx="3197350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458F215-6B27-4016-8A95-329A05834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834" y="4244536"/>
                <a:ext cx="3197350" cy="5859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F5323D-6CD2-41F0-8BDD-85B5FE8D91F1}"/>
                  </a:ext>
                </a:extLst>
              </p:cNvPr>
              <p:cNvSpPr/>
              <p:nvPr/>
            </p:nvSpPr>
            <p:spPr>
              <a:xfrm>
                <a:off x="8838609" y="4787091"/>
                <a:ext cx="3187860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F5323D-6CD2-41F0-8BDD-85B5FE8D9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609" y="4787091"/>
                <a:ext cx="3187860" cy="5859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C94B7-EE6B-4B09-BB30-F05E565AA885}"/>
                  </a:ext>
                </a:extLst>
              </p:cNvPr>
              <p:cNvSpPr/>
              <p:nvPr/>
            </p:nvSpPr>
            <p:spPr>
              <a:xfrm>
                <a:off x="8827833" y="5410567"/>
                <a:ext cx="3197350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C94B7-EE6B-4B09-BB30-F05E565AA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833" y="5410567"/>
                <a:ext cx="3197350" cy="5859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7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2.3: 3-to-8 Decoder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4076541" y="6212320"/>
            <a:ext cx="403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7: VHDL code for 3-to-8 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52" y="1690688"/>
            <a:ext cx="6078295" cy="39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333-9A39-4BF8-ACAE-0A91EA0E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2.3: 3-to-8 Decoder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7496-FC59-4FFB-A25F-CA61097AE510}"/>
              </a:ext>
            </a:extLst>
          </p:cNvPr>
          <p:cNvSpPr txBox="1"/>
          <p:nvPr/>
        </p:nvSpPr>
        <p:spPr>
          <a:xfrm>
            <a:off x="4305139" y="6390952"/>
            <a:ext cx="358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8: 3-to-8 Decoder Simulation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06632"/>
            <a:ext cx="10515600" cy="2957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2676"/>
            <a:ext cx="10515599" cy="20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608</Words>
  <Application>Microsoft Office PowerPoint</Application>
  <PresentationFormat>Widescreen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Self-Check Laboratory Exercise II (Decoders &amp; Demultiplexers)</vt:lpstr>
      <vt:lpstr>2-to-4 Decoder</vt:lpstr>
      <vt:lpstr>Task 2.1: 2-to-4 Decoder</vt:lpstr>
      <vt:lpstr>Task 2.1: 2-to-4 Decoder</vt:lpstr>
      <vt:lpstr>Task 2.2: 2-to-4 Decoder Using LPM</vt:lpstr>
      <vt:lpstr>Task 2.2: 2-to-4 Decoder Using LPM </vt:lpstr>
      <vt:lpstr>3-to-8 Decoder</vt:lpstr>
      <vt:lpstr>Task 2.3: 3-to-8 Decoder</vt:lpstr>
      <vt:lpstr>Task 2.3: 3-to-8 Decoder</vt:lpstr>
      <vt:lpstr>Task 2.4: 3-to-8 Decoder Using LPM</vt:lpstr>
      <vt:lpstr>Task 2.4: 3-to-8 Decoder Using LPM</vt:lpstr>
      <vt:lpstr>Verification of Decoder Design</vt:lpstr>
      <vt:lpstr>1-to-8 Demultiplexer</vt:lpstr>
      <vt:lpstr>Task 2.5: 1-to-8 Demultiplexer</vt:lpstr>
      <vt:lpstr>Task 2.5: 1-to-8 Demultiplexer</vt:lpstr>
      <vt:lpstr>Task 2.6</vt:lpstr>
      <vt:lpstr>Task 2.6</vt:lpstr>
      <vt:lpstr>Task 2.6</vt:lpstr>
      <vt:lpstr>Verification of Demultiplexer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Self-Check Laboratory Exercise II</dc:title>
  <dc:creator>Anthony</dc:creator>
  <cp:lastModifiedBy>Anthony</cp:lastModifiedBy>
  <cp:revision>61</cp:revision>
  <dcterms:created xsi:type="dcterms:W3CDTF">2021-02-22T18:51:02Z</dcterms:created>
  <dcterms:modified xsi:type="dcterms:W3CDTF">2021-02-25T21:34:25Z</dcterms:modified>
</cp:coreProperties>
</file>