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6058-6033-4851-B9A9-B30ABB85A3F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CE3C-8167-4B0C-98C7-5BEBA1BB8A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stack is a linear data structure in which the insertion of a new element and removal of an existing element takes place at the same end represented as the top of the stack</a:t>
            </a:r>
            <a:r>
              <a:rPr lang="en-US" i="1" dirty="0" smtClean="0"/>
              <a:t>.</a:t>
            </a:r>
          </a:p>
          <a:p>
            <a:r>
              <a:rPr lang="en-US" dirty="0"/>
              <a:t>A stack is a linear data structure that follows the principle of </a:t>
            </a:r>
            <a:r>
              <a:rPr lang="en-US" b="1" dirty="0"/>
              <a:t>Last In First Out (LIFO)</a:t>
            </a:r>
            <a:r>
              <a:rPr lang="en-US" dirty="0"/>
              <a:t>. This means the last element inserted inside the stack is removed first.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lements on stack are added on top and removed from top just like a pile of pl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0"/>
            <a:ext cx="4343400" cy="3619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81200" y="495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representation as a pile of plates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present the LIFO principle by using push and pop ope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7753350" cy="45910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4800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PUSH and POP operations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There are some basic operations that allow us to perform different actions on a stack.</a:t>
            </a:r>
          </a:p>
          <a:p>
            <a:r>
              <a:rPr lang="en-US" b="1" dirty="0"/>
              <a:t>Push</a:t>
            </a:r>
            <a:r>
              <a:rPr lang="en-US" dirty="0"/>
              <a:t>: Add an element to the top of a stack</a:t>
            </a:r>
          </a:p>
          <a:p>
            <a:r>
              <a:rPr lang="en-US" b="1" dirty="0"/>
              <a:t>Pop</a:t>
            </a:r>
            <a:r>
              <a:rPr lang="en-US" dirty="0"/>
              <a:t>: Remove an element from the top of a stack</a:t>
            </a:r>
          </a:p>
          <a:p>
            <a:r>
              <a:rPr lang="en-US" b="1" dirty="0" err="1"/>
              <a:t>IsEmpty</a:t>
            </a:r>
            <a:r>
              <a:rPr lang="en-US" dirty="0"/>
              <a:t>: Check if the stack is empty</a:t>
            </a:r>
          </a:p>
          <a:p>
            <a:r>
              <a:rPr lang="en-US" b="1" dirty="0" err="1"/>
              <a:t>IsFull</a:t>
            </a:r>
            <a:r>
              <a:rPr lang="en-US" dirty="0"/>
              <a:t>: Check if the stack is full</a:t>
            </a:r>
          </a:p>
          <a:p>
            <a:r>
              <a:rPr lang="en-US" b="1" dirty="0"/>
              <a:t>Peek</a:t>
            </a:r>
            <a:r>
              <a:rPr lang="en-US" dirty="0"/>
              <a:t>: Get the value of the top element without removing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Stack</a:t>
            </a:r>
            <a:endParaRPr lang="en-US" dirty="0"/>
          </a:p>
        </p:txBody>
      </p:sp>
      <p:pic>
        <p:nvPicPr>
          <p:cNvPr id="17410" name="Picture 2" descr="Adding elements to the top of stack and removing elements from the top of s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898901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131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Stacks </vt:lpstr>
      <vt:lpstr>Slide 2</vt:lpstr>
      <vt:lpstr>Slide 3</vt:lpstr>
      <vt:lpstr>Slide 4</vt:lpstr>
      <vt:lpstr>Stack operations</vt:lpstr>
      <vt:lpstr>Working of 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Admin</dc:creator>
  <cp:lastModifiedBy>Admin</cp:lastModifiedBy>
  <cp:revision>3</cp:revision>
  <dcterms:created xsi:type="dcterms:W3CDTF">2023-08-25T07:35:39Z</dcterms:created>
  <dcterms:modified xsi:type="dcterms:W3CDTF">2023-08-25T09:09:56Z</dcterms:modified>
</cp:coreProperties>
</file>