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D7FF-7CF1-4855-94D8-A0578F5E33C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7C43-4108-403C-8336-86FE2545A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ing-algorithms/" TargetMode="External"/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  <a:r>
              <a:rPr lang="en-US" dirty="0"/>
              <a:t> is a search algorithm that is used to find the position of an element (target value ) in a sorted array. The array should be sorted prior to applying a binary 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Linear Search Approach</a:t>
            </a:r>
            <a:r>
              <a:rPr lang="en-US" dirty="0"/>
              <a:t>: A simple approach is to do a </a:t>
            </a:r>
            <a:r>
              <a:rPr lang="en-US" b="1" u="sng" dirty="0">
                <a:hlinkClick r:id="rId2"/>
              </a:rPr>
              <a:t>linear search</a:t>
            </a:r>
            <a:r>
              <a:rPr lang="en-US" b="1" dirty="0"/>
              <a:t>.</a:t>
            </a:r>
            <a:r>
              <a:rPr lang="en-US" dirty="0"/>
              <a:t> The time complexity of the Linear search is O(n). Another approach to perform the same task is using </a:t>
            </a:r>
            <a:r>
              <a:rPr lang="en-US" i="1" dirty="0"/>
              <a:t>Binary Search</a:t>
            </a:r>
            <a:r>
              <a:rPr lang="en-US" dirty="0"/>
              <a:t>.  </a:t>
            </a:r>
          </a:p>
          <a:p>
            <a:pPr fontAlgn="base"/>
            <a:r>
              <a:rPr lang="en-US" b="1" dirty="0"/>
              <a:t>Binary Search Approach:</a:t>
            </a:r>
            <a:r>
              <a:rPr lang="en-US" dirty="0"/>
              <a:t> </a:t>
            </a:r>
          </a:p>
          <a:p>
            <a:pPr fontAlgn="base"/>
            <a:r>
              <a:rPr lang="en-US" b="1" dirty="0" smtClean="0"/>
              <a:t>Binary Search</a:t>
            </a:r>
            <a:r>
              <a:rPr lang="en-US" dirty="0" smtClean="0"/>
              <a:t> is a </a:t>
            </a:r>
            <a:r>
              <a:rPr lang="en-US" b="0" u="sng" dirty="0" smtClean="0">
                <a:hlinkClick r:id="rId3"/>
              </a:rPr>
              <a:t>searching algorithm</a:t>
            </a:r>
            <a:r>
              <a:rPr lang="en-US" dirty="0" smtClean="0"/>
              <a:t> used in a sorted array by </a:t>
            </a:r>
            <a:r>
              <a:rPr lang="en-US" b="1" dirty="0" smtClean="0"/>
              <a:t>repeatedly dividing the search interval in half</a:t>
            </a:r>
            <a:r>
              <a:rPr lang="en-US" dirty="0" smtClean="0"/>
              <a:t>. The idea of binary search is to use the information that the array is sorted and reduce the time complexity to O(Log n).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binary search algorithm works by comparing the element to be searched by the middle element of the array and based on this comparison follows the required procedure.</a:t>
            </a:r>
          </a:p>
          <a:p>
            <a:r>
              <a:rPr lang="en-US" b="1" dirty="0"/>
              <a:t>Case 1</a:t>
            </a:r>
            <a:r>
              <a:rPr lang="en-US" dirty="0"/>
              <a:t> − element = middle, the element is found return the index.</a:t>
            </a:r>
          </a:p>
          <a:p>
            <a:r>
              <a:rPr lang="en-US" b="1" dirty="0"/>
              <a:t>Case 2</a:t>
            </a:r>
            <a:r>
              <a:rPr lang="en-US" dirty="0"/>
              <a:t> − element &gt; middle, search for the element in the sub-array starting from middle+1 index to n.</a:t>
            </a:r>
          </a:p>
          <a:p>
            <a:r>
              <a:rPr lang="en-US" b="1" dirty="0"/>
              <a:t>Case 3</a:t>
            </a:r>
            <a:r>
              <a:rPr lang="en-US" dirty="0"/>
              <a:t> − element &lt; middle, search for element in the sub-array starting from 0 index to middle -1.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1 : Find the middle element of array. using , </a:t>
            </a:r>
            <a:br>
              <a:rPr lang="en-US" dirty="0" smtClean="0"/>
            </a:br>
            <a:r>
              <a:rPr lang="en-US" dirty="0" smtClean="0"/>
              <a:t>middle = </a:t>
            </a:r>
            <a:r>
              <a:rPr lang="en-US" dirty="0" err="1" smtClean="0"/>
              <a:t>initial_value</a:t>
            </a:r>
            <a:r>
              <a:rPr lang="en-US" dirty="0" smtClean="0"/>
              <a:t> + </a:t>
            </a:r>
            <a:r>
              <a:rPr lang="en-US" dirty="0" err="1" smtClean="0"/>
              <a:t>end_value</a:t>
            </a:r>
            <a:r>
              <a:rPr lang="en-US" dirty="0" smtClean="0"/>
              <a:t> / 2 ; </a:t>
            </a:r>
          </a:p>
          <a:p>
            <a:r>
              <a:rPr lang="en-US" dirty="0" smtClean="0"/>
              <a:t>Step 2 : If middle = element, return ‘element found’ and index. </a:t>
            </a:r>
          </a:p>
          <a:p>
            <a:r>
              <a:rPr lang="en-US" dirty="0" smtClean="0"/>
              <a:t>Step 3 : if middle &gt; element, call the function with </a:t>
            </a:r>
            <a:r>
              <a:rPr lang="en-US" dirty="0" err="1" smtClean="0"/>
              <a:t>end_value</a:t>
            </a:r>
            <a:r>
              <a:rPr lang="en-US" dirty="0" smtClean="0"/>
              <a:t> = middle - 1 . </a:t>
            </a:r>
          </a:p>
          <a:p>
            <a:r>
              <a:rPr lang="en-US" dirty="0" smtClean="0"/>
              <a:t>Step 4 : if middle &lt; element, call the function with </a:t>
            </a:r>
            <a:r>
              <a:rPr lang="en-US" dirty="0" err="1" smtClean="0"/>
              <a:t>start_value</a:t>
            </a:r>
            <a:r>
              <a:rPr lang="en-US" dirty="0" smtClean="0"/>
              <a:t> = middle + 1 . </a:t>
            </a:r>
          </a:p>
          <a:p>
            <a:r>
              <a:rPr lang="en-US" dirty="0" smtClean="0"/>
              <a:t>Step 5 : exit.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Iteration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low, high) </a:t>
            </a:r>
          </a:p>
          <a:p>
            <a:pPr lvl="1">
              <a:buNone/>
            </a:pPr>
            <a:r>
              <a:rPr lang="en-US" dirty="0" smtClean="0"/>
              <a:t>repeat till low = high </a:t>
            </a:r>
          </a:p>
          <a:p>
            <a:pPr lvl="1">
              <a:buNone/>
            </a:pPr>
            <a:r>
              <a:rPr lang="en-US" dirty="0" smtClean="0"/>
              <a:t>mid = (low + high)/2 </a:t>
            </a:r>
          </a:p>
          <a:p>
            <a:pPr lvl="1">
              <a:buNone/>
            </a:pPr>
            <a:r>
              <a:rPr lang="en-US" dirty="0" smtClean="0"/>
              <a:t>if (x == </a:t>
            </a:r>
            <a:r>
              <a:rPr lang="en-US" dirty="0" err="1" smtClean="0"/>
              <a:t>arr</a:t>
            </a:r>
            <a:r>
              <a:rPr lang="en-US" dirty="0" smtClean="0"/>
              <a:t>[mid]) </a:t>
            </a:r>
          </a:p>
          <a:p>
            <a:pPr lvl="1">
              <a:buNone/>
            </a:pPr>
            <a:r>
              <a:rPr lang="en-US" dirty="0" smtClean="0"/>
              <a:t>   return mid </a:t>
            </a:r>
          </a:p>
          <a:p>
            <a:pPr lvl="1">
              <a:buNone/>
            </a:pPr>
            <a:r>
              <a:rPr lang="en-US" dirty="0" smtClean="0"/>
              <a:t>else if (x &gt; </a:t>
            </a:r>
            <a:r>
              <a:rPr lang="en-US" dirty="0" err="1" smtClean="0"/>
              <a:t>arr</a:t>
            </a:r>
            <a:r>
              <a:rPr lang="en-US" dirty="0" smtClean="0"/>
              <a:t>[mid])      // x is on the right side </a:t>
            </a:r>
          </a:p>
          <a:p>
            <a:pPr lvl="1">
              <a:buNone/>
            </a:pPr>
            <a:r>
              <a:rPr lang="en-US" dirty="0" smtClean="0"/>
              <a:t>   low = mid + 1 </a:t>
            </a:r>
          </a:p>
          <a:p>
            <a:pPr lvl="1">
              <a:buNone/>
            </a:pPr>
            <a:r>
              <a:rPr lang="en-US" dirty="0" smtClean="0"/>
              <a:t>else                  // x is on the left side </a:t>
            </a:r>
          </a:p>
          <a:p>
            <a:pPr lvl="1">
              <a:buNone/>
            </a:pPr>
            <a:r>
              <a:rPr lang="en-US" dirty="0" smtClean="0"/>
              <a:t>    high = mid - 1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Recursive Method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low, high)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low &gt; high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return False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mid = (low + high) / 2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if x == </a:t>
            </a:r>
            <a:r>
              <a:rPr lang="en-US" dirty="0" err="1" smtClean="0"/>
              <a:t>arr</a:t>
            </a:r>
            <a:r>
              <a:rPr lang="en-US" dirty="0" smtClean="0"/>
              <a:t>[mid]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return mid</a:t>
            </a:r>
            <a:endParaRPr lang="en-US" dirty="0"/>
          </a:p>
          <a:p>
            <a:pPr>
              <a:buNone/>
            </a:pPr>
            <a:r>
              <a:rPr lang="en-US" dirty="0" smtClean="0"/>
              <a:t>	   else if x &gt; </a:t>
            </a:r>
            <a:r>
              <a:rPr lang="en-US" dirty="0" err="1" smtClean="0"/>
              <a:t>arr</a:t>
            </a:r>
            <a:r>
              <a:rPr lang="en-US" dirty="0" smtClean="0"/>
              <a:t>[mid]    // x is on the right side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mid + 1, high)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else                                // x is on the left side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return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x, low, mid - 1)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20220309171621/Binary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609600"/>
            <a:ext cx="8209077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Binary Search</vt:lpstr>
      <vt:lpstr>Slide 2</vt:lpstr>
      <vt:lpstr>Slide 3</vt:lpstr>
      <vt:lpstr>Working </vt:lpstr>
      <vt:lpstr>ALGORITHM </vt:lpstr>
      <vt:lpstr>1. Iteration Method </vt:lpstr>
      <vt:lpstr>2. Recursive Method 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2023-01-16T08:49:11Z</dcterms:created>
  <dcterms:modified xsi:type="dcterms:W3CDTF">2023-01-16T09:02:24Z</dcterms:modified>
</cp:coreProperties>
</file>