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1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4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9E9E-B182-4233-B8CE-89D11497A071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6A93-4FD8-42C3-8BEF-FC36553E2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br>
              <a:rPr lang="en-IN" dirty="0" smtClean="0"/>
            </a:br>
            <a:r>
              <a:rPr lang="en-IN" dirty="0" smtClean="0"/>
              <a:t>Heap Sorting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Shubhangi</a:t>
            </a:r>
            <a:r>
              <a:rPr lang="en-IN" dirty="0" smtClean="0"/>
              <a:t> </a:t>
            </a:r>
            <a:r>
              <a:rPr lang="en-IN" dirty="0" err="1" smtClean="0"/>
              <a:t>Sapkal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heap is a binary tree of T that satisfies two properties: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–Global shape property: it is a complete binary tree </a:t>
            </a:r>
            <a:br>
              <a:rPr lang="en-US" dirty="0" smtClean="0"/>
            </a:br>
            <a:r>
              <a:rPr lang="en-US" dirty="0" smtClean="0"/>
              <a:t>–Local ordering property: the label in each node is “smaller than or equal to” the label in each of its child nodes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85" y="3908240"/>
            <a:ext cx="9436584" cy="27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58" y="1817211"/>
            <a:ext cx="6684789" cy="46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 Sort Algorithm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" y="1910204"/>
            <a:ext cx="9728586" cy="47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 Sort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16" y="1812793"/>
            <a:ext cx="7212226" cy="46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Heap sort algorithm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27" y="1932531"/>
            <a:ext cx="7908562" cy="46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STRUCTURES Heap Sorting</vt:lpstr>
      <vt:lpstr>Heaps</vt:lpstr>
      <vt:lpstr>Heaps</vt:lpstr>
      <vt:lpstr>Heap Sort Algorithm</vt:lpstr>
      <vt:lpstr>Heap Sort</vt:lpstr>
      <vt:lpstr>Heap sort algorithm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Heap Sorting</dc:title>
  <dc:creator>HP</dc:creator>
  <cp:lastModifiedBy>HP</cp:lastModifiedBy>
  <cp:revision>11</cp:revision>
  <dcterms:created xsi:type="dcterms:W3CDTF">2020-04-06T16:45:53Z</dcterms:created>
  <dcterms:modified xsi:type="dcterms:W3CDTF">2020-04-11T07:17:35Z</dcterms:modified>
</cp:coreProperties>
</file>