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C00AB-8D42-443B-90BA-C6A7CA936CA5}"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FD3EF-083F-4438-AD30-1202B773677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C00AB-8D42-443B-90BA-C6A7CA936CA5}"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FD3EF-083F-4438-AD30-1202B77367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C00AB-8D42-443B-90BA-C6A7CA936CA5}"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FD3EF-083F-4438-AD30-1202B773677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C00AB-8D42-443B-90BA-C6A7CA936CA5}"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FD3EF-083F-4438-AD30-1202B773677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C00AB-8D42-443B-90BA-C6A7CA936CA5}"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FD3EF-083F-4438-AD30-1202B773677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C00AB-8D42-443B-90BA-C6A7CA936CA5}"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FD3EF-083F-4438-AD30-1202B773677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C00AB-8D42-443B-90BA-C6A7CA936CA5}" type="datetimeFigureOut">
              <a:rPr lang="en-US" smtClean="0"/>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FFD3EF-083F-4438-AD30-1202B773677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C00AB-8D42-443B-90BA-C6A7CA936CA5}" type="datetimeFigureOut">
              <a:rPr lang="en-US" smtClean="0"/>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FFD3EF-083F-4438-AD30-1202B77367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C00AB-8D42-443B-90BA-C6A7CA936CA5}" type="datetimeFigureOut">
              <a:rPr lang="en-US" smtClean="0"/>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FFD3EF-083F-4438-AD30-1202B77367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C00AB-8D42-443B-90BA-C6A7CA936CA5}"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FD3EF-083F-4438-AD30-1202B773677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C00AB-8D42-443B-90BA-C6A7CA936CA5}"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FD3EF-083F-4438-AD30-1202B773677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C00AB-8D42-443B-90BA-C6A7CA936CA5}" type="datetimeFigureOut">
              <a:rPr lang="en-US" smtClean="0"/>
              <a:t>2/28/2022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FFD3EF-083F-4438-AD30-1202B773677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a:t>nsertion</a:t>
            </a:r>
            <a:r>
              <a:rPr lang="en-US" dirty="0"/>
              <a:t> sort is a very simple method to sort numbers in an ascending or descending order. This method follows the incremental method. It can be compared with the technique how cards are sorted at the time of playing a game.</a:t>
            </a:r>
          </a:p>
          <a:p>
            <a:r>
              <a:rPr lang="en-US" dirty="0"/>
              <a:t>The numbers, which are needed to be sorted, are known as </a:t>
            </a:r>
            <a:r>
              <a:rPr lang="en-US" b="1" dirty="0"/>
              <a:t>keys</a:t>
            </a:r>
            <a:r>
              <a:rPr lang="en-US" dirty="0"/>
              <a:t>. Here is the algorithm of the insertion sort method</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Algorithm: Insertion-Sort(A)</a:t>
            </a:r>
          </a:p>
          <a:p>
            <a:pPr>
              <a:buNone/>
            </a:pPr>
            <a:r>
              <a:rPr lang="en-US" dirty="0" smtClean="0"/>
              <a:t>for j = 2 to </a:t>
            </a:r>
            <a:r>
              <a:rPr lang="en-US" dirty="0" err="1" smtClean="0"/>
              <a:t>A.length</a:t>
            </a:r>
            <a:r>
              <a:rPr lang="en-US" dirty="0" smtClean="0"/>
              <a:t> </a:t>
            </a:r>
          </a:p>
          <a:p>
            <a:pPr>
              <a:buNone/>
            </a:pPr>
            <a:r>
              <a:rPr lang="en-US" dirty="0" smtClean="0"/>
              <a:t>key = A[j] </a:t>
            </a:r>
          </a:p>
          <a:p>
            <a:pPr>
              <a:buNone/>
            </a:pPr>
            <a:r>
              <a:rPr lang="en-US" dirty="0" err="1" smtClean="0"/>
              <a:t>i</a:t>
            </a:r>
            <a:r>
              <a:rPr lang="en-US" dirty="0" smtClean="0"/>
              <a:t> = j – 1 </a:t>
            </a:r>
          </a:p>
          <a:p>
            <a:pPr>
              <a:buNone/>
            </a:pPr>
            <a:r>
              <a:rPr lang="en-US" dirty="0" smtClean="0"/>
              <a:t>while </a:t>
            </a:r>
            <a:r>
              <a:rPr lang="en-US" dirty="0" err="1" smtClean="0"/>
              <a:t>i</a:t>
            </a:r>
            <a:r>
              <a:rPr lang="en-US" dirty="0" smtClean="0"/>
              <a:t> &gt; 0 and A[</a:t>
            </a:r>
            <a:r>
              <a:rPr lang="en-US" dirty="0" err="1" smtClean="0"/>
              <a:t>i</a:t>
            </a:r>
            <a:r>
              <a:rPr lang="en-US" dirty="0" smtClean="0"/>
              <a:t>] &gt; key </a:t>
            </a:r>
          </a:p>
          <a:p>
            <a:pPr>
              <a:buNone/>
            </a:pPr>
            <a:r>
              <a:rPr lang="en-US" dirty="0" smtClean="0"/>
              <a:t>	A[</a:t>
            </a:r>
            <a:r>
              <a:rPr lang="en-US" dirty="0" err="1" smtClean="0"/>
              <a:t>i</a:t>
            </a:r>
            <a:r>
              <a:rPr lang="en-US" dirty="0" smtClean="0"/>
              <a:t> + 1] = A[</a:t>
            </a:r>
            <a:r>
              <a:rPr lang="en-US" dirty="0" err="1" smtClean="0"/>
              <a:t>i</a:t>
            </a:r>
            <a:r>
              <a:rPr lang="en-US" dirty="0" smtClean="0"/>
              <a:t>] </a:t>
            </a:r>
          </a:p>
          <a:p>
            <a:pPr>
              <a:buNone/>
            </a:pPr>
            <a:r>
              <a:rPr lang="en-US" dirty="0" smtClean="0"/>
              <a:t>	</a:t>
            </a:r>
            <a:r>
              <a:rPr lang="en-US" dirty="0" err="1" smtClean="0"/>
              <a:t>i</a:t>
            </a:r>
            <a:r>
              <a:rPr lang="en-US" dirty="0" smtClean="0"/>
              <a:t> = </a:t>
            </a:r>
            <a:r>
              <a:rPr lang="en-US" dirty="0" err="1" smtClean="0"/>
              <a:t>i</a:t>
            </a:r>
            <a:r>
              <a:rPr lang="en-US" dirty="0" smtClean="0"/>
              <a:t> -1 </a:t>
            </a:r>
          </a:p>
          <a:p>
            <a:pPr>
              <a:buNone/>
            </a:pPr>
            <a:r>
              <a:rPr lang="en-US" dirty="0" smtClean="0"/>
              <a:t>	A[</a:t>
            </a:r>
            <a:r>
              <a:rPr lang="en-US" dirty="0" err="1" smtClean="0"/>
              <a:t>i</a:t>
            </a:r>
            <a:r>
              <a:rPr lang="en-US" dirty="0" smtClean="0"/>
              <a:t> + 1] = key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a:t>
            </a:r>
            <a:br>
              <a:rPr lang="en-US" dirty="0" smtClean="0"/>
            </a:br>
            <a:endParaRPr lang="en-US" dirty="0"/>
          </a:p>
        </p:txBody>
      </p:sp>
      <p:sp>
        <p:nvSpPr>
          <p:cNvPr id="3" name="Content Placeholder 2"/>
          <p:cNvSpPr>
            <a:spLocks noGrp="1"/>
          </p:cNvSpPr>
          <p:nvPr>
            <p:ph idx="1"/>
          </p:nvPr>
        </p:nvSpPr>
        <p:spPr/>
        <p:txBody>
          <a:bodyPr/>
          <a:lstStyle/>
          <a:p>
            <a:r>
              <a:rPr lang="en-US" dirty="0" smtClean="0"/>
              <a:t>Run </a:t>
            </a:r>
            <a:r>
              <a:rPr lang="en-US" dirty="0"/>
              <a:t>time of this algorithm is very much dependent on the given input.</a:t>
            </a:r>
          </a:p>
          <a:p>
            <a:r>
              <a:rPr lang="en-US" dirty="0"/>
              <a:t>If the given numbers are sorted, this algorithm runs in </a:t>
            </a:r>
            <a:r>
              <a:rPr lang="en-US" b="1" i="1" dirty="0"/>
              <a:t>O(n)</a:t>
            </a:r>
            <a:r>
              <a:rPr lang="en-US" dirty="0"/>
              <a:t> time. If the given numbers are in reverse order, the algorithm runs in </a:t>
            </a:r>
            <a:r>
              <a:rPr lang="en-US" b="1" i="1" dirty="0"/>
              <a:t>O(n</a:t>
            </a:r>
            <a:r>
              <a:rPr lang="en-US" b="1" i="1" baseline="30000" dirty="0"/>
              <a:t>2</a:t>
            </a:r>
            <a:r>
              <a:rPr lang="en-US" b="1" i="1" dirty="0"/>
              <a:t>)</a:t>
            </a:r>
            <a:r>
              <a:rPr lang="en-US" dirty="0"/>
              <a:t> time.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br>
              <a:rPr lang="en-US" dirty="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111</Words>
  <Application>Microsoft Office PowerPoint</Application>
  <PresentationFormat>On-screen Show (4:3)</PresentationFormat>
  <Paragraphs>14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Analysis </vt:lpstr>
      <vt:lpstr>Example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3</cp:revision>
  <dcterms:created xsi:type="dcterms:W3CDTF">2022-02-28T06:39:46Z</dcterms:created>
  <dcterms:modified xsi:type="dcterms:W3CDTF">2022-02-28T06:52:30Z</dcterms:modified>
</cp:coreProperties>
</file>