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6" r:id="rId2"/>
    <p:sldId id="258" r:id="rId3"/>
    <p:sldId id="259" r:id="rId4"/>
    <p:sldId id="260" r:id="rId5"/>
    <p:sldId id="261" r:id="rId6"/>
    <p:sldId id="262" r:id="rId7"/>
    <p:sldId id="284" r:id="rId8"/>
    <p:sldId id="285" r:id="rId9"/>
    <p:sldId id="263" r:id="rId10"/>
    <p:sldId id="264" r:id="rId11"/>
    <p:sldId id="286" r:id="rId12"/>
    <p:sldId id="265" r:id="rId13"/>
    <p:sldId id="287"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9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B47DF2-F537-4FB2-A27E-54FCA714CE34}"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794C29-7709-455B-A0A2-AC871B3FDA99}" type="slidenum">
              <a:rPr lang="en-US" smtClean="0"/>
              <a:t>‹#›</a:t>
            </a:fld>
            <a:endParaRPr lang="en-US"/>
          </a:p>
        </p:txBody>
      </p:sp>
    </p:spTree>
    <p:extLst>
      <p:ext uri="{BB962C8B-B14F-4D97-AF65-F5344CB8AC3E}">
        <p14:creationId xmlns:p14="http://schemas.microsoft.com/office/powerpoint/2010/main" val="1983636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B47DF2-F537-4FB2-A27E-54FCA714CE34}"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794C29-7709-455B-A0A2-AC871B3FDA99}" type="slidenum">
              <a:rPr lang="en-US" smtClean="0"/>
              <a:t>‹#›</a:t>
            </a:fld>
            <a:endParaRPr lang="en-US"/>
          </a:p>
        </p:txBody>
      </p:sp>
    </p:spTree>
    <p:extLst>
      <p:ext uri="{BB962C8B-B14F-4D97-AF65-F5344CB8AC3E}">
        <p14:creationId xmlns:p14="http://schemas.microsoft.com/office/powerpoint/2010/main" val="3858859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B47DF2-F537-4FB2-A27E-54FCA714CE34}"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794C29-7709-455B-A0A2-AC871B3FDA99}" type="slidenum">
              <a:rPr lang="en-US" smtClean="0"/>
              <a:t>‹#›</a:t>
            </a:fld>
            <a:endParaRPr lang="en-US"/>
          </a:p>
        </p:txBody>
      </p:sp>
    </p:spTree>
    <p:extLst>
      <p:ext uri="{BB962C8B-B14F-4D97-AF65-F5344CB8AC3E}">
        <p14:creationId xmlns:p14="http://schemas.microsoft.com/office/powerpoint/2010/main" val="1568732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562213"/>
                </a:solidFill>
                <a:latin typeface="Trebuchet MS"/>
                <a:cs typeface="Trebuchet MS"/>
              </a:defRPr>
            </a:lvl1pPr>
          </a:lstStyle>
          <a:p>
            <a:endParaRPr/>
          </a:p>
        </p:txBody>
      </p:sp>
      <p:sp>
        <p:nvSpPr>
          <p:cNvPr id="3" name="Holder 3"/>
          <p:cNvSpPr>
            <a:spLocks noGrp="1"/>
          </p:cNvSpPr>
          <p:nvPr>
            <p:ph sz="half" idx="2"/>
          </p:nvPr>
        </p:nvSpPr>
        <p:spPr>
          <a:xfrm>
            <a:off x="609600" y="1577340"/>
            <a:ext cx="5303520" cy="387798"/>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387798"/>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48481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B47DF2-F537-4FB2-A27E-54FCA714CE34}"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794C29-7709-455B-A0A2-AC871B3FDA99}" type="slidenum">
              <a:rPr lang="en-US" smtClean="0"/>
              <a:t>‹#›</a:t>
            </a:fld>
            <a:endParaRPr lang="en-US"/>
          </a:p>
        </p:txBody>
      </p:sp>
    </p:spTree>
    <p:extLst>
      <p:ext uri="{BB962C8B-B14F-4D97-AF65-F5344CB8AC3E}">
        <p14:creationId xmlns:p14="http://schemas.microsoft.com/office/powerpoint/2010/main" val="603823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B47DF2-F537-4FB2-A27E-54FCA714CE34}"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794C29-7709-455B-A0A2-AC871B3FDA99}" type="slidenum">
              <a:rPr lang="en-US" smtClean="0"/>
              <a:t>‹#›</a:t>
            </a:fld>
            <a:endParaRPr lang="en-US"/>
          </a:p>
        </p:txBody>
      </p:sp>
    </p:spTree>
    <p:extLst>
      <p:ext uri="{BB962C8B-B14F-4D97-AF65-F5344CB8AC3E}">
        <p14:creationId xmlns:p14="http://schemas.microsoft.com/office/powerpoint/2010/main" val="2582140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B47DF2-F537-4FB2-A27E-54FCA714CE34}" type="datetimeFigureOut">
              <a:rPr lang="en-US" smtClean="0"/>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794C29-7709-455B-A0A2-AC871B3FDA99}" type="slidenum">
              <a:rPr lang="en-US" smtClean="0"/>
              <a:t>‹#›</a:t>
            </a:fld>
            <a:endParaRPr lang="en-US"/>
          </a:p>
        </p:txBody>
      </p:sp>
    </p:spTree>
    <p:extLst>
      <p:ext uri="{BB962C8B-B14F-4D97-AF65-F5344CB8AC3E}">
        <p14:creationId xmlns:p14="http://schemas.microsoft.com/office/powerpoint/2010/main" val="362905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B47DF2-F537-4FB2-A27E-54FCA714CE34}" type="datetimeFigureOut">
              <a:rPr lang="en-US" smtClean="0"/>
              <a:t>12/2/2023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794C29-7709-455B-A0A2-AC871B3FDA99}" type="slidenum">
              <a:rPr lang="en-US" smtClean="0"/>
              <a:t>‹#›</a:t>
            </a:fld>
            <a:endParaRPr lang="en-US"/>
          </a:p>
        </p:txBody>
      </p:sp>
    </p:spTree>
    <p:extLst>
      <p:ext uri="{BB962C8B-B14F-4D97-AF65-F5344CB8AC3E}">
        <p14:creationId xmlns:p14="http://schemas.microsoft.com/office/powerpoint/2010/main" val="2828571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B47DF2-F537-4FB2-A27E-54FCA714CE34}" type="datetimeFigureOut">
              <a:rPr lang="en-US" smtClean="0"/>
              <a:t>12/2/2023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794C29-7709-455B-A0A2-AC871B3FDA99}" type="slidenum">
              <a:rPr lang="en-US" smtClean="0"/>
              <a:t>‹#›</a:t>
            </a:fld>
            <a:endParaRPr lang="en-US"/>
          </a:p>
        </p:txBody>
      </p:sp>
    </p:spTree>
    <p:extLst>
      <p:ext uri="{BB962C8B-B14F-4D97-AF65-F5344CB8AC3E}">
        <p14:creationId xmlns:p14="http://schemas.microsoft.com/office/powerpoint/2010/main" val="3029177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B47DF2-F537-4FB2-A27E-54FCA714CE34}" type="datetimeFigureOut">
              <a:rPr lang="en-US" smtClean="0"/>
              <a:t>12/2/2023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794C29-7709-455B-A0A2-AC871B3FDA99}" type="slidenum">
              <a:rPr lang="en-US" smtClean="0"/>
              <a:t>‹#›</a:t>
            </a:fld>
            <a:endParaRPr lang="en-US"/>
          </a:p>
        </p:txBody>
      </p:sp>
    </p:spTree>
    <p:extLst>
      <p:ext uri="{BB962C8B-B14F-4D97-AF65-F5344CB8AC3E}">
        <p14:creationId xmlns:p14="http://schemas.microsoft.com/office/powerpoint/2010/main" val="999580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B47DF2-F537-4FB2-A27E-54FCA714CE34}" type="datetimeFigureOut">
              <a:rPr lang="en-US" smtClean="0"/>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794C29-7709-455B-A0A2-AC871B3FDA99}" type="slidenum">
              <a:rPr lang="en-US" smtClean="0"/>
              <a:t>‹#›</a:t>
            </a:fld>
            <a:endParaRPr lang="en-US"/>
          </a:p>
        </p:txBody>
      </p:sp>
    </p:spTree>
    <p:extLst>
      <p:ext uri="{BB962C8B-B14F-4D97-AF65-F5344CB8AC3E}">
        <p14:creationId xmlns:p14="http://schemas.microsoft.com/office/powerpoint/2010/main" val="885672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B47DF2-F537-4FB2-A27E-54FCA714CE34}" type="datetimeFigureOut">
              <a:rPr lang="en-US" smtClean="0"/>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794C29-7709-455B-A0A2-AC871B3FDA99}" type="slidenum">
              <a:rPr lang="en-US" smtClean="0"/>
              <a:t>‹#›</a:t>
            </a:fld>
            <a:endParaRPr lang="en-US"/>
          </a:p>
        </p:txBody>
      </p:sp>
    </p:spTree>
    <p:extLst>
      <p:ext uri="{BB962C8B-B14F-4D97-AF65-F5344CB8AC3E}">
        <p14:creationId xmlns:p14="http://schemas.microsoft.com/office/powerpoint/2010/main" val="303277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47DF2-F537-4FB2-A27E-54FCA714CE34}" type="datetimeFigureOut">
              <a:rPr lang="en-US" smtClean="0"/>
              <a:t>12/2/2023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794C29-7709-455B-A0A2-AC871B3FDA99}" type="slidenum">
              <a:rPr lang="en-US" smtClean="0"/>
              <a:t>‹#›</a:t>
            </a:fld>
            <a:endParaRPr lang="en-US"/>
          </a:p>
        </p:txBody>
      </p:sp>
    </p:spTree>
    <p:extLst>
      <p:ext uri="{BB962C8B-B14F-4D97-AF65-F5344CB8AC3E}">
        <p14:creationId xmlns:p14="http://schemas.microsoft.com/office/powerpoint/2010/main" val="121811462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7.jp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21.jp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3.jp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7.jp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9.jp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jp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7.jpg"/><Relationship Id="rId2" Type="http://schemas.openxmlformats.org/officeDocument/2006/relationships/image" Target="../media/image36.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8.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8" Type="http://schemas.openxmlformats.org/officeDocument/2006/relationships/image" Target="../media/image42.jpg"/><Relationship Id="rId3" Type="http://schemas.openxmlformats.org/officeDocument/2006/relationships/image" Target="../media/image2.png"/><Relationship Id="rId7" Type="http://schemas.openxmlformats.org/officeDocument/2006/relationships/image" Target="../media/image41.jpg"/><Relationship Id="rId2" Type="http://schemas.openxmlformats.org/officeDocument/2006/relationships/image" Target="../media/image32.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3.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2.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1AC450-7FA5-8AF8-EABD-8FFDECBEF339}"/>
              </a:ext>
            </a:extLst>
          </p:cNvPr>
          <p:cNvSpPr>
            <a:spLocks noGrp="1"/>
          </p:cNvSpPr>
          <p:nvPr>
            <p:ph type="ctrTitle"/>
          </p:nvPr>
        </p:nvSpPr>
        <p:spPr/>
        <p:txBody>
          <a:bodyPr/>
          <a:lstStyle/>
          <a:p>
            <a:r>
              <a:rPr lang="en-US" dirty="0" smtClean="0"/>
              <a:t>Analysis </a:t>
            </a:r>
            <a:r>
              <a:rPr lang="en-US" dirty="0"/>
              <a:t>of Algorithm</a:t>
            </a:r>
          </a:p>
        </p:txBody>
      </p:sp>
      <p:sp>
        <p:nvSpPr>
          <p:cNvPr id="3" name="Subtitle 2">
            <a:extLst>
              <a:ext uri="{FF2B5EF4-FFF2-40B4-BE49-F238E27FC236}">
                <a16:creationId xmlns:a16="http://schemas.microsoft.com/office/drawing/2014/main" xmlns="" id="{607D7294-226F-A1BC-76F8-5110A9B5BE5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72782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0661" y="1"/>
            <a:ext cx="9147810" cy="6861175"/>
            <a:chOff x="-3339" y="0"/>
            <a:chExt cx="9147810" cy="6861175"/>
          </a:xfrm>
        </p:grpSpPr>
        <p:pic>
          <p:nvPicPr>
            <p:cNvPr id="3" name="object 3"/>
            <p:cNvPicPr/>
            <p:nvPr/>
          </p:nvPicPr>
          <p:blipFill>
            <a:blip r:embed="rId2" cstate="print"/>
            <a:stretch>
              <a:fillRect/>
            </a:stretch>
          </p:blipFill>
          <p:spPr>
            <a:xfrm>
              <a:off x="0" y="0"/>
              <a:ext cx="9144000" cy="6858000"/>
            </a:xfrm>
            <a:prstGeom prst="rect">
              <a:avLst/>
            </a:prstGeom>
          </p:spPr>
        </p:pic>
        <p:sp>
          <p:nvSpPr>
            <p:cNvPr id="4" name="object 4"/>
            <p:cNvSpPr/>
            <p:nvPr/>
          </p:nvSpPr>
          <p:spPr>
            <a:xfrm>
              <a:off x="3010" y="3556"/>
              <a:ext cx="820419" cy="819785"/>
            </a:xfrm>
            <a:custGeom>
              <a:avLst/>
              <a:gdLst/>
              <a:ahLst/>
              <a:cxnLst/>
              <a:rect l="l" t="t" r="r" b="b"/>
              <a:pathLst>
                <a:path w="820419" h="819785">
                  <a:moveTo>
                    <a:pt x="819949" y="0"/>
                  </a:moveTo>
                  <a:lnTo>
                    <a:pt x="506" y="0"/>
                  </a:lnTo>
                  <a:lnTo>
                    <a:pt x="0" y="819404"/>
                  </a:lnTo>
                  <a:lnTo>
                    <a:pt x="505" y="819404"/>
                  </a:lnTo>
                  <a:lnTo>
                    <a:pt x="48654" y="818012"/>
                  </a:lnTo>
                  <a:lnTo>
                    <a:pt x="96070" y="813890"/>
                  </a:lnTo>
                  <a:lnTo>
                    <a:pt x="142676" y="807114"/>
                  </a:lnTo>
                  <a:lnTo>
                    <a:pt x="188396" y="797760"/>
                  </a:lnTo>
                  <a:lnTo>
                    <a:pt x="233153" y="785906"/>
                  </a:lnTo>
                  <a:lnTo>
                    <a:pt x="276870" y="771629"/>
                  </a:lnTo>
                  <a:lnTo>
                    <a:pt x="319470" y="755005"/>
                  </a:lnTo>
                  <a:lnTo>
                    <a:pt x="360876" y="736111"/>
                  </a:lnTo>
                  <a:lnTo>
                    <a:pt x="401012" y="715024"/>
                  </a:lnTo>
                  <a:lnTo>
                    <a:pt x="439800" y="691821"/>
                  </a:lnTo>
                  <a:lnTo>
                    <a:pt x="477163" y="666580"/>
                  </a:lnTo>
                  <a:lnTo>
                    <a:pt x="513026" y="639376"/>
                  </a:lnTo>
                  <a:lnTo>
                    <a:pt x="547310" y="610287"/>
                  </a:lnTo>
                  <a:lnTo>
                    <a:pt x="579940" y="579389"/>
                  </a:lnTo>
                  <a:lnTo>
                    <a:pt x="610838" y="546760"/>
                  </a:lnTo>
                  <a:lnTo>
                    <a:pt x="639927" y="512477"/>
                  </a:lnTo>
                  <a:lnTo>
                    <a:pt x="667130" y="476615"/>
                  </a:lnTo>
                  <a:lnTo>
                    <a:pt x="692372" y="439253"/>
                  </a:lnTo>
                  <a:lnTo>
                    <a:pt x="715574" y="400467"/>
                  </a:lnTo>
                  <a:lnTo>
                    <a:pt x="736660" y="360334"/>
                  </a:lnTo>
                  <a:lnTo>
                    <a:pt x="755553" y="318930"/>
                  </a:lnTo>
                  <a:lnTo>
                    <a:pt x="772177" y="276333"/>
                  </a:lnTo>
                  <a:lnTo>
                    <a:pt x="786454" y="232620"/>
                  </a:lnTo>
                  <a:lnTo>
                    <a:pt x="798307" y="187868"/>
                  </a:lnTo>
                  <a:lnTo>
                    <a:pt x="807660" y="142152"/>
                  </a:lnTo>
                  <a:lnTo>
                    <a:pt x="814436" y="95551"/>
                  </a:lnTo>
                  <a:lnTo>
                    <a:pt x="818558" y="48141"/>
                  </a:lnTo>
                  <a:lnTo>
                    <a:pt x="819949" y="0"/>
                  </a:lnTo>
                  <a:close/>
                </a:path>
              </a:pathLst>
            </a:custGeom>
            <a:solidFill>
              <a:srgbClr val="FDF9F4">
                <a:alpha val="32940"/>
              </a:srgbClr>
            </a:solidFill>
          </p:spPr>
          <p:txBody>
            <a:bodyPr wrap="square" lIns="0" tIns="0" rIns="0" bIns="0" rtlCol="0"/>
            <a:lstStyle/>
            <a:p>
              <a:endParaRPr/>
            </a:p>
          </p:txBody>
        </p:sp>
        <p:sp>
          <p:nvSpPr>
            <p:cNvPr id="5" name="object 5"/>
            <p:cNvSpPr/>
            <p:nvPr/>
          </p:nvSpPr>
          <p:spPr>
            <a:xfrm>
              <a:off x="3010" y="3556"/>
              <a:ext cx="820419" cy="819785"/>
            </a:xfrm>
            <a:custGeom>
              <a:avLst/>
              <a:gdLst/>
              <a:ahLst/>
              <a:cxnLst/>
              <a:rect l="l" t="t" r="r" b="b"/>
              <a:pathLst>
                <a:path w="820419" h="819785">
                  <a:moveTo>
                    <a:pt x="819949" y="0"/>
                  </a:moveTo>
                  <a:lnTo>
                    <a:pt x="818558" y="48141"/>
                  </a:lnTo>
                  <a:lnTo>
                    <a:pt x="814436" y="95551"/>
                  </a:lnTo>
                  <a:lnTo>
                    <a:pt x="807660" y="142152"/>
                  </a:lnTo>
                  <a:lnTo>
                    <a:pt x="798307" y="187868"/>
                  </a:lnTo>
                  <a:lnTo>
                    <a:pt x="786454" y="232620"/>
                  </a:lnTo>
                  <a:lnTo>
                    <a:pt x="772177" y="276333"/>
                  </a:lnTo>
                  <a:lnTo>
                    <a:pt x="755553" y="318930"/>
                  </a:lnTo>
                  <a:lnTo>
                    <a:pt x="736660" y="360334"/>
                  </a:lnTo>
                  <a:lnTo>
                    <a:pt x="715574" y="400467"/>
                  </a:lnTo>
                  <a:lnTo>
                    <a:pt x="692372" y="439253"/>
                  </a:lnTo>
                  <a:lnTo>
                    <a:pt x="667130" y="476615"/>
                  </a:lnTo>
                  <a:lnTo>
                    <a:pt x="639927" y="512477"/>
                  </a:lnTo>
                  <a:lnTo>
                    <a:pt x="610838" y="546760"/>
                  </a:lnTo>
                  <a:lnTo>
                    <a:pt x="579940" y="579389"/>
                  </a:lnTo>
                  <a:lnTo>
                    <a:pt x="547310" y="610287"/>
                  </a:lnTo>
                  <a:lnTo>
                    <a:pt x="513026" y="639376"/>
                  </a:lnTo>
                  <a:lnTo>
                    <a:pt x="477163" y="666580"/>
                  </a:lnTo>
                  <a:lnTo>
                    <a:pt x="439800" y="691821"/>
                  </a:lnTo>
                  <a:lnTo>
                    <a:pt x="401012" y="715024"/>
                  </a:lnTo>
                  <a:lnTo>
                    <a:pt x="360876" y="736111"/>
                  </a:lnTo>
                  <a:lnTo>
                    <a:pt x="319470" y="755005"/>
                  </a:lnTo>
                  <a:lnTo>
                    <a:pt x="276870" y="771629"/>
                  </a:lnTo>
                  <a:lnTo>
                    <a:pt x="233153" y="785906"/>
                  </a:lnTo>
                  <a:lnTo>
                    <a:pt x="188396" y="797760"/>
                  </a:lnTo>
                  <a:lnTo>
                    <a:pt x="142676" y="807114"/>
                  </a:lnTo>
                  <a:lnTo>
                    <a:pt x="96070" y="813890"/>
                  </a:lnTo>
                  <a:lnTo>
                    <a:pt x="48654" y="818012"/>
                  </a:lnTo>
                  <a:lnTo>
                    <a:pt x="505" y="819404"/>
                  </a:lnTo>
                  <a:lnTo>
                    <a:pt x="337" y="819404"/>
                  </a:lnTo>
                  <a:lnTo>
                    <a:pt x="168" y="819404"/>
                  </a:lnTo>
                  <a:lnTo>
                    <a:pt x="0" y="819404"/>
                  </a:lnTo>
                  <a:lnTo>
                    <a:pt x="506" y="0"/>
                  </a:lnTo>
                  <a:lnTo>
                    <a:pt x="819949" y="0"/>
                  </a:lnTo>
                  <a:close/>
                </a:path>
              </a:pathLst>
            </a:custGeom>
            <a:ln w="12699">
              <a:solidFill>
                <a:srgbClr val="D2C39E"/>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24967" y="3048"/>
              <a:ext cx="1789176" cy="1789176"/>
            </a:xfrm>
            <a:prstGeom prst="rect">
              <a:avLst/>
            </a:prstGeom>
          </p:spPr>
        </p:pic>
        <p:sp>
          <p:nvSpPr>
            <p:cNvPr id="7" name="object 7"/>
            <p:cNvSpPr/>
            <p:nvPr/>
          </p:nvSpPr>
          <p:spPr>
            <a:xfrm>
              <a:off x="168821" y="21081"/>
              <a:ext cx="1702435" cy="1702435"/>
            </a:xfrm>
            <a:custGeom>
              <a:avLst/>
              <a:gdLst/>
              <a:ahLst/>
              <a:cxnLst/>
              <a:rect l="l" t="t" r="r" b="b"/>
              <a:pathLst>
                <a:path w="1702435" h="1702435">
                  <a:moveTo>
                    <a:pt x="0" y="851154"/>
                  </a:moveTo>
                  <a:lnTo>
                    <a:pt x="1347" y="802859"/>
                  </a:lnTo>
                  <a:lnTo>
                    <a:pt x="5341" y="755271"/>
                  </a:lnTo>
                  <a:lnTo>
                    <a:pt x="11909" y="708461"/>
                  </a:lnTo>
                  <a:lnTo>
                    <a:pt x="20981" y="662500"/>
                  </a:lnTo>
                  <a:lnTo>
                    <a:pt x="32484" y="617462"/>
                  </a:lnTo>
                  <a:lnTo>
                    <a:pt x="46346" y="573417"/>
                  </a:lnTo>
                  <a:lnTo>
                    <a:pt x="62495" y="530438"/>
                  </a:lnTo>
                  <a:lnTo>
                    <a:pt x="80860" y="488596"/>
                  </a:lnTo>
                  <a:lnTo>
                    <a:pt x="101369" y="447964"/>
                  </a:lnTo>
                  <a:lnTo>
                    <a:pt x="123949" y="408613"/>
                  </a:lnTo>
                  <a:lnTo>
                    <a:pt x="148530" y="370615"/>
                  </a:lnTo>
                  <a:lnTo>
                    <a:pt x="175039" y="334042"/>
                  </a:lnTo>
                  <a:lnTo>
                    <a:pt x="203404" y="298966"/>
                  </a:lnTo>
                  <a:lnTo>
                    <a:pt x="233553" y="265459"/>
                  </a:lnTo>
                  <a:lnTo>
                    <a:pt x="265416" y="233593"/>
                  </a:lnTo>
                  <a:lnTo>
                    <a:pt x="298919" y="203439"/>
                  </a:lnTo>
                  <a:lnTo>
                    <a:pt x="333991" y="175070"/>
                  </a:lnTo>
                  <a:lnTo>
                    <a:pt x="370561" y="148557"/>
                  </a:lnTo>
                  <a:lnTo>
                    <a:pt x="408556" y="123973"/>
                  </a:lnTo>
                  <a:lnTo>
                    <a:pt x="447904" y="101388"/>
                  </a:lnTo>
                  <a:lnTo>
                    <a:pt x="488534" y="80876"/>
                  </a:lnTo>
                  <a:lnTo>
                    <a:pt x="530373" y="62508"/>
                  </a:lnTo>
                  <a:lnTo>
                    <a:pt x="573351" y="46355"/>
                  </a:lnTo>
                  <a:lnTo>
                    <a:pt x="617394" y="32490"/>
                  </a:lnTo>
                  <a:lnTo>
                    <a:pt x="662432" y="20985"/>
                  </a:lnTo>
                  <a:lnTo>
                    <a:pt x="708393" y="11912"/>
                  </a:lnTo>
                  <a:lnTo>
                    <a:pt x="755204" y="5342"/>
                  </a:lnTo>
                  <a:lnTo>
                    <a:pt x="802793" y="1347"/>
                  </a:lnTo>
                  <a:lnTo>
                    <a:pt x="851090" y="0"/>
                  </a:lnTo>
                  <a:lnTo>
                    <a:pt x="899386" y="1347"/>
                  </a:lnTo>
                  <a:lnTo>
                    <a:pt x="946976" y="5342"/>
                  </a:lnTo>
                  <a:lnTo>
                    <a:pt x="993786" y="11912"/>
                  </a:lnTo>
                  <a:lnTo>
                    <a:pt x="1039746" y="20985"/>
                  </a:lnTo>
                  <a:lnTo>
                    <a:pt x="1084783" y="32490"/>
                  </a:lnTo>
                  <a:lnTo>
                    <a:pt x="1128825" y="46355"/>
                  </a:lnTo>
                  <a:lnTo>
                    <a:pt x="1171801" y="62508"/>
                  </a:lnTo>
                  <a:lnTo>
                    <a:pt x="1213639" y="80876"/>
                  </a:lnTo>
                  <a:lnTo>
                    <a:pt x="1254268" y="101388"/>
                  </a:lnTo>
                  <a:lnTo>
                    <a:pt x="1293614" y="123973"/>
                  </a:lnTo>
                  <a:lnTo>
                    <a:pt x="1331607" y="148557"/>
                  </a:lnTo>
                  <a:lnTo>
                    <a:pt x="1368174" y="175070"/>
                  </a:lnTo>
                  <a:lnTo>
                    <a:pt x="1403245" y="203439"/>
                  </a:lnTo>
                  <a:lnTo>
                    <a:pt x="1436746" y="233593"/>
                  </a:lnTo>
                  <a:lnTo>
                    <a:pt x="1468606" y="265459"/>
                  </a:lnTo>
                  <a:lnTo>
                    <a:pt x="1498754" y="298966"/>
                  </a:lnTo>
                  <a:lnTo>
                    <a:pt x="1527117" y="334042"/>
                  </a:lnTo>
                  <a:lnTo>
                    <a:pt x="1553624" y="370615"/>
                  </a:lnTo>
                  <a:lnTo>
                    <a:pt x="1578203" y="408613"/>
                  </a:lnTo>
                  <a:lnTo>
                    <a:pt x="1600782" y="447964"/>
                  </a:lnTo>
                  <a:lnTo>
                    <a:pt x="1621289" y="488596"/>
                  </a:lnTo>
                  <a:lnTo>
                    <a:pt x="1639653" y="530438"/>
                  </a:lnTo>
                  <a:lnTo>
                    <a:pt x="1655801" y="573417"/>
                  </a:lnTo>
                  <a:lnTo>
                    <a:pt x="1669661" y="617462"/>
                  </a:lnTo>
                  <a:lnTo>
                    <a:pt x="1681163" y="662500"/>
                  </a:lnTo>
                  <a:lnTo>
                    <a:pt x="1690234" y="708461"/>
                  </a:lnTo>
                  <a:lnTo>
                    <a:pt x="1696802" y="755271"/>
                  </a:lnTo>
                  <a:lnTo>
                    <a:pt x="1700795" y="802859"/>
                  </a:lnTo>
                  <a:lnTo>
                    <a:pt x="1702142" y="851154"/>
                  </a:lnTo>
                  <a:lnTo>
                    <a:pt x="1700795" y="899447"/>
                  </a:lnTo>
                  <a:lnTo>
                    <a:pt x="1696802" y="947034"/>
                  </a:lnTo>
                  <a:lnTo>
                    <a:pt x="1690234" y="993843"/>
                  </a:lnTo>
                  <a:lnTo>
                    <a:pt x="1681163" y="1039800"/>
                  </a:lnTo>
                  <a:lnTo>
                    <a:pt x="1669661" y="1084835"/>
                  </a:lnTo>
                  <a:lnTo>
                    <a:pt x="1655801" y="1128876"/>
                  </a:lnTo>
                  <a:lnTo>
                    <a:pt x="1639653" y="1171850"/>
                  </a:lnTo>
                  <a:lnTo>
                    <a:pt x="1621289" y="1213687"/>
                  </a:lnTo>
                  <a:lnTo>
                    <a:pt x="1600782" y="1254314"/>
                  </a:lnTo>
                  <a:lnTo>
                    <a:pt x="1578203" y="1293659"/>
                  </a:lnTo>
                  <a:lnTo>
                    <a:pt x="1553624" y="1331651"/>
                  </a:lnTo>
                  <a:lnTo>
                    <a:pt x="1527117" y="1368218"/>
                  </a:lnTo>
                  <a:lnTo>
                    <a:pt x="1498754" y="1403287"/>
                  </a:lnTo>
                  <a:lnTo>
                    <a:pt x="1468606" y="1436788"/>
                  </a:lnTo>
                  <a:lnTo>
                    <a:pt x="1436746" y="1468647"/>
                  </a:lnTo>
                  <a:lnTo>
                    <a:pt x="1403245" y="1498795"/>
                  </a:lnTo>
                  <a:lnTo>
                    <a:pt x="1368174" y="1527157"/>
                  </a:lnTo>
                  <a:lnTo>
                    <a:pt x="1331607" y="1553664"/>
                  </a:lnTo>
                  <a:lnTo>
                    <a:pt x="1293614" y="1578242"/>
                  </a:lnTo>
                  <a:lnTo>
                    <a:pt x="1254268" y="1600821"/>
                  </a:lnTo>
                  <a:lnTo>
                    <a:pt x="1213639" y="1621328"/>
                  </a:lnTo>
                  <a:lnTo>
                    <a:pt x="1171801" y="1639691"/>
                  </a:lnTo>
                  <a:lnTo>
                    <a:pt x="1128825" y="1655839"/>
                  </a:lnTo>
                  <a:lnTo>
                    <a:pt x="1084783" y="1669700"/>
                  </a:lnTo>
                  <a:lnTo>
                    <a:pt x="1039746" y="1681201"/>
                  </a:lnTo>
                  <a:lnTo>
                    <a:pt x="993786" y="1690272"/>
                  </a:lnTo>
                  <a:lnTo>
                    <a:pt x="946976" y="1696840"/>
                  </a:lnTo>
                  <a:lnTo>
                    <a:pt x="899386" y="1700833"/>
                  </a:lnTo>
                  <a:lnTo>
                    <a:pt x="851090" y="1702181"/>
                  </a:lnTo>
                  <a:lnTo>
                    <a:pt x="802793" y="1700833"/>
                  </a:lnTo>
                  <a:lnTo>
                    <a:pt x="755204" y="1696840"/>
                  </a:lnTo>
                  <a:lnTo>
                    <a:pt x="708393" y="1690272"/>
                  </a:lnTo>
                  <a:lnTo>
                    <a:pt x="662432" y="1681201"/>
                  </a:lnTo>
                  <a:lnTo>
                    <a:pt x="617394" y="1669700"/>
                  </a:lnTo>
                  <a:lnTo>
                    <a:pt x="573351" y="1655839"/>
                  </a:lnTo>
                  <a:lnTo>
                    <a:pt x="530373" y="1639691"/>
                  </a:lnTo>
                  <a:lnTo>
                    <a:pt x="488534" y="1621328"/>
                  </a:lnTo>
                  <a:lnTo>
                    <a:pt x="447904" y="1600821"/>
                  </a:lnTo>
                  <a:lnTo>
                    <a:pt x="408556" y="1578242"/>
                  </a:lnTo>
                  <a:lnTo>
                    <a:pt x="370561" y="1553664"/>
                  </a:lnTo>
                  <a:lnTo>
                    <a:pt x="333991" y="1527157"/>
                  </a:lnTo>
                  <a:lnTo>
                    <a:pt x="298919" y="1498795"/>
                  </a:lnTo>
                  <a:lnTo>
                    <a:pt x="265416" y="1468647"/>
                  </a:lnTo>
                  <a:lnTo>
                    <a:pt x="233553" y="1436788"/>
                  </a:lnTo>
                  <a:lnTo>
                    <a:pt x="203404" y="1403287"/>
                  </a:lnTo>
                  <a:lnTo>
                    <a:pt x="175039" y="1368218"/>
                  </a:lnTo>
                  <a:lnTo>
                    <a:pt x="148530" y="1331651"/>
                  </a:lnTo>
                  <a:lnTo>
                    <a:pt x="123949" y="1293659"/>
                  </a:lnTo>
                  <a:lnTo>
                    <a:pt x="101369" y="1254314"/>
                  </a:lnTo>
                  <a:lnTo>
                    <a:pt x="80860" y="1213687"/>
                  </a:lnTo>
                  <a:lnTo>
                    <a:pt x="62495" y="1171850"/>
                  </a:lnTo>
                  <a:lnTo>
                    <a:pt x="46346" y="1128876"/>
                  </a:lnTo>
                  <a:lnTo>
                    <a:pt x="32484" y="1084835"/>
                  </a:lnTo>
                  <a:lnTo>
                    <a:pt x="20981" y="1039800"/>
                  </a:lnTo>
                  <a:lnTo>
                    <a:pt x="11909" y="993843"/>
                  </a:lnTo>
                  <a:lnTo>
                    <a:pt x="5341" y="947034"/>
                  </a:lnTo>
                  <a:lnTo>
                    <a:pt x="1347" y="899447"/>
                  </a:lnTo>
                  <a:lnTo>
                    <a:pt x="0" y="851154"/>
                  </a:lnTo>
                  <a:close/>
                </a:path>
              </a:pathLst>
            </a:custGeom>
            <a:ln w="27305">
              <a:solidFill>
                <a:srgbClr val="FFF6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67640" y="1039367"/>
              <a:ext cx="1164336" cy="1161288"/>
            </a:xfrm>
            <a:prstGeom prst="rect">
              <a:avLst/>
            </a:prstGeom>
          </p:spPr>
        </p:pic>
        <p:pic>
          <p:nvPicPr>
            <p:cNvPr id="9" name="object 9"/>
            <p:cNvPicPr/>
            <p:nvPr/>
          </p:nvPicPr>
          <p:blipFill>
            <a:blip r:embed="rId5" cstate="print"/>
            <a:stretch>
              <a:fillRect/>
            </a:stretch>
          </p:blipFill>
          <p:spPr>
            <a:xfrm>
              <a:off x="187318" y="1050633"/>
              <a:ext cx="1116813" cy="1111530"/>
            </a:xfrm>
            <a:prstGeom prst="rect">
              <a:avLst/>
            </a:prstGeom>
          </p:spPr>
        </p:pic>
        <p:sp>
          <p:nvSpPr>
            <p:cNvPr id="10" name="object 10"/>
            <p:cNvSpPr/>
            <p:nvPr/>
          </p:nvSpPr>
          <p:spPr>
            <a:xfrm>
              <a:off x="187318" y="1050633"/>
              <a:ext cx="1116965" cy="1111885"/>
            </a:xfrm>
            <a:custGeom>
              <a:avLst/>
              <a:gdLst/>
              <a:ahLst/>
              <a:cxnLst/>
              <a:rect l="l" t="t" r="r" b="b"/>
              <a:pathLst>
                <a:path w="1116965" h="1111885">
                  <a:moveTo>
                    <a:pt x="118497" y="204634"/>
                  </a:moveTo>
                  <a:lnTo>
                    <a:pt x="149786" y="168741"/>
                  </a:lnTo>
                  <a:lnTo>
                    <a:pt x="183516" y="136234"/>
                  </a:lnTo>
                  <a:lnTo>
                    <a:pt x="219451" y="107137"/>
                  </a:lnTo>
                  <a:lnTo>
                    <a:pt x="257356" y="81474"/>
                  </a:lnTo>
                  <a:lnTo>
                    <a:pt x="296996" y="59270"/>
                  </a:lnTo>
                  <a:lnTo>
                    <a:pt x="338136" y="40547"/>
                  </a:lnTo>
                  <a:lnTo>
                    <a:pt x="380539" y="25331"/>
                  </a:lnTo>
                  <a:lnTo>
                    <a:pt x="423971" y="13644"/>
                  </a:lnTo>
                  <a:lnTo>
                    <a:pt x="468197" y="5510"/>
                  </a:lnTo>
                  <a:lnTo>
                    <a:pt x="512980" y="954"/>
                  </a:lnTo>
                  <a:lnTo>
                    <a:pt x="558087" y="0"/>
                  </a:lnTo>
                  <a:lnTo>
                    <a:pt x="603281" y="2670"/>
                  </a:lnTo>
                  <a:lnTo>
                    <a:pt x="648328" y="8990"/>
                  </a:lnTo>
                  <a:lnTo>
                    <a:pt x="692991" y="18983"/>
                  </a:lnTo>
                  <a:lnTo>
                    <a:pt x="737036" y="32672"/>
                  </a:lnTo>
                  <a:lnTo>
                    <a:pt x="780228" y="50083"/>
                  </a:lnTo>
                  <a:lnTo>
                    <a:pt x="822331" y="71238"/>
                  </a:lnTo>
                  <a:lnTo>
                    <a:pt x="863109" y="96162"/>
                  </a:lnTo>
                  <a:lnTo>
                    <a:pt x="902328" y="124878"/>
                  </a:lnTo>
                  <a:lnTo>
                    <a:pt x="939023" y="156757"/>
                  </a:lnTo>
                  <a:lnTo>
                    <a:pt x="972366" y="190998"/>
                  </a:lnTo>
                  <a:lnTo>
                    <a:pt x="1002326" y="227366"/>
                  </a:lnTo>
                  <a:lnTo>
                    <a:pt x="1028875" y="265625"/>
                  </a:lnTo>
                  <a:lnTo>
                    <a:pt x="1051985" y="305541"/>
                  </a:lnTo>
                  <a:lnTo>
                    <a:pt x="1071627" y="346879"/>
                  </a:lnTo>
                  <a:lnTo>
                    <a:pt x="1087772" y="389404"/>
                  </a:lnTo>
                  <a:lnTo>
                    <a:pt x="1100392" y="432881"/>
                  </a:lnTo>
                  <a:lnTo>
                    <a:pt x="1109458" y="477076"/>
                  </a:lnTo>
                  <a:lnTo>
                    <a:pt x="1114941" y="521754"/>
                  </a:lnTo>
                  <a:lnTo>
                    <a:pt x="1116813" y="566679"/>
                  </a:lnTo>
                  <a:lnTo>
                    <a:pt x="1115045" y="611617"/>
                  </a:lnTo>
                  <a:lnTo>
                    <a:pt x="1109608" y="656333"/>
                  </a:lnTo>
                  <a:lnTo>
                    <a:pt x="1100474" y="700593"/>
                  </a:lnTo>
                  <a:lnTo>
                    <a:pt x="1087614" y="744160"/>
                  </a:lnTo>
                  <a:lnTo>
                    <a:pt x="1070999" y="786801"/>
                  </a:lnTo>
                  <a:lnTo>
                    <a:pt x="1050601" y="828281"/>
                  </a:lnTo>
                  <a:lnTo>
                    <a:pt x="1026391" y="868365"/>
                  </a:lnTo>
                  <a:lnTo>
                    <a:pt x="998340" y="906817"/>
                  </a:lnTo>
                  <a:lnTo>
                    <a:pt x="967050" y="942711"/>
                  </a:lnTo>
                  <a:lnTo>
                    <a:pt x="933321" y="975221"/>
                  </a:lnTo>
                  <a:lnTo>
                    <a:pt x="897386" y="1004323"/>
                  </a:lnTo>
                  <a:lnTo>
                    <a:pt x="859481" y="1029991"/>
                  </a:lnTo>
                  <a:lnTo>
                    <a:pt x="819842" y="1052203"/>
                  </a:lnTo>
                  <a:lnTo>
                    <a:pt x="778703" y="1070934"/>
                  </a:lnTo>
                  <a:lnTo>
                    <a:pt x="736301" y="1086160"/>
                  </a:lnTo>
                  <a:lnTo>
                    <a:pt x="692869" y="1097856"/>
                  </a:lnTo>
                  <a:lnTo>
                    <a:pt x="648644" y="1105999"/>
                  </a:lnTo>
                  <a:lnTo>
                    <a:pt x="603861" y="1110565"/>
                  </a:lnTo>
                  <a:lnTo>
                    <a:pt x="558755" y="1111530"/>
                  </a:lnTo>
                  <a:lnTo>
                    <a:pt x="513561" y="1108869"/>
                  </a:lnTo>
                  <a:lnTo>
                    <a:pt x="468514" y="1102558"/>
                  </a:lnTo>
                  <a:lnTo>
                    <a:pt x="423851" y="1092574"/>
                  </a:lnTo>
                  <a:lnTo>
                    <a:pt x="379805" y="1078891"/>
                  </a:lnTo>
                  <a:lnTo>
                    <a:pt x="336613" y="1061487"/>
                  </a:lnTo>
                  <a:lnTo>
                    <a:pt x="294509" y="1040336"/>
                  </a:lnTo>
                  <a:lnTo>
                    <a:pt x="253729" y="1015415"/>
                  </a:lnTo>
                  <a:lnTo>
                    <a:pt x="214509" y="986700"/>
                  </a:lnTo>
                  <a:lnTo>
                    <a:pt x="177813" y="954821"/>
                  </a:lnTo>
                  <a:lnTo>
                    <a:pt x="144469" y="920580"/>
                  </a:lnTo>
                  <a:lnTo>
                    <a:pt x="114507" y="884212"/>
                  </a:lnTo>
                  <a:lnTo>
                    <a:pt x="87955" y="845952"/>
                  </a:lnTo>
                  <a:lnTo>
                    <a:pt x="64843" y="806035"/>
                  </a:lnTo>
                  <a:lnTo>
                    <a:pt x="45198" y="764695"/>
                  </a:lnTo>
                  <a:lnTo>
                    <a:pt x="29050" y="722168"/>
                  </a:lnTo>
                  <a:lnTo>
                    <a:pt x="16427" y="678687"/>
                  </a:lnTo>
                  <a:lnTo>
                    <a:pt x="7358" y="634488"/>
                  </a:lnTo>
                  <a:lnTo>
                    <a:pt x="1873" y="589806"/>
                  </a:lnTo>
                  <a:lnTo>
                    <a:pt x="0" y="544874"/>
                  </a:lnTo>
                  <a:lnTo>
                    <a:pt x="1767" y="499929"/>
                  </a:lnTo>
                  <a:lnTo>
                    <a:pt x="7203" y="455204"/>
                  </a:lnTo>
                  <a:lnTo>
                    <a:pt x="16338" y="410935"/>
                  </a:lnTo>
                  <a:lnTo>
                    <a:pt x="29201" y="367355"/>
                  </a:lnTo>
                  <a:lnTo>
                    <a:pt x="45819" y="324701"/>
                  </a:lnTo>
                  <a:lnTo>
                    <a:pt x="66221" y="283206"/>
                  </a:lnTo>
                  <a:lnTo>
                    <a:pt x="90438" y="243105"/>
                  </a:lnTo>
                  <a:lnTo>
                    <a:pt x="118497" y="204634"/>
                  </a:lnTo>
                  <a:close/>
                </a:path>
                <a:path w="1116965" h="1111885">
                  <a:moveTo>
                    <a:pt x="220478" y="286041"/>
                  </a:moveTo>
                  <a:lnTo>
                    <a:pt x="193857" y="323455"/>
                  </a:lnTo>
                  <a:lnTo>
                    <a:pt x="171956" y="362810"/>
                  </a:lnTo>
                  <a:lnTo>
                    <a:pt x="154731" y="403741"/>
                  </a:lnTo>
                  <a:lnTo>
                    <a:pt x="142134" y="445881"/>
                  </a:lnTo>
                  <a:lnTo>
                    <a:pt x="134120" y="488865"/>
                  </a:lnTo>
                  <a:lnTo>
                    <a:pt x="130642" y="532328"/>
                  </a:lnTo>
                  <a:lnTo>
                    <a:pt x="131656" y="575903"/>
                  </a:lnTo>
                  <a:lnTo>
                    <a:pt x="137113" y="619227"/>
                  </a:lnTo>
                  <a:lnTo>
                    <a:pt x="146970" y="661933"/>
                  </a:lnTo>
                  <a:lnTo>
                    <a:pt x="161179" y="703655"/>
                  </a:lnTo>
                  <a:lnTo>
                    <a:pt x="179695" y="744028"/>
                  </a:lnTo>
                  <a:lnTo>
                    <a:pt x="202471" y="782686"/>
                  </a:lnTo>
                  <a:lnTo>
                    <a:pt x="229462" y="819265"/>
                  </a:lnTo>
                  <a:lnTo>
                    <a:pt x="260621" y="853397"/>
                  </a:lnTo>
                  <a:lnTo>
                    <a:pt x="295903" y="884719"/>
                  </a:lnTo>
                  <a:lnTo>
                    <a:pt x="334266" y="912179"/>
                  </a:lnTo>
                  <a:lnTo>
                    <a:pt x="374454" y="934995"/>
                  </a:lnTo>
                  <a:lnTo>
                    <a:pt x="416101" y="953204"/>
                  </a:lnTo>
                  <a:lnTo>
                    <a:pt x="458842" y="966841"/>
                  </a:lnTo>
                  <a:lnTo>
                    <a:pt x="502309" y="975943"/>
                  </a:lnTo>
                  <a:lnTo>
                    <a:pt x="546136" y="980546"/>
                  </a:lnTo>
                  <a:lnTo>
                    <a:pt x="589958" y="980687"/>
                  </a:lnTo>
                  <a:lnTo>
                    <a:pt x="633407" y="976403"/>
                  </a:lnTo>
                  <a:lnTo>
                    <a:pt x="676118" y="967728"/>
                  </a:lnTo>
                  <a:lnTo>
                    <a:pt x="717723" y="954701"/>
                  </a:lnTo>
                  <a:lnTo>
                    <a:pt x="757858" y="937356"/>
                  </a:lnTo>
                  <a:lnTo>
                    <a:pt x="796155" y="915731"/>
                  </a:lnTo>
                  <a:lnTo>
                    <a:pt x="832249" y="889862"/>
                  </a:lnTo>
                  <a:lnTo>
                    <a:pt x="865772" y="859785"/>
                  </a:lnTo>
                  <a:lnTo>
                    <a:pt x="896359" y="825537"/>
                  </a:lnTo>
                  <a:lnTo>
                    <a:pt x="922982" y="788101"/>
                  </a:lnTo>
                  <a:lnTo>
                    <a:pt x="944884" y="748730"/>
                  </a:lnTo>
                  <a:lnTo>
                    <a:pt x="962112" y="707789"/>
                  </a:lnTo>
                  <a:lnTo>
                    <a:pt x="974710" y="665643"/>
                  </a:lnTo>
                  <a:lnTo>
                    <a:pt x="982725" y="622657"/>
                  </a:lnTo>
                  <a:lnTo>
                    <a:pt x="986204" y="579196"/>
                  </a:lnTo>
                  <a:lnTo>
                    <a:pt x="985192" y="535624"/>
                  </a:lnTo>
                  <a:lnTo>
                    <a:pt x="979734" y="492307"/>
                  </a:lnTo>
                  <a:lnTo>
                    <a:pt x="969878" y="449609"/>
                  </a:lnTo>
                  <a:lnTo>
                    <a:pt x="955670" y="407895"/>
                  </a:lnTo>
                  <a:lnTo>
                    <a:pt x="937154" y="367530"/>
                  </a:lnTo>
                  <a:lnTo>
                    <a:pt x="914378" y="328880"/>
                  </a:lnTo>
                  <a:lnTo>
                    <a:pt x="887387" y="292308"/>
                  </a:lnTo>
                  <a:lnTo>
                    <a:pt x="856228" y="258179"/>
                  </a:lnTo>
                  <a:lnTo>
                    <a:pt x="820946" y="226859"/>
                  </a:lnTo>
                  <a:lnTo>
                    <a:pt x="782581" y="199399"/>
                  </a:lnTo>
                  <a:lnTo>
                    <a:pt x="742391" y="176583"/>
                  </a:lnTo>
                  <a:lnTo>
                    <a:pt x="700742" y="158375"/>
                  </a:lnTo>
                  <a:lnTo>
                    <a:pt x="658000" y="144737"/>
                  </a:lnTo>
                  <a:lnTo>
                    <a:pt x="614531" y="135635"/>
                  </a:lnTo>
                  <a:lnTo>
                    <a:pt x="570703" y="131032"/>
                  </a:lnTo>
                  <a:lnTo>
                    <a:pt x="526880" y="130891"/>
                  </a:lnTo>
                  <a:lnTo>
                    <a:pt x="483431" y="135175"/>
                  </a:lnTo>
                  <a:lnTo>
                    <a:pt x="440719" y="143850"/>
                  </a:lnTo>
                  <a:lnTo>
                    <a:pt x="399113" y="156877"/>
                  </a:lnTo>
                  <a:lnTo>
                    <a:pt x="358979" y="174222"/>
                  </a:lnTo>
                  <a:lnTo>
                    <a:pt x="320681" y="195847"/>
                  </a:lnTo>
                  <a:lnTo>
                    <a:pt x="284588" y="221716"/>
                  </a:lnTo>
                  <a:lnTo>
                    <a:pt x="251064" y="251793"/>
                  </a:lnTo>
                  <a:lnTo>
                    <a:pt x="220478" y="286041"/>
                  </a:lnTo>
                  <a:close/>
                </a:path>
              </a:pathLst>
            </a:custGeom>
            <a:ln w="12700">
              <a:solidFill>
                <a:srgbClr val="C6B791"/>
              </a:solidFill>
            </a:ln>
          </p:spPr>
          <p:txBody>
            <a:bodyPr wrap="square" lIns="0" tIns="0" rIns="0" bIns="0" rtlCol="0"/>
            <a:lstStyle/>
            <a:p>
              <a:endParaRPr/>
            </a:p>
          </p:txBody>
        </p:sp>
        <p:sp>
          <p:nvSpPr>
            <p:cNvPr id="11" name="object 11"/>
            <p:cNvSpPr/>
            <p:nvPr/>
          </p:nvSpPr>
          <p:spPr>
            <a:xfrm>
              <a:off x="1012875" y="0"/>
              <a:ext cx="8131175" cy="6858000"/>
            </a:xfrm>
            <a:custGeom>
              <a:avLst/>
              <a:gdLst/>
              <a:ahLst/>
              <a:cxnLst/>
              <a:rect l="l" t="t" r="r" b="b"/>
              <a:pathLst>
                <a:path w="8131175" h="6858000">
                  <a:moveTo>
                    <a:pt x="8131175" y="0"/>
                  </a:moveTo>
                  <a:lnTo>
                    <a:pt x="0" y="0"/>
                  </a:lnTo>
                  <a:lnTo>
                    <a:pt x="0" y="6858000"/>
                  </a:lnTo>
                  <a:lnTo>
                    <a:pt x="8131175" y="6858000"/>
                  </a:lnTo>
                  <a:lnTo>
                    <a:pt x="8131175" y="0"/>
                  </a:lnTo>
                  <a:close/>
                </a:path>
              </a:pathLst>
            </a:custGeom>
            <a:solidFill>
              <a:srgbClr val="FFFFFF"/>
            </a:solidFill>
          </p:spPr>
          <p:txBody>
            <a:bodyPr wrap="square" lIns="0" tIns="0" rIns="0" bIns="0" rtlCol="0"/>
            <a:lstStyle/>
            <a:p>
              <a:endParaRPr/>
            </a:p>
          </p:txBody>
        </p:sp>
        <p:pic>
          <p:nvPicPr>
            <p:cNvPr id="12" name="object 12"/>
            <p:cNvPicPr/>
            <p:nvPr/>
          </p:nvPicPr>
          <p:blipFill>
            <a:blip r:embed="rId6" cstate="print"/>
            <a:stretch>
              <a:fillRect/>
            </a:stretch>
          </p:blipFill>
          <p:spPr>
            <a:xfrm>
              <a:off x="935735" y="0"/>
              <a:ext cx="158496" cy="6857999"/>
            </a:xfrm>
            <a:prstGeom prst="rect">
              <a:avLst/>
            </a:prstGeom>
          </p:spPr>
        </p:pic>
        <p:sp>
          <p:nvSpPr>
            <p:cNvPr id="13" name="object 13"/>
            <p:cNvSpPr/>
            <p:nvPr/>
          </p:nvSpPr>
          <p:spPr>
            <a:xfrm>
              <a:off x="1014984"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grpSp>
      <p:pic>
        <p:nvPicPr>
          <p:cNvPr id="14" name="object 14"/>
          <p:cNvPicPr/>
          <p:nvPr/>
        </p:nvPicPr>
        <p:blipFill>
          <a:blip r:embed="rId7" cstate="print"/>
          <a:stretch>
            <a:fillRect/>
          </a:stretch>
        </p:blipFill>
        <p:spPr>
          <a:xfrm>
            <a:off x="2685288" y="338327"/>
            <a:ext cx="5867400" cy="896112"/>
          </a:xfrm>
          <a:prstGeom prst="rect">
            <a:avLst/>
          </a:prstGeom>
        </p:spPr>
      </p:pic>
      <p:sp>
        <p:nvSpPr>
          <p:cNvPr id="15" name="object 15"/>
          <p:cNvSpPr txBox="1">
            <a:spLocks noGrp="1"/>
          </p:cNvSpPr>
          <p:nvPr>
            <p:ph type="title"/>
          </p:nvPr>
        </p:nvSpPr>
        <p:spPr>
          <a:xfrm>
            <a:off x="3038983" y="484708"/>
            <a:ext cx="5157470" cy="680720"/>
          </a:xfrm>
          <a:prstGeom prst="rect">
            <a:avLst/>
          </a:prstGeom>
        </p:spPr>
        <p:txBody>
          <a:bodyPr vert="horz" wrap="square" lIns="0" tIns="12065" rIns="0" bIns="0" rtlCol="0" anchor="ctr">
            <a:spAutoFit/>
          </a:bodyPr>
          <a:lstStyle/>
          <a:p>
            <a:pPr marL="12700">
              <a:lnSpc>
                <a:spcPct val="100000"/>
              </a:lnSpc>
              <a:spcBef>
                <a:spcPts val="95"/>
              </a:spcBef>
            </a:pPr>
            <a:r>
              <a:rPr sz="4300" spc="170" dirty="0"/>
              <a:t>As</a:t>
            </a:r>
            <a:r>
              <a:rPr sz="4300" spc="150" dirty="0"/>
              <a:t>y</a:t>
            </a:r>
            <a:r>
              <a:rPr sz="4300" spc="405" dirty="0"/>
              <a:t>m</a:t>
            </a:r>
            <a:r>
              <a:rPr sz="4300" spc="5" dirty="0"/>
              <a:t>ptotic</a:t>
            </a:r>
            <a:r>
              <a:rPr sz="4300" spc="-495" dirty="0"/>
              <a:t> </a:t>
            </a:r>
            <a:r>
              <a:rPr sz="4300" spc="135" dirty="0"/>
              <a:t>Ana</a:t>
            </a:r>
            <a:r>
              <a:rPr sz="4300" spc="20" dirty="0"/>
              <a:t>l</a:t>
            </a:r>
            <a:r>
              <a:rPr sz="4300" spc="-70" dirty="0"/>
              <a:t>y</a:t>
            </a:r>
            <a:r>
              <a:rPr sz="4300" spc="-80" dirty="0"/>
              <a:t>s</a:t>
            </a:r>
            <a:r>
              <a:rPr sz="4300" spc="-70" dirty="0"/>
              <a:t>is</a:t>
            </a:r>
            <a:endParaRPr sz="4300"/>
          </a:p>
        </p:txBody>
      </p:sp>
      <p:sp>
        <p:nvSpPr>
          <p:cNvPr id="16" name="object 16"/>
          <p:cNvSpPr txBox="1"/>
          <p:nvPr/>
        </p:nvSpPr>
        <p:spPr>
          <a:xfrm>
            <a:off x="3121279" y="1466165"/>
            <a:ext cx="7261859" cy="2818765"/>
          </a:xfrm>
          <a:prstGeom prst="rect">
            <a:avLst/>
          </a:prstGeom>
        </p:spPr>
        <p:txBody>
          <a:bodyPr vert="horz" wrap="square" lIns="0" tIns="12065" rIns="0" bIns="0" rtlCol="0">
            <a:spAutoFit/>
          </a:bodyPr>
          <a:lstStyle/>
          <a:p>
            <a:pPr marL="295910" marR="5080" indent="-283845" algn="just">
              <a:spcBef>
                <a:spcPts val="95"/>
              </a:spcBef>
              <a:buClr>
                <a:srgbClr val="3891A7"/>
              </a:buClr>
              <a:buSzPct val="79687"/>
              <a:buFont typeface="Segoe UI Symbol"/>
              <a:buChar char="⚫"/>
              <a:tabLst>
                <a:tab pos="296545" algn="l"/>
              </a:tabLst>
            </a:pPr>
            <a:r>
              <a:rPr sz="3200" spc="-120" dirty="0">
                <a:latin typeface="Trebuchet MS"/>
                <a:cs typeface="Trebuchet MS"/>
              </a:rPr>
              <a:t>Asymptotic </a:t>
            </a:r>
            <a:r>
              <a:rPr sz="3200" spc="-200" dirty="0">
                <a:latin typeface="Trebuchet MS"/>
                <a:cs typeface="Trebuchet MS"/>
              </a:rPr>
              <a:t>analysis</a:t>
            </a:r>
            <a:r>
              <a:rPr sz="3200" spc="-195" dirty="0">
                <a:latin typeface="Trebuchet MS"/>
                <a:cs typeface="Trebuchet MS"/>
              </a:rPr>
              <a:t> </a:t>
            </a:r>
            <a:r>
              <a:rPr sz="3200" spc="-155" dirty="0">
                <a:latin typeface="Trebuchet MS"/>
                <a:cs typeface="Trebuchet MS"/>
              </a:rPr>
              <a:t>refers</a:t>
            </a:r>
            <a:r>
              <a:rPr sz="3200" spc="-150" dirty="0">
                <a:latin typeface="Trebuchet MS"/>
                <a:cs typeface="Trebuchet MS"/>
              </a:rPr>
              <a:t> </a:t>
            </a:r>
            <a:r>
              <a:rPr sz="3200" spc="-85" dirty="0">
                <a:latin typeface="Trebuchet MS"/>
                <a:cs typeface="Trebuchet MS"/>
              </a:rPr>
              <a:t>to </a:t>
            </a:r>
            <a:r>
              <a:rPr sz="3200" spc="-165" dirty="0">
                <a:latin typeface="Trebuchet MS"/>
                <a:cs typeface="Trebuchet MS"/>
              </a:rPr>
              <a:t>computing </a:t>
            </a:r>
            <a:r>
              <a:rPr sz="3200" spc="-160" dirty="0">
                <a:latin typeface="Trebuchet MS"/>
                <a:cs typeface="Trebuchet MS"/>
              </a:rPr>
              <a:t> </a:t>
            </a:r>
            <a:r>
              <a:rPr sz="3200" spc="-195" dirty="0">
                <a:latin typeface="Trebuchet MS"/>
                <a:cs typeface="Trebuchet MS"/>
              </a:rPr>
              <a:t>the</a:t>
            </a:r>
            <a:r>
              <a:rPr sz="3200" spc="-190" dirty="0">
                <a:latin typeface="Trebuchet MS"/>
                <a:cs typeface="Trebuchet MS"/>
              </a:rPr>
              <a:t> </a:t>
            </a:r>
            <a:r>
              <a:rPr sz="3200" spc="-150" dirty="0">
                <a:latin typeface="Trebuchet MS"/>
                <a:cs typeface="Trebuchet MS"/>
              </a:rPr>
              <a:t>running</a:t>
            </a:r>
            <a:r>
              <a:rPr sz="3200" spc="-145" dirty="0">
                <a:latin typeface="Trebuchet MS"/>
                <a:cs typeface="Trebuchet MS"/>
              </a:rPr>
              <a:t> </a:t>
            </a:r>
            <a:r>
              <a:rPr sz="3200" spc="-215" dirty="0">
                <a:latin typeface="Trebuchet MS"/>
                <a:cs typeface="Trebuchet MS"/>
              </a:rPr>
              <a:t>time</a:t>
            </a:r>
            <a:r>
              <a:rPr sz="3200" spc="535" dirty="0">
                <a:latin typeface="Trebuchet MS"/>
                <a:cs typeface="Trebuchet MS"/>
              </a:rPr>
              <a:t> </a:t>
            </a:r>
            <a:r>
              <a:rPr sz="3200" spc="-180" dirty="0">
                <a:latin typeface="Trebuchet MS"/>
                <a:cs typeface="Trebuchet MS"/>
              </a:rPr>
              <a:t>of</a:t>
            </a:r>
            <a:r>
              <a:rPr sz="3200" spc="-175" dirty="0">
                <a:latin typeface="Trebuchet MS"/>
                <a:cs typeface="Trebuchet MS"/>
              </a:rPr>
              <a:t> </a:t>
            </a:r>
            <a:r>
              <a:rPr sz="3200" spc="-240" dirty="0">
                <a:latin typeface="Trebuchet MS"/>
                <a:cs typeface="Trebuchet MS"/>
              </a:rPr>
              <a:t>any</a:t>
            </a:r>
            <a:r>
              <a:rPr sz="3200" spc="484" dirty="0">
                <a:latin typeface="Trebuchet MS"/>
                <a:cs typeface="Trebuchet MS"/>
              </a:rPr>
              <a:t> </a:t>
            </a:r>
            <a:r>
              <a:rPr sz="3200" spc="-135" dirty="0">
                <a:latin typeface="Trebuchet MS"/>
                <a:cs typeface="Trebuchet MS"/>
              </a:rPr>
              <a:t>operation</a:t>
            </a:r>
            <a:r>
              <a:rPr sz="3200" spc="-130" dirty="0">
                <a:latin typeface="Trebuchet MS"/>
                <a:cs typeface="Trebuchet MS"/>
              </a:rPr>
              <a:t> </a:t>
            </a:r>
            <a:r>
              <a:rPr sz="3200" spc="-190" dirty="0">
                <a:latin typeface="Trebuchet MS"/>
                <a:cs typeface="Trebuchet MS"/>
              </a:rPr>
              <a:t>in </a:t>
            </a:r>
            <a:r>
              <a:rPr sz="3200" spc="-185" dirty="0">
                <a:latin typeface="Trebuchet MS"/>
                <a:cs typeface="Trebuchet MS"/>
              </a:rPr>
              <a:t> </a:t>
            </a:r>
            <a:r>
              <a:rPr sz="3200" spc="-195" dirty="0">
                <a:latin typeface="Trebuchet MS"/>
                <a:cs typeface="Trebuchet MS"/>
              </a:rPr>
              <a:t>m</a:t>
            </a:r>
            <a:r>
              <a:rPr sz="3200" spc="-215" dirty="0">
                <a:latin typeface="Trebuchet MS"/>
                <a:cs typeface="Trebuchet MS"/>
              </a:rPr>
              <a:t>at</a:t>
            </a:r>
            <a:r>
              <a:rPr sz="3200" spc="-250" dirty="0">
                <a:latin typeface="Trebuchet MS"/>
                <a:cs typeface="Trebuchet MS"/>
              </a:rPr>
              <a:t>h</a:t>
            </a:r>
            <a:r>
              <a:rPr sz="3200" spc="-165" dirty="0">
                <a:latin typeface="Trebuchet MS"/>
                <a:cs typeface="Trebuchet MS"/>
              </a:rPr>
              <a:t>e</a:t>
            </a:r>
            <a:r>
              <a:rPr sz="3200" spc="-235" dirty="0">
                <a:latin typeface="Trebuchet MS"/>
                <a:cs typeface="Trebuchet MS"/>
              </a:rPr>
              <a:t>m</a:t>
            </a:r>
            <a:r>
              <a:rPr sz="3200" spc="-220" dirty="0">
                <a:latin typeface="Trebuchet MS"/>
                <a:cs typeface="Trebuchet MS"/>
              </a:rPr>
              <a:t>ati</a:t>
            </a:r>
            <a:r>
              <a:rPr sz="3200" spc="-280" dirty="0">
                <a:latin typeface="Trebuchet MS"/>
                <a:cs typeface="Trebuchet MS"/>
              </a:rPr>
              <a:t>c</a:t>
            </a:r>
            <a:r>
              <a:rPr sz="3200" spc="-285" dirty="0">
                <a:latin typeface="Trebuchet MS"/>
                <a:cs typeface="Trebuchet MS"/>
              </a:rPr>
              <a:t>al</a:t>
            </a:r>
            <a:r>
              <a:rPr sz="3200" spc="-114" dirty="0">
                <a:latin typeface="Trebuchet MS"/>
                <a:cs typeface="Trebuchet MS"/>
              </a:rPr>
              <a:t> </a:t>
            </a:r>
            <a:r>
              <a:rPr sz="3200" spc="-150" dirty="0">
                <a:latin typeface="Trebuchet MS"/>
                <a:cs typeface="Trebuchet MS"/>
              </a:rPr>
              <a:t>un</a:t>
            </a:r>
            <a:r>
              <a:rPr sz="3200" spc="-185" dirty="0">
                <a:latin typeface="Trebuchet MS"/>
                <a:cs typeface="Trebuchet MS"/>
              </a:rPr>
              <a:t>i</a:t>
            </a:r>
            <a:r>
              <a:rPr sz="3200" spc="-260" dirty="0">
                <a:latin typeface="Trebuchet MS"/>
                <a:cs typeface="Trebuchet MS"/>
              </a:rPr>
              <a:t>t</a:t>
            </a:r>
            <a:r>
              <a:rPr sz="3200" spc="-70" dirty="0">
                <a:latin typeface="Trebuchet MS"/>
                <a:cs typeface="Trebuchet MS"/>
              </a:rPr>
              <a:t>s</a:t>
            </a:r>
            <a:r>
              <a:rPr sz="3200" spc="-50" dirty="0">
                <a:latin typeface="Trebuchet MS"/>
                <a:cs typeface="Trebuchet MS"/>
              </a:rPr>
              <a:t> </a:t>
            </a:r>
            <a:r>
              <a:rPr sz="3200" spc="-215" dirty="0">
                <a:latin typeface="Trebuchet MS"/>
                <a:cs typeface="Trebuchet MS"/>
              </a:rPr>
              <a:t>o</a:t>
            </a:r>
            <a:r>
              <a:rPr sz="3200" spc="-140" dirty="0">
                <a:latin typeface="Trebuchet MS"/>
                <a:cs typeface="Trebuchet MS"/>
              </a:rPr>
              <a:t>f</a:t>
            </a:r>
            <a:r>
              <a:rPr sz="3200" spc="-60" dirty="0">
                <a:latin typeface="Trebuchet MS"/>
                <a:cs typeface="Trebuchet MS"/>
              </a:rPr>
              <a:t> </a:t>
            </a:r>
            <a:r>
              <a:rPr sz="3200" spc="-70" dirty="0">
                <a:latin typeface="Trebuchet MS"/>
                <a:cs typeface="Trebuchet MS"/>
              </a:rPr>
              <a:t>c</a:t>
            </a:r>
            <a:r>
              <a:rPr sz="3200" spc="-95" dirty="0">
                <a:latin typeface="Trebuchet MS"/>
                <a:cs typeface="Trebuchet MS"/>
              </a:rPr>
              <a:t>o</a:t>
            </a:r>
            <a:r>
              <a:rPr sz="3200" spc="-195" dirty="0">
                <a:latin typeface="Trebuchet MS"/>
                <a:cs typeface="Trebuchet MS"/>
              </a:rPr>
              <a:t>m</a:t>
            </a:r>
            <a:r>
              <a:rPr sz="3200" spc="-185" dirty="0">
                <a:latin typeface="Trebuchet MS"/>
                <a:cs typeface="Trebuchet MS"/>
              </a:rPr>
              <a:t>p</a:t>
            </a:r>
            <a:r>
              <a:rPr sz="3200" spc="-150" dirty="0">
                <a:latin typeface="Trebuchet MS"/>
                <a:cs typeface="Trebuchet MS"/>
              </a:rPr>
              <a:t>u</a:t>
            </a:r>
            <a:r>
              <a:rPr sz="3200" spc="-260" dirty="0">
                <a:latin typeface="Trebuchet MS"/>
                <a:cs typeface="Trebuchet MS"/>
              </a:rPr>
              <a:t>tat</a:t>
            </a:r>
            <a:r>
              <a:rPr sz="3200" spc="-185" dirty="0">
                <a:latin typeface="Trebuchet MS"/>
                <a:cs typeface="Trebuchet MS"/>
              </a:rPr>
              <a:t>i</a:t>
            </a:r>
            <a:r>
              <a:rPr sz="3200" spc="30" dirty="0">
                <a:latin typeface="Trebuchet MS"/>
                <a:cs typeface="Trebuchet MS"/>
              </a:rPr>
              <a:t>o</a:t>
            </a:r>
            <a:r>
              <a:rPr sz="3200" spc="-125" dirty="0">
                <a:latin typeface="Trebuchet MS"/>
                <a:cs typeface="Trebuchet MS"/>
              </a:rPr>
              <a:t>n</a:t>
            </a:r>
            <a:r>
              <a:rPr sz="3200" spc="-480" dirty="0">
                <a:latin typeface="Trebuchet MS"/>
                <a:cs typeface="Trebuchet MS"/>
              </a:rPr>
              <a:t>.</a:t>
            </a:r>
            <a:endParaRPr sz="3200">
              <a:latin typeface="Trebuchet MS"/>
              <a:cs typeface="Trebuchet MS"/>
            </a:endParaRPr>
          </a:p>
          <a:p>
            <a:pPr marL="570230" lvl="1" indent="-238125">
              <a:spcBef>
                <a:spcPts val="635"/>
              </a:spcBef>
              <a:buClr>
                <a:srgbClr val="3891A7"/>
              </a:buClr>
              <a:buFont typeface="Verdana"/>
              <a:buChar char="◦"/>
              <a:tabLst>
                <a:tab pos="570865" algn="l"/>
              </a:tabLst>
            </a:pPr>
            <a:r>
              <a:rPr sz="2400" b="1" dirty="0">
                <a:latin typeface="Arial"/>
                <a:cs typeface="Arial"/>
              </a:rPr>
              <a:t>Ο</a:t>
            </a:r>
            <a:r>
              <a:rPr sz="2400" b="1" spc="-130" dirty="0">
                <a:latin typeface="Arial"/>
                <a:cs typeface="Arial"/>
              </a:rPr>
              <a:t> </a:t>
            </a:r>
            <a:r>
              <a:rPr sz="2400" b="1" spc="60" dirty="0">
                <a:latin typeface="Trebuchet MS"/>
                <a:cs typeface="Trebuchet MS"/>
              </a:rPr>
              <a:t>Notation</a:t>
            </a:r>
            <a:endParaRPr sz="2400">
              <a:latin typeface="Trebuchet MS"/>
              <a:cs typeface="Trebuchet MS"/>
            </a:endParaRPr>
          </a:p>
          <a:p>
            <a:pPr marL="570230" lvl="1" indent="-238125">
              <a:spcBef>
                <a:spcPts val="600"/>
              </a:spcBef>
              <a:buClr>
                <a:srgbClr val="3891A7"/>
              </a:buClr>
              <a:buFont typeface="Verdana"/>
              <a:buChar char="◦"/>
              <a:tabLst>
                <a:tab pos="570865" algn="l"/>
              </a:tabLst>
            </a:pPr>
            <a:r>
              <a:rPr sz="2400" b="1" dirty="0">
                <a:latin typeface="Arial"/>
                <a:cs typeface="Arial"/>
              </a:rPr>
              <a:t>Ω</a:t>
            </a:r>
            <a:r>
              <a:rPr sz="2400" b="1" spc="-114" dirty="0">
                <a:latin typeface="Arial"/>
                <a:cs typeface="Arial"/>
              </a:rPr>
              <a:t> </a:t>
            </a:r>
            <a:r>
              <a:rPr sz="2400" b="1" spc="60" dirty="0">
                <a:latin typeface="Trebuchet MS"/>
                <a:cs typeface="Trebuchet MS"/>
              </a:rPr>
              <a:t>Notation</a:t>
            </a:r>
            <a:endParaRPr sz="2400">
              <a:latin typeface="Trebuchet MS"/>
              <a:cs typeface="Trebuchet MS"/>
            </a:endParaRPr>
          </a:p>
          <a:p>
            <a:pPr marL="570230" lvl="1" indent="-238125">
              <a:spcBef>
                <a:spcPts val="600"/>
              </a:spcBef>
              <a:buClr>
                <a:srgbClr val="3891A7"/>
              </a:buClr>
              <a:buFont typeface="Verdana"/>
              <a:buChar char="◦"/>
              <a:tabLst>
                <a:tab pos="570865" algn="l"/>
              </a:tabLst>
            </a:pPr>
            <a:r>
              <a:rPr sz="2400" b="1" dirty="0">
                <a:latin typeface="Arial"/>
                <a:cs typeface="Arial"/>
              </a:rPr>
              <a:t>θ</a:t>
            </a:r>
            <a:r>
              <a:rPr sz="2400" b="1" spc="-65" dirty="0">
                <a:latin typeface="Arial"/>
                <a:cs typeface="Arial"/>
              </a:rPr>
              <a:t> </a:t>
            </a:r>
            <a:r>
              <a:rPr sz="2400" b="1" spc="60" dirty="0">
                <a:latin typeface="Trebuchet MS"/>
                <a:cs typeface="Trebuchet MS"/>
              </a:rPr>
              <a:t>Notation</a:t>
            </a:r>
            <a:endParaRPr sz="2400">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231CBA-1F28-56BF-EBE1-C0C937FB495A}"/>
              </a:ext>
            </a:extLst>
          </p:cNvPr>
          <p:cNvSpPr>
            <a:spLocks noGrp="1"/>
          </p:cNvSpPr>
          <p:nvPr>
            <p:ph type="title"/>
          </p:nvPr>
        </p:nvSpPr>
        <p:spPr/>
        <p:txBody>
          <a:bodyPr/>
          <a:lstStyle/>
          <a:p>
            <a:r>
              <a:rPr lang="en-US" dirty="0"/>
              <a:t>Big O notation</a:t>
            </a:r>
          </a:p>
        </p:txBody>
      </p:sp>
      <p:sp>
        <p:nvSpPr>
          <p:cNvPr id="3" name="Content Placeholder 2">
            <a:extLst>
              <a:ext uri="{FF2B5EF4-FFF2-40B4-BE49-F238E27FC236}">
                <a16:creationId xmlns:a16="http://schemas.microsoft.com/office/drawing/2014/main" xmlns="" id="{6D0F5082-3EE2-EDED-EA3E-BBBD5983C4EC}"/>
              </a:ext>
            </a:extLst>
          </p:cNvPr>
          <p:cNvSpPr>
            <a:spLocks noGrp="1"/>
          </p:cNvSpPr>
          <p:nvPr>
            <p:ph idx="1"/>
          </p:nvPr>
        </p:nvSpPr>
        <p:spPr/>
        <p:txBody>
          <a:bodyPr/>
          <a:lstStyle/>
          <a:p>
            <a:r>
              <a:rPr lang="en-US" b="1" i="0" dirty="0">
                <a:solidFill>
                  <a:srgbClr val="000000"/>
                </a:solidFill>
                <a:effectLst/>
                <a:latin typeface="Times New Roman" panose="02020603050405020304" pitchFamily="18" charset="0"/>
              </a:rPr>
              <a:t>Definition</a:t>
            </a:r>
            <a:r>
              <a:rPr lang="en-US" b="0" i="0" dirty="0">
                <a:solidFill>
                  <a:srgbClr val="000000"/>
                </a:solidFill>
                <a:effectLst/>
                <a:latin typeface="Times New Roman" panose="02020603050405020304" pitchFamily="18" charset="0"/>
              </a:rPr>
              <a:t>: Let </a:t>
            </a:r>
            <a:r>
              <a:rPr lang="en-US" b="0" i="1" dirty="0">
                <a:solidFill>
                  <a:srgbClr val="000000"/>
                </a:solidFill>
                <a:effectLst/>
                <a:latin typeface="Times New Roman" panose="02020603050405020304" pitchFamily="18" charset="0"/>
              </a:rPr>
              <a:t>f</a:t>
            </a:r>
            <a:r>
              <a:rPr lang="en-US" b="0" i="0" dirty="0">
                <a:solidFill>
                  <a:srgbClr val="000000"/>
                </a:solidFill>
                <a:effectLst/>
                <a:latin typeface="Times New Roman" panose="02020603050405020304" pitchFamily="18" charset="0"/>
              </a:rPr>
              <a:t>(</a:t>
            </a:r>
            <a:r>
              <a:rPr lang="en-US" b="0" i="1" dirty="0">
                <a:solidFill>
                  <a:srgbClr val="000000"/>
                </a:solidFill>
                <a:effectLst/>
                <a:latin typeface="Times New Roman" panose="02020603050405020304" pitchFamily="18" charset="0"/>
              </a:rPr>
              <a:t>n</a:t>
            </a:r>
            <a:r>
              <a:rPr lang="en-US" b="0" i="0" dirty="0">
                <a:solidFill>
                  <a:srgbClr val="000000"/>
                </a:solidFill>
                <a:effectLst/>
                <a:latin typeface="Times New Roman" panose="02020603050405020304" pitchFamily="18" charset="0"/>
              </a:rPr>
              <a:t>) and </a:t>
            </a:r>
            <a:r>
              <a:rPr lang="en-US" b="0" i="1" dirty="0">
                <a:solidFill>
                  <a:srgbClr val="000000"/>
                </a:solidFill>
                <a:effectLst/>
                <a:latin typeface="Times New Roman" panose="02020603050405020304" pitchFamily="18" charset="0"/>
              </a:rPr>
              <a:t>g</a:t>
            </a:r>
            <a:r>
              <a:rPr lang="en-US" b="0" i="0" dirty="0">
                <a:solidFill>
                  <a:srgbClr val="000000"/>
                </a:solidFill>
                <a:effectLst/>
                <a:latin typeface="Times New Roman" panose="02020603050405020304" pitchFamily="18" charset="0"/>
              </a:rPr>
              <a:t>(</a:t>
            </a:r>
            <a:r>
              <a:rPr lang="en-US" b="0" i="1" dirty="0">
                <a:solidFill>
                  <a:srgbClr val="000000"/>
                </a:solidFill>
                <a:effectLst/>
                <a:latin typeface="Times New Roman" panose="02020603050405020304" pitchFamily="18" charset="0"/>
              </a:rPr>
              <a:t>n</a:t>
            </a:r>
            <a:r>
              <a:rPr lang="en-US" b="0" i="0" dirty="0">
                <a:solidFill>
                  <a:srgbClr val="000000"/>
                </a:solidFill>
                <a:effectLst/>
                <a:latin typeface="Times New Roman" panose="02020603050405020304" pitchFamily="18" charset="0"/>
              </a:rPr>
              <a:t>) be functions, where </a:t>
            </a:r>
            <a:r>
              <a:rPr lang="en-US" b="0" i="1" dirty="0">
                <a:solidFill>
                  <a:srgbClr val="000000"/>
                </a:solidFill>
                <a:effectLst/>
                <a:latin typeface="Times New Roman" panose="02020603050405020304" pitchFamily="18" charset="0"/>
              </a:rPr>
              <a:t>n</a:t>
            </a:r>
            <a:r>
              <a:rPr lang="en-US" b="0" i="0" dirty="0">
                <a:solidFill>
                  <a:srgbClr val="000000"/>
                </a:solidFill>
                <a:effectLst/>
                <a:latin typeface="Times New Roman" panose="02020603050405020304" pitchFamily="18" charset="0"/>
              </a:rPr>
              <a:t> is a positive integer. We write </a:t>
            </a:r>
            <a:r>
              <a:rPr lang="en-US" b="0" i="1" dirty="0">
                <a:solidFill>
                  <a:srgbClr val="000000"/>
                </a:solidFill>
                <a:effectLst/>
                <a:latin typeface="Times New Roman" panose="02020603050405020304" pitchFamily="18" charset="0"/>
              </a:rPr>
              <a:t>f</a:t>
            </a:r>
            <a:r>
              <a:rPr lang="en-US" b="0" i="0" dirty="0">
                <a:solidFill>
                  <a:srgbClr val="000000"/>
                </a:solidFill>
                <a:effectLst/>
                <a:latin typeface="Times New Roman" panose="02020603050405020304" pitchFamily="18" charset="0"/>
              </a:rPr>
              <a:t>(</a:t>
            </a:r>
            <a:r>
              <a:rPr lang="en-US" b="0" i="1" dirty="0">
                <a:solidFill>
                  <a:srgbClr val="000000"/>
                </a:solidFill>
                <a:effectLst/>
                <a:latin typeface="Times New Roman" panose="02020603050405020304" pitchFamily="18" charset="0"/>
              </a:rPr>
              <a:t>n</a:t>
            </a:r>
            <a:r>
              <a:rPr lang="en-US" b="0" i="0" dirty="0">
                <a:solidFill>
                  <a:srgbClr val="000000"/>
                </a:solidFill>
                <a:effectLst/>
                <a:latin typeface="Times New Roman" panose="02020603050405020304" pitchFamily="18" charset="0"/>
              </a:rPr>
              <a:t>) = </a:t>
            </a:r>
            <a:r>
              <a:rPr lang="en-US" b="0" i="1" dirty="0">
                <a:solidFill>
                  <a:srgbClr val="000000"/>
                </a:solidFill>
                <a:effectLst/>
                <a:latin typeface="Times New Roman" panose="02020603050405020304" pitchFamily="18" charset="0"/>
              </a:rPr>
              <a:t>O</a:t>
            </a:r>
            <a:r>
              <a:rPr lang="en-US" b="0" i="0" dirty="0">
                <a:solidFill>
                  <a:srgbClr val="000000"/>
                </a:solidFill>
                <a:effectLst/>
                <a:latin typeface="Times New Roman" panose="02020603050405020304" pitchFamily="18" charset="0"/>
              </a:rPr>
              <a:t>(</a:t>
            </a:r>
            <a:r>
              <a:rPr lang="en-US" b="0" i="1" dirty="0">
                <a:solidFill>
                  <a:srgbClr val="000000"/>
                </a:solidFill>
                <a:effectLst/>
                <a:latin typeface="Times New Roman" panose="02020603050405020304" pitchFamily="18" charset="0"/>
              </a:rPr>
              <a:t>g</a:t>
            </a:r>
            <a:r>
              <a:rPr lang="en-US" b="0" i="0" dirty="0">
                <a:solidFill>
                  <a:srgbClr val="000000"/>
                </a:solidFill>
                <a:effectLst/>
                <a:latin typeface="Times New Roman" panose="02020603050405020304" pitchFamily="18" charset="0"/>
              </a:rPr>
              <a:t>(</a:t>
            </a:r>
            <a:r>
              <a:rPr lang="en-US" b="0" i="1" dirty="0">
                <a:solidFill>
                  <a:srgbClr val="000000"/>
                </a:solidFill>
                <a:effectLst/>
                <a:latin typeface="Times New Roman" panose="02020603050405020304" pitchFamily="18" charset="0"/>
              </a:rPr>
              <a:t>n</a:t>
            </a:r>
            <a:r>
              <a:rPr lang="en-US" b="0" i="0" dirty="0">
                <a:solidFill>
                  <a:srgbClr val="000000"/>
                </a:solidFill>
                <a:effectLst/>
                <a:latin typeface="Times New Roman" panose="02020603050405020304" pitchFamily="18" charset="0"/>
              </a:rPr>
              <a:t>)) if and only if there exists a real number </a:t>
            </a:r>
            <a:r>
              <a:rPr lang="en-US" b="0" i="1" dirty="0">
                <a:solidFill>
                  <a:srgbClr val="000000"/>
                </a:solidFill>
                <a:effectLst/>
                <a:latin typeface="Times New Roman" panose="02020603050405020304" pitchFamily="18" charset="0"/>
              </a:rPr>
              <a:t>c</a:t>
            </a:r>
            <a:r>
              <a:rPr lang="en-US" b="0" i="0" dirty="0">
                <a:solidFill>
                  <a:srgbClr val="000000"/>
                </a:solidFill>
                <a:effectLst/>
                <a:latin typeface="Times New Roman" panose="02020603050405020304" pitchFamily="18" charset="0"/>
              </a:rPr>
              <a:t> and positive integer </a:t>
            </a:r>
            <a:r>
              <a:rPr lang="en-US" b="0" i="1" dirty="0">
                <a:solidFill>
                  <a:srgbClr val="000000"/>
                </a:solidFill>
                <a:effectLst/>
                <a:latin typeface="Times New Roman" panose="02020603050405020304" pitchFamily="18" charset="0"/>
              </a:rPr>
              <a:t>n</a:t>
            </a:r>
            <a:r>
              <a:rPr lang="en-US" b="0" i="0" baseline="-25000" dirty="0">
                <a:solidFill>
                  <a:srgbClr val="000000"/>
                </a:solidFill>
                <a:effectLst/>
                <a:latin typeface="Times New Roman" panose="02020603050405020304" pitchFamily="18" charset="0"/>
              </a:rPr>
              <a:t>0</a:t>
            </a:r>
            <a:r>
              <a:rPr lang="en-US" b="0" i="0" dirty="0">
                <a:solidFill>
                  <a:srgbClr val="000000"/>
                </a:solidFill>
                <a:effectLst/>
                <a:latin typeface="Times New Roman" panose="02020603050405020304" pitchFamily="18" charset="0"/>
              </a:rPr>
              <a:t> satisfying 0 &lt;= </a:t>
            </a:r>
            <a:r>
              <a:rPr lang="en-US" b="0" i="1" dirty="0">
                <a:solidFill>
                  <a:srgbClr val="000000"/>
                </a:solidFill>
                <a:effectLst/>
                <a:latin typeface="Times New Roman" panose="02020603050405020304" pitchFamily="18" charset="0"/>
              </a:rPr>
              <a:t>f</a:t>
            </a:r>
            <a:r>
              <a:rPr lang="en-US" b="0" i="0" dirty="0">
                <a:solidFill>
                  <a:srgbClr val="000000"/>
                </a:solidFill>
                <a:effectLst/>
                <a:latin typeface="Times New Roman" panose="02020603050405020304" pitchFamily="18" charset="0"/>
              </a:rPr>
              <a:t>(</a:t>
            </a:r>
            <a:r>
              <a:rPr lang="en-US" b="0" i="1" dirty="0">
                <a:solidFill>
                  <a:srgbClr val="000000"/>
                </a:solidFill>
                <a:effectLst/>
                <a:latin typeface="Times New Roman" panose="02020603050405020304" pitchFamily="18" charset="0"/>
              </a:rPr>
              <a:t>n</a:t>
            </a:r>
            <a:r>
              <a:rPr lang="en-US" b="0" i="0" dirty="0">
                <a:solidFill>
                  <a:srgbClr val="000000"/>
                </a:solidFill>
                <a:effectLst/>
                <a:latin typeface="Times New Roman" panose="02020603050405020304" pitchFamily="18" charset="0"/>
              </a:rPr>
              <a:t>) &lt;= </a:t>
            </a:r>
            <a:r>
              <a:rPr lang="en-US" b="0" i="1" dirty="0">
                <a:solidFill>
                  <a:srgbClr val="000000"/>
                </a:solidFill>
                <a:effectLst/>
                <a:latin typeface="Times New Roman" panose="02020603050405020304" pitchFamily="18" charset="0"/>
              </a:rPr>
              <a:t>cg</a:t>
            </a:r>
            <a:r>
              <a:rPr lang="en-US" b="0" i="0" dirty="0">
                <a:solidFill>
                  <a:srgbClr val="000000"/>
                </a:solidFill>
                <a:effectLst/>
                <a:latin typeface="Times New Roman" panose="02020603050405020304" pitchFamily="18" charset="0"/>
              </a:rPr>
              <a:t>(</a:t>
            </a:r>
            <a:r>
              <a:rPr lang="en-US" b="0" i="1" dirty="0">
                <a:solidFill>
                  <a:srgbClr val="000000"/>
                </a:solidFill>
                <a:effectLst/>
                <a:latin typeface="Times New Roman" panose="02020603050405020304" pitchFamily="18" charset="0"/>
              </a:rPr>
              <a:t>n</a:t>
            </a:r>
            <a:r>
              <a:rPr lang="en-US" b="0" i="0" dirty="0">
                <a:solidFill>
                  <a:srgbClr val="000000"/>
                </a:solidFill>
                <a:effectLst/>
                <a:latin typeface="Times New Roman" panose="02020603050405020304" pitchFamily="18" charset="0"/>
              </a:rPr>
              <a:t>) for all </a:t>
            </a:r>
            <a:r>
              <a:rPr lang="en-US" b="0" i="1" dirty="0">
                <a:solidFill>
                  <a:srgbClr val="000000"/>
                </a:solidFill>
                <a:effectLst/>
                <a:latin typeface="Times New Roman" panose="02020603050405020304" pitchFamily="18" charset="0"/>
              </a:rPr>
              <a:t>n</a:t>
            </a:r>
            <a:r>
              <a:rPr lang="en-US" b="0" i="0" dirty="0">
                <a:solidFill>
                  <a:srgbClr val="000000"/>
                </a:solidFill>
                <a:effectLst/>
                <a:latin typeface="Times New Roman" panose="02020603050405020304" pitchFamily="18" charset="0"/>
              </a:rPr>
              <a:t> &gt;= </a:t>
            </a:r>
            <a:r>
              <a:rPr lang="en-US" b="0" i="1" dirty="0">
                <a:solidFill>
                  <a:srgbClr val="000000"/>
                </a:solidFill>
                <a:effectLst/>
                <a:latin typeface="Times New Roman" panose="02020603050405020304" pitchFamily="18" charset="0"/>
              </a:rPr>
              <a:t>n</a:t>
            </a:r>
            <a:r>
              <a:rPr lang="en-US" b="0" i="0" baseline="-25000" dirty="0">
                <a:solidFill>
                  <a:srgbClr val="000000"/>
                </a:solidFill>
                <a:effectLst/>
                <a:latin typeface="Times New Roman" panose="02020603050405020304" pitchFamily="18" charset="0"/>
              </a:rPr>
              <a:t>0</a:t>
            </a:r>
            <a:r>
              <a:rPr lang="en-US" b="0" i="0" dirty="0">
                <a:solidFill>
                  <a:srgbClr val="000000"/>
                </a:solidFill>
                <a:effectLst/>
                <a:latin typeface="Times New Roman" panose="02020603050405020304" pitchFamily="18" charset="0"/>
              </a:rPr>
              <a:t>. (And we say, "f of n is big oh of g of n." We might also say or write </a:t>
            </a:r>
            <a:r>
              <a:rPr lang="en-US" b="0" i="1" dirty="0">
                <a:solidFill>
                  <a:srgbClr val="000000"/>
                </a:solidFill>
                <a:effectLst/>
                <a:latin typeface="Times New Roman" panose="02020603050405020304" pitchFamily="18" charset="0"/>
              </a:rPr>
              <a:t>f</a:t>
            </a:r>
            <a:r>
              <a:rPr lang="en-US" b="0" i="0" dirty="0">
                <a:solidFill>
                  <a:srgbClr val="000000"/>
                </a:solidFill>
                <a:effectLst/>
                <a:latin typeface="Times New Roman" panose="02020603050405020304" pitchFamily="18" charset="0"/>
              </a:rPr>
              <a:t>(</a:t>
            </a:r>
            <a:r>
              <a:rPr lang="en-US" b="0" i="1" dirty="0">
                <a:solidFill>
                  <a:srgbClr val="000000"/>
                </a:solidFill>
                <a:effectLst/>
                <a:latin typeface="Times New Roman" panose="02020603050405020304" pitchFamily="18" charset="0"/>
              </a:rPr>
              <a:t>n</a:t>
            </a:r>
            <a:r>
              <a:rPr lang="en-US" b="0" i="0" dirty="0">
                <a:solidFill>
                  <a:srgbClr val="000000"/>
                </a:solidFill>
                <a:effectLst/>
                <a:latin typeface="Times New Roman" panose="02020603050405020304" pitchFamily="18" charset="0"/>
              </a:rPr>
              <a:t>) </a:t>
            </a:r>
            <a:r>
              <a:rPr lang="en-US" b="0" i="1" dirty="0">
                <a:solidFill>
                  <a:srgbClr val="000000"/>
                </a:solidFill>
                <a:effectLst/>
                <a:latin typeface="Times New Roman" panose="02020603050405020304" pitchFamily="18" charset="0"/>
              </a:rPr>
              <a:t>is in</a:t>
            </a:r>
            <a:r>
              <a:rPr lang="en-US" b="0" i="0" dirty="0">
                <a:solidFill>
                  <a:srgbClr val="000000"/>
                </a:solidFill>
                <a:effectLst/>
                <a:latin typeface="Times New Roman" panose="02020603050405020304" pitchFamily="18" charset="0"/>
              </a:rPr>
              <a:t> </a:t>
            </a:r>
            <a:r>
              <a:rPr lang="en-US" b="0" i="1" dirty="0">
                <a:solidFill>
                  <a:srgbClr val="000000"/>
                </a:solidFill>
                <a:effectLst/>
                <a:latin typeface="Times New Roman" panose="02020603050405020304" pitchFamily="18" charset="0"/>
              </a:rPr>
              <a:t>O</a:t>
            </a:r>
            <a:r>
              <a:rPr lang="en-US" b="0" i="0" dirty="0">
                <a:solidFill>
                  <a:srgbClr val="000000"/>
                </a:solidFill>
                <a:effectLst/>
                <a:latin typeface="Times New Roman" panose="02020603050405020304" pitchFamily="18" charset="0"/>
              </a:rPr>
              <a:t>(</a:t>
            </a:r>
            <a:r>
              <a:rPr lang="en-US" b="0" i="1" dirty="0">
                <a:solidFill>
                  <a:srgbClr val="000000"/>
                </a:solidFill>
                <a:effectLst/>
                <a:latin typeface="Times New Roman" panose="02020603050405020304" pitchFamily="18" charset="0"/>
              </a:rPr>
              <a:t>g</a:t>
            </a:r>
            <a:r>
              <a:rPr lang="en-US" b="0" i="0" dirty="0">
                <a:solidFill>
                  <a:srgbClr val="000000"/>
                </a:solidFill>
                <a:effectLst/>
                <a:latin typeface="Times New Roman" panose="02020603050405020304" pitchFamily="18" charset="0"/>
              </a:rPr>
              <a:t>(</a:t>
            </a:r>
            <a:r>
              <a:rPr lang="en-US" b="0" i="1" dirty="0">
                <a:solidFill>
                  <a:srgbClr val="000000"/>
                </a:solidFill>
                <a:effectLst/>
                <a:latin typeface="Times New Roman" panose="02020603050405020304" pitchFamily="18" charset="0"/>
              </a:rPr>
              <a:t>n</a:t>
            </a:r>
            <a:r>
              <a:rPr lang="en-US" b="0" i="0" dirty="0">
                <a:solidFill>
                  <a:srgbClr val="000000"/>
                </a:solidFill>
                <a:effectLst/>
                <a:latin typeface="Times New Roman" panose="02020603050405020304" pitchFamily="18" charset="0"/>
              </a:rPr>
              <a:t>)), because we can think of </a:t>
            </a:r>
            <a:r>
              <a:rPr lang="en-US" b="0" i="1" dirty="0">
                <a:solidFill>
                  <a:srgbClr val="000000"/>
                </a:solidFill>
                <a:effectLst/>
                <a:latin typeface="Times New Roman" panose="02020603050405020304" pitchFamily="18" charset="0"/>
              </a:rPr>
              <a:t>O</a:t>
            </a:r>
            <a:r>
              <a:rPr lang="en-US" b="0" i="0" dirty="0">
                <a:solidFill>
                  <a:srgbClr val="000000"/>
                </a:solidFill>
                <a:effectLst/>
                <a:latin typeface="Times New Roman" panose="02020603050405020304" pitchFamily="18" charset="0"/>
              </a:rPr>
              <a:t> as a </a:t>
            </a:r>
            <a:r>
              <a:rPr lang="en-US" b="0" i="1" dirty="0">
                <a:solidFill>
                  <a:srgbClr val="000000"/>
                </a:solidFill>
                <a:effectLst/>
                <a:latin typeface="Times New Roman" panose="02020603050405020304" pitchFamily="18" charset="0"/>
              </a:rPr>
              <a:t>set</a:t>
            </a:r>
            <a:r>
              <a:rPr lang="en-US" b="0" i="0" dirty="0">
                <a:solidFill>
                  <a:srgbClr val="000000"/>
                </a:solidFill>
                <a:effectLst/>
                <a:latin typeface="Times New Roman" panose="02020603050405020304" pitchFamily="18" charset="0"/>
              </a:rPr>
              <a:t> of functions all with the same property. But we won't often do that in Data Structures.)</a:t>
            </a:r>
            <a:endParaRPr lang="en-US" dirty="0"/>
          </a:p>
        </p:txBody>
      </p:sp>
    </p:spTree>
    <p:extLst>
      <p:ext uri="{BB962C8B-B14F-4D97-AF65-F5344CB8AC3E}">
        <p14:creationId xmlns:p14="http://schemas.microsoft.com/office/powerpoint/2010/main" val="1814383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0661" y="1"/>
            <a:ext cx="9147810" cy="6861175"/>
            <a:chOff x="-3339" y="0"/>
            <a:chExt cx="9147810" cy="6861175"/>
          </a:xfrm>
        </p:grpSpPr>
        <p:pic>
          <p:nvPicPr>
            <p:cNvPr id="3" name="object 3"/>
            <p:cNvPicPr/>
            <p:nvPr/>
          </p:nvPicPr>
          <p:blipFill>
            <a:blip r:embed="rId2" cstate="print"/>
            <a:stretch>
              <a:fillRect/>
            </a:stretch>
          </p:blipFill>
          <p:spPr>
            <a:xfrm>
              <a:off x="0" y="0"/>
              <a:ext cx="9144000" cy="6858000"/>
            </a:xfrm>
            <a:prstGeom prst="rect">
              <a:avLst/>
            </a:prstGeom>
          </p:spPr>
        </p:pic>
        <p:sp>
          <p:nvSpPr>
            <p:cNvPr id="4" name="object 4"/>
            <p:cNvSpPr/>
            <p:nvPr/>
          </p:nvSpPr>
          <p:spPr>
            <a:xfrm>
              <a:off x="3010" y="3556"/>
              <a:ext cx="820419" cy="819785"/>
            </a:xfrm>
            <a:custGeom>
              <a:avLst/>
              <a:gdLst/>
              <a:ahLst/>
              <a:cxnLst/>
              <a:rect l="l" t="t" r="r" b="b"/>
              <a:pathLst>
                <a:path w="820419" h="819785">
                  <a:moveTo>
                    <a:pt x="819949" y="0"/>
                  </a:moveTo>
                  <a:lnTo>
                    <a:pt x="506" y="0"/>
                  </a:lnTo>
                  <a:lnTo>
                    <a:pt x="0" y="819404"/>
                  </a:lnTo>
                  <a:lnTo>
                    <a:pt x="505" y="819404"/>
                  </a:lnTo>
                  <a:lnTo>
                    <a:pt x="48654" y="818012"/>
                  </a:lnTo>
                  <a:lnTo>
                    <a:pt x="96070" y="813890"/>
                  </a:lnTo>
                  <a:lnTo>
                    <a:pt x="142676" y="807114"/>
                  </a:lnTo>
                  <a:lnTo>
                    <a:pt x="188396" y="797760"/>
                  </a:lnTo>
                  <a:lnTo>
                    <a:pt x="233153" y="785906"/>
                  </a:lnTo>
                  <a:lnTo>
                    <a:pt x="276870" y="771629"/>
                  </a:lnTo>
                  <a:lnTo>
                    <a:pt x="319470" y="755005"/>
                  </a:lnTo>
                  <a:lnTo>
                    <a:pt x="360876" y="736111"/>
                  </a:lnTo>
                  <a:lnTo>
                    <a:pt x="401012" y="715024"/>
                  </a:lnTo>
                  <a:lnTo>
                    <a:pt x="439800" y="691821"/>
                  </a:lnTo>
                  <a:lnTo>
                    <a:pt x="477163" y="666580"/>
                  </a:lnTo>
                  <a:lnTo>
                    <a:pt x="513026" y="639376"/>
                  </a:lnTo>
                  <a:lnTo>
                    <a:pt x="547310" y="610287"/>
                  </a:lnTo>
                  <a:lnTo>
                    <a:pt x="579940" y="579389"/>
                  </a:lnTo>
                  <a:lnTo>
                    <a:pt x="610838" y="546760"/>
                  </a:lnTo>
                  <a:lnTo>
                    <a:pt x="639927" y="512477"/>
                  </a:lnTo>
                  <a:lnTo>
                    <a:pt x="667130" y="476615"/>
                  </a:lnTo>
                  <a:lnTo>
                    <a:pt x="692372" y="439253"/>
                  </a:lnTo>
                  <a:lnTo>
                    <a:pt x="715574" y="400467"/>
                  </a:lnTo>
                  <a:lnTo>
                    <a:pt x="736660" y="360334"/>
                  </a:lnTo>
                  <a:lnTo>
                    <a:pt x="755553" y="318930"/>
                  </a:lnTo>
                  <a:lnTo>
                    <a:pt x="772177" y="276333"/>
                  </a:lnTo>
                  <a:lnTo>
                    <a:pt x="786454" y="232620"/>
                  </a:lnTo>
                  <a:lnTo>
                    <a:pt x="798307" y="187868"/>
                  </a:lnTo>
                  <a:lnTo>
                    <a:pt x="807660" y="142152"/>
                  </a:lnTo>
                  <a:lnTo>
                    <a:pt x="814436" y="95551"/>
                  </a:lnTo>
                  <a:lnTo>
                    <a:pt x="818558" y="48141"/>
                  </a:lnTo>
                  <a:lnTo>
                    <a:pt x="819949" y="0"/>
                  </a:lnTo>
                  <a:close/>
                </a:path>
              </a:pathLst>
            </a:custGeom>
            <a:solidFill>
              <a:srgbClr val="FDF9F4">
                <a:alpha val="32940"/>
              </a:srgbClr>
            </a:solidFill>
          </p:spPr>
          <p:txBody>
            <a:bodyPr wrap="square" lIns="0" tIns="0" rIns="0" bIns="0" rtlCol="0"/>
            <a:lstStyle/>
            <a:p>
              <a:endParaRPr/>
            </a:p>
          </p:txBody>
        </p:sp>
        <p:sp>
          <p:nvSpPr>
            <p:cNvPr id="5" name="object 5"/>
            <p:cNvSpPr/>
            <p:nvPr/>
          </p:nvSpPr>
          <p:spPr>
            <a:xfrm>
              <a:off x="3010" y="3556"/>
              <a:ext cx="820419" cy="819785"/>
            </a:xfrm>
            <a:custGeom>
              <a:avLst/>
              <a:gdLst/>
              <a:ahLst/>
              <a:cxnLst/>
              <a:rect l="l" t="t" r="r" b="b"/>
              <a:pathLst>
                <a:path w="820419" h="819785">
                  <a:moveTo>
                    <a:pt x="819949" y="0"/>
                  </a:moveTo>
                  <a:lnTo>
                    <a:pt x="818558" y="48141"/>
                  </a:lnTo>
                  <a:lnTo>
                    <a:pt x="814436" y="95551"/>
                  </a:lnTo>
                  <a:lnTo>
                    <a:pt x="807660" y="142152"/>
                  </a:lnTo>
                  <a:lnTo>
                    <a:pt x="798307" y="187868"/>
                  </a:lnTo>
                  <a:lnTo>
                    <a:pt x="786454" y="232620"/>
                  </a:lnTo>
                  <a:lnTo>
                    <a:pt x="772177" y="276333"/>
                  </a:lnTo>
                  <a:lnTo>
                    <a:pt x="755553" y="318930"/>
                  </a:lnTo>
                  <a:lnTo>
                    <a:pt x="736660" y="360334"/>
                  </a:lnTo>
                  <a:lnTo>
                    <a:pt x="715574" y="400467"/>
                  </a:lnTo>
                  <a:lnTo>
                    <a:pt x="692372" y="439253"/>
                  </a:lnTo>
                  <a:lnTo>
                    <a:pt x="667130" y="476615"/>
                  </a:lnTo>
                  <a:lnTo>
                    <a:pt x="639927" y="512477"/>
                  </a:lnTo>
                  <a:lnTo>
                    <a:pt x="610838" y="546760"/>
                  </a:lnTo>
                  <a:lnTo>
                    <a:pt x="579940" y="579389"/>
                  </a:lnTo>
                  <a:lnTo>
                    <a:pt x="547310" y="610287"/>
                  </a:lnTo>
                  <a:lnTo>
                    <a:pt x="513026" y="639376"/>
                  </a:lnTo>
                  <a:lnTo>
                    <a:pt x="477163" y="666580"/>
                  </a:lnTo>
                  <a:lnTo>
                    <a:pt x="439800" y="691821"/>
                  </a:lnTo>
                  <a:lnTo>
                    <a:pt x="401012" y="715024"/>
                  </a:lnTo>
                  <a:lnTo>
                    <a:pt x="360876" y="736111"/>
                  </a:lnTo>
                  <a:lnTo>
                    <a:pt x="319470" y="755005"/>
                  </a:lnTo>
                  <a:lnTo>
                    <a:pt x="276870" y="771629"/>
                  </a:lnTo>
                  <a:lnTo>
                    <a:pt x="233153" y="785906"/>
                  </a:lnTo>
                  <a:lnTo>
                    <a:pt x="188396" y="797760"/>
                  </a:lnTo>
                  <a:lnTo>
                    <a:pt x="142676" y="807114"/>
                  </a:lnTo>
                  <a:lnTo>
                    <a:pt x="96070" y="813890"/>
                  </a:lnTo>
                  <a:lnTo>
                    <a:pt x="48654" y="818012"/>
                  </a:lnTo>
                  <a:lnTo>
                    <a:pt x="505" y="819404"/>
                  </a:lnTo>
                  <a:lnTo>
                    <a:pt x="337" y="819404"/>
                  </a:lnTo>
                  <a:lnTo>
                    <a:pt x="168" y="819404"/>
                  </a:lnTo>
                  <a:lnTo>
                    <a:pt x="0" y="819404"/>
                  </a:lnTo>
                  <a:lnTo>
                    <a:pt x="506" y="0"/>
                  </a:lnTo>
                  <a:lnTo>
                    <a:pt x="819949" y="0"/>
                  </a:lnTo>
                  <a:close/>
                </a:path>
              </a:pathLst>
            </a:custGeom>
            <a:ln w="12699">
              <a:solidFill>
                <a:srgbClr val="D2C39E"/>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24967" y="3048"/>
              <a:ext cx="1789176" cy="1789176"/>
            </a:xfrm>
            <a:prstGeom prst="rect">
              <a:avLst/>
            </a:prstGeom>
          </p:spPr>
        </p:pic>
        <p:sp>
          <p:nvSpPr>
            <p:cNvPr id="7" name="object 7"/>
            <p:cNvSpPr/>
            <p:nvPr/>
          </p:nvSpPr>
          <p:spPr>
            <a:xfrm>
              <a:off x="168821" y="21081"/>
              <a:ext cx="1702435" cy="1702435"/>
            </a:xfrm>
            <a:custGeom>
              <a:avLst/>
              <a:gdLst/>
              <a:ahLst/>
              <a:cxnLst/>
              <a:rect l="l" t="t" r="r" b="b"/>
              <a:pathLst>
                <a:path w="1702435" h="1702435">
                  <a:moveTo>
                    <a:pt x="0" y="851154"/>
                  </a:moveTo>
                  <a:lnTo>
                    <a:pt x="1347" y="802859"/>
                  </a:lnTo>
                  <a:lnTo>
                    <a:pt x="5341" y="755271"/>
                  </a:lnTo>
                  <a:lnTo>
                    <a:pt x="11909" y="708461"/>
                  </a:lnTo>
                  <a:lnTo>
                    <a:pt x="20981" y="662500"/>
                  </a:lnTo>
                  <a:lnTo>
                    <a:pt x="32484" y="617462"/>
                  </a:lnTo>
                  <a:lnTo>
                    <a:pt x="46346" y="573417"/>
                  </a:lnTo>
                  <a:lnTo>
                    <a:pt x="62495" y="530438"/>
                  </a:lnTo>
                  <a:lnTo>
                    <a:pt x="80860" y="488596"/>
                  </a:lnTo>
                  <a:lnTo>
                    <a:pt x="101369" y="447964"/>
                  </a:lnTo>
                  <a:lnTo>
                    <a:pt x="123949" y="408613"/>
                  </a:lnTo>
                  <a:lnTo>
                    <a:pt x="148530" y="370615"/>
                  </a:lnTo>
                  <a:lnTo>
                    <a:pt x="175039" y="334042"/>
                  </a:lnTo>
                  <a:lnTo>
                    <a:pt x="203404" y="298966"/>
                  </a:lnTo>
                  <a:lnTo>
                    <a:pt x="233553" y="265459"/>
                  </a:lnTo>
                  <a:lnTo>
                    <a:pt x="265416" y="233593"/>
                  </a:lnTo>
                  <a:lnTo>
                    <a:pt x="298919" y="203439"/>
                  </a:lnTo>
                  <a:lnTo>
                    <a:pt x="333991" y="175070"/>
                  </a:lnTo>
                  <a:lnTo>
                    <a:pt x="370561" y="148557"/>
                  </a:lnTo>
                  <a:lnTo>
                    <a:pt x="408556" y="123973"/>
                  </a:lnTo>
                  <a:lnTo>
                    <a:pt x="447904" y="101388"/>
                  </a:lnTo>
                  <a:lnTo>
                    <a:pt x="488534" y="80876"/>
                  </a:lnTo>
                  <a:lnTo>
                    <a:pt x="530373" y="62508"/>
                  </a:lnTo>
                  <a:lnTo>
                    <a:pt x="573351" y="46355"/>
                  </a:lnTo>
                  <a:lnTo>
                    <a:pt x="617394" y="32490"/>
                  </a:lnTo>
                  <a:lnTo>
                    <a:pt x="662432" y="20985"/>
                  </a:lnTo>
                  <a:lnTo>
                    <a:pt x="708393" y="11912"/>
                  </a:lnTo>
                  <a:lnTo>
                    <a:pt x="755204" y="5342"/>
                  </a:lnTo>
                  <a:lnTo>
                    <a:pt x="802793" y="1347"/>
                  </a:lnTo>
                  <a:lnTo>
                    <a:pt x="851090" y="0"/>
                  </a:lnTo>
                  <a:lnTo>
                    <a:pt x="899386" y="1347"/>
                  </a:lnTo>
                  <a:lnTo>
                    <a:pt x="946976" y="5342"/>
                  </a:lnTo>
                  <a:lnTo>
                    <a:pt x="993786" y="11912"/>
                  </a:lnTo>
                  <a:lnTo>
                    <a:pt x="1039746" y="20985"/>
                  </a:lnTo>
                  <a:lnTo>
                    <a:pt x="1084783" y="32490"/>
                  </a:lnTo>
                  <a:lnTo>
                    <a:pt x="1128825" y="46355"/>
                  </a:lnTo>
                  <a:lnTo>
                    <a:pt x="1171801" y="62508"/>
                  </a:lnTo>
                  <a:lnTo>
                    <a:pt x="1213639" y="80876"/>
                  </a:lnTo>
                  <a:lnTo>
                    <a:pt x="1254268" y="101388"/>
                  </a:lnTo>
                  <a:lnTo>
                    <a:pt x="1293614" y="123973"/>
                  </a:lnTo>
                  <a:lnTo>
                    <a:pt x="1331607" y="148557"/>
                  </a:lnTo>
                  <a:lnTo>
                    <a:pt x="1368174" y="175070"/>
                  </a:lnTo>
                  <a:lnTo>
                    <a:pt x="1403245" y="203439"/>
                  </a:lnTo>
                  <a:lnTo>
                    <a:pt x="1436746" y="233593"/>
                  </a:lnTo>
                  <a:lnTo>
                    <a:pt x="1468606" y="265459"/>
                  </a:lnTo>
                  <a:lnTo>
                    <a:pt x="1498754" y="298966"/>
                  </a:lnTo>
                  <a:lnTo>
                    <a:pt x="1527117" y="334042"/>
                  </a:lnTo>
                  <a:lnTo>
                    <a:pt x="1553624" y="370615"/>
                  </a:lnTo>
                  <a:lnTo>
                    <a:pt x="1578203" y="408613"/>
                  </a:lnTo>
                  <a:lnTo>
                    <a:pt x="1600782" y="447964"/>
                  </a:lnTo>
                  <a:lnTo>
                    <a:pt x="1621289" y="488596"/>
                  </a:lnTo>
                  <a:lnTo>
                    <a:pt x="1639653" y="530438"/>
                  </a:lnTo>
                  <a:lnTo>
                    <a:pt x="1655801" y="573417"/>
                  </a:lnTo>
                  <a:lnTo>
                    <a:pt x="1669661" y="617462"/>
                  </a:lnTo>
                  <a:lnTo>
                    <a:pt x="1681163" y="662500"/>
                  </a:lnTo>
                  <a:lnTo>
                    <a:pt x="1690234" y="708461"/>
                  </a:lnTo>
                  <a:lnTo>
                    <a:pt x="1696802" y="755271"/>
                  </a:lnTo>
                  <a:lnTo>
                    <a:pt x="1700795" y="802859"/>
                  </a:lnTo>
                  <a:lnTo>
                    <a:pt x="1702142" y="851154"/>
                  </a:lnTo>
                  <a:lnTo>
                    <a:pt x="1700795" y="899447"/>
                  </a:lnTo>
                  <a:lnTo>
                    <a:pt x="1696802" y="947034"/>
                  </a:lnTo>
                  <a:lnTo>
                    <a:pt x="1690234" y="993843"/>
                  </a:lnTo>
                  <a:lnTo>
                    <a:pt x="1681163" y="1039800"/>
                  </a:lnTo>
                  <a:lnTo>
                    <a:pt x="1669661" y="1084835"/>
                  </a:lnTo>
                  <a:lnTo>
                    <a:pt x="1655801" y="1128876"/>
                  </a:lnTo>
                  <a:lnTo>
                    <a:pt x="1639653" y="1171850"/>
                  </a:lnTo>
                  <a:lnTo>
                    <a:pt x="1621289" y="1213687"/>
                  </a:lnTo>
                  <a:lnTo>
                    <a:pt x="1600782" y="1254314"/>
                  </a:lnTo>
                  <a:lnTo>
                    <a:pt x="1578203" y="1293659"/>
                  </a:lnTo>
                  <a:lnTo>
                    <a:pt x="1553624" y="1331651"/>
                  </a:lnTo>
                  <a:lnTo>
                    <a:pt x="1527117" y="1368218"/>
                  </a:lnTo>
                  <a:lnTo>
                    <a:pt x="1498754" y="1403287"/>
                  </a:lnTo>
                  <a:lnTo>
                    <a:pt x="1468606" y="1436788"/>
                  </a:lnTo>
                  <a:lnTo>
                    <a:pt x="1436746" y="1468647"/>
                  </a:lnTo>
                  <a:lnTo>
                    <a:pt x="1403245" y="1498795"/>
                  </a:lnTo>
                  <a:lnTo>
                    <a:pt x="1368174" y="1527157"/>
                  </a:lnTo>
                  <a:lnTo>
                    <a:pt x="1331607" y="1553664"/>
                  </a:lnTo>
                  <a:lnTo>
                    <a:pt x="1293614" y="1578242"/>
                  </a:lnTo>
                  <a:lnTo>
                    <a:pt x="1254268" y="1600821"/>
                  </a:lnTo>
                  <a:lnTo>
                    <a:pt x="1213639" y="1621328"/>
                  </a:lnTo>
                  <a:lnTo>
                    <a:pt x="1171801" y="1639691"/>
                  </a:lnTo>
                  <a:lnTo>
                    <a:pt x="1128825" y="1655839"/>
                  </a:lnTo>
                  <a:lnTo>
                    <a:pt x="1084783" y="1669700"/>
                  </a:lnTo>
                  <a:lnTo>
                    <a:pt x="1039746" y="1681201"/>
                  </a:lnTo>
                  <a:lnTo>
                    <a:pt x="993786" y="1690272"/>
                  </a:lnTo>
                  <a:lnTo>
                    <a:pt x="946976" y="1696840"/>
                  </a:lnTo>
                  <a:lnTo>
                    <a:pt x="899386" y="1700833"/>
                  </a:lnTo>
                  <a:lnTo>
                    <a:pt x="851090" y="1702181"/>
                  </a:lnTo>
                  <a:lnTo>
                    <a:pt x="802793" y="1700833"/>
                  </a:lnTo>
                  <a:lnTo>
                    <a:pt x="755204" y="1696840"/>
                  </a:lnTo>
                  <a:lnTo>
                    <a:pt x="708393" y="1690272"/>
                  </a:lnTo>
                  <a:lnTo>
                    <a:pt x="662432" y="1681201"/>
                  </a:lnTo>
                  <a:lnTo>
                    <a:pt x="617394" y="1669700"/>
                  </a:lnTo>
                  <a:lnTo>
                    <a:pt x="573351" y="1655839"/>
                  </a:lnTo>
                  <a:lnTo>
                    <a:pt x="530373" y="1639691"/>
                  </a:lnTo>
                  <a:lnTo>
                    <a:pt x="488534" y="1621328"/>
                  </a:lnTo>
                  <a:lnTo>
                    <a:pt x="447904" y="1600821"/>
                  </a:lnTo>
                  <a:lnTo>
                    <a:pt x="408556" y="1578242"/>
                  </a:lnTo>
                  <a:lnTo>
                    <a:pt x="370561" y="1553664"/>
                  </a:lnTo>
                  <a:lnTo>
                    <a:pt x="333991" y="1527157"/>
                  </a:lnTo>
                  <a:lnTo>
                    <a:pt x="298919" y="1498795"/>
                  </a:lnTo>
                  <a:lnTo>
                    <a:pt x="265416" y="1468647"/>
                  </a:lnTo>
                  <a:lnTo>
                    <a:pt x="233553" y="1436788"/>
                  </a:lnTo>
                  <a:lnTo>
                    <a:pt x="203404" y="1403287"/>
                  </a:lnTo>
                  <a:lnTo>
                    <a:pt x="175039" y="1368218"/>
                  </a:lnTo>
                  <a:lnTo>
                    <a:pt x="148530" y="1331651"/>
                  </a:lnTo>
                  <a:lnTo>
                    <a:pt x="123949" y="1293659"/>
                  </a:lnTo>
                  <a:lnTo>
                    <a:pt x="101369" y="1254314"/>
                  </a:lnTo>
                  <a:lnTo>
                    <a:pt x="80860" y="1213687"/>
                  </a:lnTo>
                  <a:lnTo>
                    <a:pt x="62495" y="1171850"/>
                  </a:lnTo>
                  <a:lnTo>
                    <a:pt x="46346" y="1128876"/>
                  </a:lnTo>
                  <a:lnTo>
                    <a:pt x="32484" y="1084835"/>
                  </a:lnTo>
                  <a:lnTo>
                    <a:pt x="20981" y="1039800"/>
                  </a:lnTo>
                  <a:lnTo>
                    <a:pt x="11909" y="993843"/>
                  </a:lnTo>
                  <a:lnTo>
                    <a:pt x="5341" y="947034"/>
                  </a:lnTo>
                  <a:lnTo>
                    <a:pt x="1347" y="899447"/>
                  </a:lnTo>
                  <a:lnTo>
                    <a:pt x="0" y="851154"/>
                  </a:lnTo>
                  <a:close/>
                </a:path>
              </a:pathLst>
            </a:custGeom>
            <a:ln w="27305">
              <a:solidFill>
                <a:srgbClr val="FFF6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67640" y="1039367"/>
              <a:ext cx="1164336" cy="1161288"/>
            </a:xfrm>
            <a:prstGeom prst="rect">
              <a:avLst/>
            </a:prstGeom>
          </p:spPr>
        </p:pic>
        <p:pic>
          <p:nvPicPr>
            <p:cNvPr id="9" name="object 9"/>
            <p:cNvPicPr/>
            <p:nvPr/>
          </p:nvPicPr>
          <p:blipFill>
            <a:blip r:embed="rId5" cstate="print"/>
            <a:stretch>
              <a:fillRect/>
            </a:stretch>
          </p:blipFill>
          <p:spPr>
            <a:xfrm>
              <a:off x="187318" y="1050633"/>
              <a:ext cx="1116813" cy="1111530"/>
            </a:xfrm>
            <a:prstGeom prst="rect">
              <a:avLst/>
            </a:prstGeom>
          </p:spPr>
        </p:pic>
        <p:sp>
          <p:nvSpPr>
            <p:cNvPr id="10" name="object 10"/>
            <p:cNvSpPr/>
            <p:nvPr/>
          </p:nvSpPr>
          <p:spPr>
            <a:xfrm>
              <a:off x="187318" y="1050633"/>
              <a:ext cx="1116965" cy="1111885"/>
            </a:xfrm>
            <a:custGeom>
              <a:avLst/>
              <a:gdLst/>
              <a:ahLst/>
              <a:cxnLst/>
              <a:rect l="l" t="t" r="r" b="b"/>
              <a:pathLst>
                <a:path w="1116965" h="1111885">
                  <a:moveTo>
                    <a:pt x="118497" y="204634"/>
                  </a:moveTo>
                  <a:lnTo>
                    <a:pt x="149786" y="168741"/>
                  </a:lnTo>
                  <a:lnTo>
                    <a:pt x="183516" y="136234"/>
                  </a:lnTo>
                  <a:lnTo>
                    <a:pt x="219451" y="107137"/>
                  </a:lnTo>
                  <a:lnTo>
                    <a:pt x="257356" y="81474"/>
                  </a:lnTo>
                  <a:lnTo>
                    <a:pt x="296996" y="59270"/>
                  </a:lnTo>
                  <a:lnTo>
                    <a:pt x="338136" y="40547"/>
                  </a:lnTo>
                  <a:lnTo>
                    <a:pt x="380539" y="25331"/>
                  </a:lnTo>
                  <a:lnTo>
                    <a:pt x="423971" y="13644"/>
                  </a:lnTo>
                  <a:lnTo>
                    <a:pt x="468197" y="5510"/>
                  </a:lnTo>
                  <a:lnTo>
                    <a:pt x="512980" y="954"/>
                  </a:lnTo>
                  <a:lnTo>
                    <a:pt x="558087" y="0"/>
                  </a:lnTo>
                  <a:lnTo>
                    <a:pt x="603281" y="2670"/>
                  </a:lnTo>
                  <a:lnTo>
                    <a:pt x="648328" y="8990"/>
                  </a:lnTo>
                  <a:lnTo>
                    <a:pt x="692991" y="18983"/>
                  </a:lnTo>
                  <a:lnTo>
                    <a:pt x="737036" y="32672"/>
                  </a:lnTo>
                  <a:lnTo>
                    <a:pt x="780228" y="50083"/>
                  </a:lnTo>
                  <a:lnTo>
                    <a:pt x="822331" y="71238"/>
                  </a:lnTo>
                  <a:lnTo>
                    <a:pt x="863109" y="96162"/>
                  </a:lnTo>
                  <a:lnTo>
                    <a:pt x="902328" y="124878"/>
                  </a:lnTo>
                  <a:lnTo>
                    <a:pt x="939023" y="156757"/>
                  </a:lnTo>
                  <a:lnTo>
                    <a:pt x="972366" y="190998"/>
                  </a:lnTo>
                  <a:lnTo>
                    <a:pt x="1002326" y="227366"/>
                  </a:lnTo>
                  <a:lnTo>
                    <a:pt x="1028875" y="265625"/>
                  </a:lnTo>
                  <a:lnTo>
                    <a:pt x="1051985" y="305541"/>
                  </a:lnTo>
                  <a:lnTo>
                    <a:pt x="1071627" y="346879"/>
                  </a:lnTo>
                  <a:lnTo>
                    <a:pt x="1087772" y="389404"/>
                  </a:lnTo>
                  <a:lnTo>
                    <a:pt x="1100392" y="432881"/>
                  </a:lnTo>
                  <a:lnTo>
                    <a:pt x="1109458" y="477076"/>
                  </a:lnTo>
                  <a:lnTo>
                    <a:pt x="1114941" y="521754"/>
                  </a:lnTo>
                  <a:lnTo>
                    <a:pt x="1116813" y="566679"/>
                  </a:lnTo>
                  <a:lnTo>
                    <a:pt x="1115045" y="611617"/>
                  </a:lnTo>
                  <a:lnTo>
                    <a:pt x="1109608" y="656333"/>
                  </a:lnTo>
                  <a:lnTo>
                    <a:pt x="1100474" y="700593"/>
                  </a:lnTo>
                  <a:lnTo>
                    <a:pt x="1087614" y="744160"/>
                  </a:lnTo>
                  <a:lnTo>
                    <a:pt x="1070999" y="786801"/>
                  </a:lnTo>
                  <a:lnTo>
                    <a:pt x="1050601" y="828281"/>
                  </a:lnTo>
                  <a:lnTo>
                    <a:pt x="1026391" y="868365"/>
                  </a:lnTo>
                  <a:lnTo>
                    <a:pt x="998340" y="906817"/>
                  </a:lnTo>
                  <a:lnTo>
                    <a:pt x="967050" y="942711"/>
                  </a:lnTo>
                  <a:lnTo>
                    <a:pt x="933321" y="975221"/>
                  </a:lnTo>
                  <a:lnTo>
                    <a:pt x="897386" y="1004323"/>
                  </a:lnTo>
                  <a:lnTo>
                    <a:pt x="859481" y="1029991"/>
                  </a:lnTo>
                  <a:lnTo>
                    <a:pt x="819842" y="1052203"/>
                  </a:lnTo>
                  <a:lnTo>
                    <a:pt x="778703" y="1070934"/>
                  </a:lnTo>
                  <a:lnTo>
                    <a:pt x="736301" y="1086160"/>
                  </a:lnTo>
                  <a:lnTo>
                    <a:pt x="692869" y="1097856"/>
                  </a:lnTo>
                  <a:lnTo>
                    <a:pt x="648644" y="1105999"/>
                  </a:lnTo>
                  <a:lnTo>
                    <a:pt x="603861" y="1110565"/>
                  </a:lnTo>
                  <a:lnTo>
                    <a:pt x="558755" y="1111530"/>
                  </a:lnTo>
                  <a:lnTo>
                    <a:pt x="513561" y="1108869"/>
                  </a:lnTo>
                  <a:lnTo>
                    <a:pt x="468514" y="1102558"/>
                  </a:lnTo>
                  <a:lnTo>
                    <a:pt x="423851" y="1092574"/>
                  </a:lnTo>
                  <a:lnTo>
                    <a:pt x="379805" y="1078891"/>
                  </a:lnTo>
                  <a:lnTo>
                    <a:pt x="336613" y="1061487"/>
                  </a:lnTo>
                  <a:lnTo>
                    <a:pt x="294509" y="1040336"/>
                  </a:lnTo>
                  <a:lnTo>
                    <a:pt x="253729" y="1015415"/>
                  </a:lnTo>
                  <a:lnTo>
                    <a:pt x="214509" y="986700"/>
                  </a:lnTo>
                  <a:lnTo>
                    <a:pt x="177813" y="954821"/>
                  </a:lnTo>
                  <a:lnTo>
                    <a:pt x="144469" y="920580"/>
                  </a:lnTo>
                  <a:lnTo>
                    <a:pt x="114507" y="884212"/>
                  </a:lnTo>
                  <a:lnTo>
                    <a:pt x="87955" y="845952"/>
                  </a:lnTo>
                  <a:lnTo>
                    <a:pt x="64843" y="806035"/>
                  </a:lnTo>
                  <a:lnTo>
                    <a:pt x="45198" y="764695"/>
                  </a:lnTo>
                  <a:lnTo>
                    <a:pt x="29050" y="722168"/>
                  </a:lnTo>
                  <a:lnTo>
                    <a:pt x="16427" y="678687"/>
                  </a:lnTo>
                  <a:lnTo>
                    <a:pt x="7358" y="634488"/>
                  </a:lnTo>
                  <a:lnTo>
                    <a:pt x="1873" y="589806"/>
                  </a:lnTo>
                  <a:lnTo>
                    <a:pt x="0" y="544874"/>
                  </a:lnTo>
                  <a:lnTo>
                    <a:pt x="1767" y="499929"/>
                  </a:lnTo>
                  <a:lnTo>
                    <a:pt x="7203" y="455204"/>
                  </a:lnTo>
                  <a:lnTo>
                    <a:pt x="16338" y="410935"/>
                  </a:lnTo>
                  <a:lnTo>
                    <a:pt x="29201" y="367355"/>
                  </a:lnTo>
                  <a:lnTo>
                    <a:pt x="45819" y="324701"/>
                  </a:lnTo>
                  <a:lnTo>
                    <a:pt x="66221" y="283206"/>
                  </a:lnTo>
                  <a:lnTo>
                    <a:pt x="90438" y="243105"/>
                  </a:lnTo>
                  <a:lnTo>
                    <a:pt x="118497" y="204634"/>
                  </a:lnTo>
                  <a:close/>
                </a:path>
                <a:path w="1116965" h="1111885">
                  <a:moveTo>
                    <a:pt x="220478" y="286041"/>
                  </a:moveTo>
                  <a:lnTo>
                    <a:pt x="193857" y="323455"/>
                  </a:lnTo>
                  <a:lnTo>
                    <a:pt x="171956" y="362810"/>
                  </a:lnTo>
                  <a:lnTo>
                    <a:pt x="154731" y="403741"/>
                  </a:lnTo>
                  <a:lnTo>
                    <a:pt x="142134" y="445881"/>
                  </a:lnTo>
                  <a:lnTo>
                    <a:pt x="134120" y="488865"/>
                  </a:lnTo>
                  <a:lnTo>
                    <a:pt x="130642" y="532328"/>
                  </a:lnTo>
                  <a:lnTo>
                    <a:pt x="131656" y="575903"/>
                  </a:lnTo>
                  <a:lnTo>
                    <a:pt x="137113" y="619227"/>
                  </a:lnTo>
                  <a:lnTo>
                    <a:pt x="146970" y="661933"/>
                  </a:lnTo>
                  <a:lnTo>
                    <a:pt x="161179" y="703655"/>
                  </a:lnTo>
                  <a:lnTo>
                    <a:pt x="179695" y="744028"/>
                  </a:lnTo>
                  <a:lnTo>
                    <a:pt x="202471" y="782686"/>
                  </a:lnTo>
                  <a:lnTo>
                    <a:pt x="229462" y="819265"/>
                  </a:lnTo>
                  <a:lnTo>
                    <a:pt x="260621" y="853397"/>
                  </a:lnTo>
                  <a:lnTo>
                    <a:pt x="295903" y="884719"/>
                  </a:lnTo>
                  <a:lnTo>
                    <a:pt x="334266" y="912179"/>
                  </a:lnTo>
                  <a:lnTo>
                    <a:pt x="374454" y="934995"/>
                  </a:lnTo>
                  <a:lnTo>
                    <a:pt x="416101" y="953204"/>
                  </a:lnTo>
                  <a:lnTo>
                    <a:pt x="458842" y="966841"/>
                  </a:lnTo>
                  <a:lnTo>
                    <a:pt x="502309" y="975943"/>
                  </a:lnTo>
                  <a:lnTo>
                    <a:pt x="546136" y="980546"/>
                  </a:lnTo>
                  <a:lnTo>
                    <a:pt x="589958" y="980687"/>
                  </a:lnTo>
                  <a:lnTo>
                    <a:pt x="633407" y="976403"/>
                  </a:lnTo>
                  <a:lnTo>
                    <a:pt x="676118" y="967728"/>
                  </a:lnTo>
                  <a:lnTo>
                    <a:pt x="717723" y="954701"/>
                  </a:lnTo>
                  <a:lnTo>
                    <a:pt x="757858" y="937356"/>
                  </a:lnTo>
                  <a:lnTo>
                    <a:pt x="796155" y="915731"/>
                  </a:lnTo>
                  <a:lnTo>
                    <a:pt x="832249" y="889862"/>
                  </a:lnTo>
                  <a:lnTo>
                    <a:pt x="865772" y="859785"/>
                  </a:lnTo>
                  <a:lnTo>
                    <a:pt x="896359" y="825537"/>
                  </a:lnTo>
                  <a:lnTo>
                    <a:pt x="922982" y="788101"/>
                  </a:lnTo>
                  <a:lnTo>
                    <a:pt x="944884" y="748730"/>
                  </a:lnTo>
                  <a:lnTo>
                    <a:pt x="962112" y="707789"/>
                  </a:lnTo>
                  <a:lnTo>
                    <a:pt x="974710" y="665643"/>
                  </a:lnTo>
                  <a:lnTo>
                    <a:pt x="982725" y="622657"/>
                  </a:lnTo>
                  <a:lnTo>
                    <a:pt x="986204" y="579196"/>
                  </a:lnTo>
                  <a:lnTo>
                    <a:pt x="985192" y="535624"/>
                  </a:lnTo>
                  <a:lnTo>
                    <a:pt x="979734" y="492307"/>
                  </a:lnTo>
                  <a:lnTo>
                    <a:pt x="969878" y="449609"/>
                  </a:lnTo>
                  <a:lnTo>
                    <a:pt x="955670" y="407895"/>
                  </a:lnTo>
                  <a:lnTo>
                    <a:pt x="937154" y="367530"/>
                  </a:lnTo>
                  <a:lnTo>
                    <a:pt x="914378" y="328880"/>
                  </a:lnTo>
                  <a:lnTo>
                    <a:pt x="887387" y="292308"/>
                  </a:lnTo>
                  <a:lnTo>
                    <a:pt x="856228" y="258179"/>
                  </a:lnTo>
                  <a:lnTo>
                    <a:pt x="820946" y="226859"/>
                  </a:lnTo>
                  <a:lnTo>
                    <a:pt x="782581" y="199399"/>
                  </a:lnTo>
                  <a:lnTo>
                    <a:pt x="742391" y="176583"/>
                  </a:lnTo>
                  <a:lnTo>
                    <a:pt x="700742" y="158375"/>
                  </a:lnTo>
                  <a:lnTo>
                    <a:pt x="658000" y="144737"/>
                  </a:lnTo>
                  <a:lnTo>
                    <a:pt x="614531" y="135635"/>
                  </a:lnTo>
                  <a:lnTo>
                    <a:pt x="570703" y="131032"/>
                  </a:lnTo>
                  <a:lnTo>
                    <a:pt x="526880" y="130891"/>
                  </a:lnTo>
                  <a:lnTo>
                    <a:pt x="483431" y="135175"/>
                  </a:lnTo>
                  <a:lnTo>
                    <a:pt x="440719" y="143850"/>
                  </a:lnTo>
                  <a:lnTo>
                    <a:pt x="399113" y="156877"/>
                  </a:lnTo>
                  <a:lnTo>
                    <a:pt x="358979" y="174222"/>
                  </a:lnTo>
                  <a:lnTo>
                    <a:pt x="320681" y="195847"/>
                  </a:lnTo>
                  <a:lnTo>
                    <a:pt x="284588" y="221716"/>
                  </a:lnTo>
                  <a:lnTo>
                    <a:pt x="251064" y="251793"/>
                  </a:lnTo>
                  <a:lnTo>
                    <a:pt x="220478" y="286041"/>
                  </a:lnTo>
                  <a:close/>
                </a:path>
              </a:pathLst>
            </a:custGeom>
            <a:ln w="12700">
              <a:solidFill>
                <a:srgbClr val="C6B791"/>
              </a:solidFill>
            </a:ln>
          </p:spPr>
          <p:txBody>
            <a:bodyPr wrap="square" lIns="0" tIns="0" rIns="0" bIns="0" rtlCol="0"/>
            <a:lstStyle/>
            <a:p>
              <a:endParaRPr/>
            </a:p>
          </p:txBody>
        </p:sp>
        <p:sp>
          <p:nvSpPr>
            <p:cNvPr id="11" name="object 11"/>
            <p:cNvSpPr/>
            <p:nvPr/>
          </p:nvSpPr>
          <p:spPr>
            <a:xfrm>
              <a:off x="1012875" y="0"/>
              <a:ext cx="8131175" cy="6858000"/>
            </a:xfrm>
            <a:custGeom>
              <a:avLst/>
              <a:gdLst/>
              <a:ahLst/>
              <a:cxnLst/>
              <a:rect l="l" t="t" r="r" b="b"/>
              <a:pathLst>
                <a:path w="8131175" h="6858000">
                  <a:moveTo>
                    <a:pt x="8131175" y="0"/>
                  </a:moveTo>
                  <a:lnTo>
                    <a:pt x="0" y="0"/>
                  </a:lnTo>
                  <a:lnTo>
                    <a:pt x="0" y="6858000"/>
                  </a:lnTo>
                  <a:lnTo>
                    <a:pt x="8131175" y="6858000"/>
                  </a:lnTo>
                  <a:lnTo>
                    <a:pt x="8131175" y="0"/>
                  </a:lnTo>
                  <a:close/>
                </a:path>
              </a:pathLst>
            </a:custGeom>
            <a:solidFill>
              <a:srgbClr val="FFFFFF"/>
            </a:solidFill>
          </p:spPr>
          <p:txBody>
            <a:bodyPr wrap="square" lIns="0" tIns="0" rIns="0" bIns="0" rtlCol="0"/>
            <a:lstStyle/>
            <a:p>
              <a:endParaRPr/>
            </a:p>
          </p:txBody>
        </p:sp>
        <p:pic>
          <p:nvPicPr>
            <p:cNvPr id="12" name="object 12"/>
            <p:cNvPicPr/>
            <p:nvPr/>
          </p:nvPicPr>
          <p:blipFill>
            <a:blip r:embed="rId6" cstate="print"/>
            <a:stretch>
              <a:fillRect/>
            </a:stretch>
          </p:blipFill>
          <p:spPr>
            <a:xfrm>
              <a:off x="935735" y="0"/>
              <a:ext cx="158496" cy="6857999"/>
            </a:xfrm>
            <a:prstGeom prst="rect">
              <a:avLst/>
            </a:prstGeom>
          </p:spPr>
        </p:pic>
        <p:sp>
          <p:nvSpPr>
            <p:cNvPr id="13" name="object 13"/>
            <p:cNvSpPr/>
            <p:nvPr/>
          </p:nvSpPr>
          <p:spPr>
            <a:xfrm>
              <a:off x="1014984"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grpSp>
      <p:sp>
        <p:nvSpPr>
          <p:cNvPr id="14" name="object 14"/>
          <p:cNvSpPr txBox="1"/>
          <p:nvPr/>
        </p:nvSpPr>
        <p:spPr>
          <a:xfrm>
            <a:off x="3121279" y="317525"/>
            <a:ext cx="6948805" cy="2719070"/>
          </a:xfrm>
          <a:prstGeom prst="rect">
            <a:avLst/>
          </a:prstGeom>
        </p:spPr>
        <p:txBody>
          <a:bodyPr vert="horz" wrap="square" lIns="0" tIns="95885" rIns="0" bIns="0" rtlCol="0">
            <a:spAutoFit/>
          </a:bodyPr>
          <a:lstStyle/>
          <a:p>
            <a:pPr marL="295910" indent="-283845" algn="just">
              <a:spcBef>
                <a:spcPts val="755"/>
              </a:spcBef>
              <a:buClr>
                <a:srgbClr val="3891A7"/>
              </a:buClr>
              <a:buSzPct val="79687"/>
              <a:buFont typeface="Segoe UI Symbol"/>
              <a:buChar char="⚫"/>
              <a:tabLst>
                <a:tab pos="296545" algn="l"/>
              </a:tabLst>
            </a:pPr>
            <a:r>
              <a:rPr sz="3200" b="1" spc="105" dirty="0">
                <a:latin typeface="Trebuchet MS"/>
                <a:cs typeface="Trebuchet MS"/>
              </a:rPr>
              <a:t>Bi</a:t>
            </a:r>
            <a:r>
              <a:rPr sz="3200" b="1" spc="125" dirty="0">
                <a:latin typeface="Trebuchet MS"/>
                <a:cs typeface="Trebuchet MS"/>
              </a:rPr>
              <a:t>g</a:t>
            </a:r>
            <a:r>
              <a:rPr sz="3200" b="1" spc="-80" dirty="0">
                <a:latin typeface="Trebuchet MS"/>
                <a:cs typeface="Trebuchet MS"/>
              </a:rPr>
              <a:t> </a:t>
            </a:r>
            <a:r>
              <a:rPr sz="3200" b="1" spc="250" dirty="0">
                <a:latin typeface="Trebuchet MS"/>
                <a:cs typeface="Trebuchet MS"/>
              </a:rPr>
              <a:t>Oh</a:t>
            </a:r>
            <a:r>
              <a:rPr sz="3200" b="1" spc="-80" dirty="0">
                <a:latin typeface="Trebuchet MS"/>
                <a:cs typeface="Trebuchet MS"/>
              </a:rPr>
              <a:t> </a:t>
            </a:r>
            <a:r>
              <a:rPr sz="3200" b="1" spc="70" dirty="0">
                <a:latin typeface="Trebuchet MS"/>
                <a:cs typeface="Trebuchet MS"/>
              </a:rPr>
              <a:t>Notatio</a:t>
            </a:r>
            <a:r>
              <a:rPr sz="3200" b="1" spc="105" dirty="0">
                <a:latin typeface="Trebuchet MS"/>
                <a:cs typeface="Trebuchet MS"/>
              </a:rPr>
              <a:t>n</a:t>
            </a:r>
            <a:r>
              <a:rPr sz="3200" b="1" spc="-310" dirty="0">
                <a:latin typeface="Trebuchet MS"/>
                <a:cs typeface="Trebuchet MS"/>
              </a:rPr>
              <a:t>,</a:t>
            </a:r>
            <a:r>
              <a:rPr sz="3200" b="1" spc="-370" dirty="0">
                <a:latin typeface="Trebuchet MS"/>
                <a:cs typeface="Trebuchet MS"/>
              </a:rPr>
              <a:t> </a:t>
            </a:r>
            <a:r>
              <a:rPr sz="3200" b="1" spc="-10" dirty="0">
                <a:latin typeface="Arial"/>
                <a:cs typeface="Arial"/>
              </a:rPr>
              <a:t>Ο</a:t>
            </a:r>
            <a:endParaRPr sz="3200">
              <a:latin typeface="Arial"/>
              <a:cs typeface="Arial"/>
            </a:endParaRPr>
          </a:p>
          <a:p>
            <a:pPr marL="570230" marR="68580" lvl="1" indent="-238125" algn="just">
              <a:spcBef>
                <a:spcPts val="595"/>
              </a:spcBef>
              <a:buClr>
                <a:srgbClr val="3891A7"/>
              </a:buClr>
              <a:buFont typeface="Verdana"/>
              <a:buChar char="◦"/>
              <a:tabLst>
                <a:tab pos="570865" algn="l"/>
              </a:tabLst>
            </a:pPr>
            <a:r>
              <a:rPr sz="2800" spc="-130" dirty="0">
                <a:latin typeface="Trebuchet MS"/>
                <a:cs typeface="Trebuchet MS"/>
              </a:rPr>
              <a:t>It</a:t>
            </a:r>
            <a:r>
              <a:rPr sz="2800" spc="-85" dirty="0">
                <a:latin typeface="Trebuchet MS"/>
                <a:cs typeface="Trebuchet MS"/>
              </a:rPr>
              <a:t> </a:t>
            </a:r>
            <a:r>
              <a:rPr sz="2800" spc="-204" dirty="0">
                <a:latin typeface="Trebuchet MS"/>
                <a:cs typeface="Trebuchet MS"/>
              </a:rPr>
              <a:t>m</a:t>
            </a:r>
            <a:r>
              <a:rPr sz="2800" spc="-145" dirty="0">
                <a:latin typeface="Trebuchet MS"/>
                <a:cs typeface="Trebuchet MS"/>
              </a:rPr>
              <a:t>eas</a:t>
            </a:r>
            <a:r>
              <a:rPr sz="2800" spc="-165" dirty="0">
                <a:latin typeface="Trebuchet MS"/>
                <a:cs typeface="Trebuchet MS"/>
              </a:rPr>
              <a:t>u</a:t>
            </a:r>
            <a:r>
              <a:rPr sz="2800" spc="-40" dirty="0">
                <a:latin typeface="Trebuchet MS"/>
                <a:cs typeface="Trebuchet MS"/>
              </a:rPr>
              <a:t>r</a:t>
            </a:r>
            <a:r>
              <a:rPr sz="2800" spc="-120" dirty="0">
                <a:latin typeface="Trebuchet MS"/>
                <a:cs typeface="Trebuchet MS"/>
              </a:rPr>
              <a:t>es</a:t>
            </a:r>
            <a:r>
              <a:rPr sz="2800" spc="-130" dirty="0">
                <a:latin typeface="Trebuchet MS"/>
                <a:cs typeface="Trebuchet MS"/>
              </a:rPr>
              <a:t> t</a:t>
            </a:r>
            <a:r>
              <a:rPr sz="2800" spc="-170" dirty="0">
                <a:latin typeface="Trebuchet MS"/>
                <a:cs typeface="Trebuchet MS"/>
              </a:rPr>
              <a:t>h</a:t>
            </a:r>
            <a:r>
              <a:rPr sz="2800" spc="-185" dirty="0">
                <a:latin typeface="Trebuchet MS"/>
                <a:cs typeface="Trebuchet MS"/>
              </a:rPr>
              <a:t>e</a:t>
            </a:r>
            <a:r>
              <a:rPr sz="2800" spc="-80" dirty="0">
                <a:latin typeface="Trebuchet MS"/>
                <a:cs typeface="Trebuchet MS"/>
              </a:rPr>
              <a:t> </a:t>
            </a:r>
            <a:r>
              <a:rPr sz="2800" spc="-120" dirty="0">
                <a:latin typeface="Trebuchet MS"/>
                <a:cs typeface="Trebuchet MS"/>
              </a:rPr>
              <a:t>w</a:t>
            </a:r>
            <a:r>
              <a:rPr sz="2800" spc="50" dirty="0">
                <a:latin typeface="Trebuchet MS"/>
                <a:cs typeface="Trebuchet MS"/>
              </a:rPr>
              <a:t>o</a:t>
            </a:r>
            <a:r>
              <a:rPr sz="2800" spc="10" dirty="0">
                <a:latin typeface="Trebuchet MS"/>
                <a:cs typeface="Trebuchet MS"/>
              </a:rPr>
              <a:t>r</a:t>
            </a:r>
            <a:r>
              <a:rPr sz="2800" spc="-114" dirty="0">
                <a:latin typeface="Trebuchet MS"/>
                <a:cs typeface="Trebuchet MS"/>
              </a:rPr>
              <a:t>st</a:t>
            </a:r>
            <a:r>
              <a:rPr sz="2800" spc="-105" dirty="0">
                <a:latin typeface="Trebuchet MS"/>
                <a:cs typeface="Trebuchet MS"/>
              </a:rPr>
              <a:t> </a:t>
            </a:r>
            <a:r>
              <a:rPr sz="2800" spc="-175" dirty="0">
                <a:latin typeface="Trebuchet MS"/>
                <a:cs typeface="Trebuchet MS"/>
              </a:rPr>
              <a:t>ca</a:t>
            </a:r>
            <a:r>
              <a:rPr sz="2800" spc="-150" dirty="0">
                <a:latin typeface="Trebuchet MS"/>
                <a:cs typeface="Trebuchet MS"/>
              </a:rPr>
              <a:t>s</a:t>
            </a:r>
            <a:r>
              <a:rPr sz="2800" spc="-185" dirty="0">
                <a:latin typeface="Trebuchet MS"/>
                <a:cs typeface="Trebuchet MS"/>
              </a:rPr>
              <a:t>e</a:t>
            </a:r>
            <a:r>
              <a:rPr sz="2800" spc="-80" dirty="0">
                <a:latin typeface="Trebuchet MS"/>
                <a:cs typeface="Trebuchet MS"/>
              </a:rPr>
              <a:t> </a:t>
            </a:r>
            <a:r>
              <a:rPr sz="2800" spc="-210" dirty="0">
                <a:latin typeface="Trebuchet MS"/>
                <a:cs typeface="Trebuchet MS"/>
              </a:rPr>
              <a:t>t</a:t>
            </a:r>
            <a:r>
              <a:rPr sz="2800" spc="-145" dirty="0">
                <a:latin typeface="Trebuchet MS"/>
                <a:cs typeface="Trebuchet MS"/>
              </a:rPr>
              <a:t>i</a:t>
            </a:r>
            <a:r>
              <a:rPr sz="2800" spc="-170" dirty="0">
                <a:latin typeface="Trebuchet MS"/>
                <a:cs typeface="Trebuchet MS"/>
              </a:rPr>
              <a:t>me</a:t>
            </a:r>
            <a:r>
              <a:rPr sz="2800" spc="-85" dirty="0">
                <a:latin typeface="Trebuchet MS"/>
                <a:cs typeface="Trebuchet MS"/>
              </a:rPr>
              <a:t> </a:t>
            </a:r>
            <a:r>
              <a:rPr sz="2800" spc="-145" dirty="0">
                <a:latin typeface="Trebuchet MS"/>
                <a:cs typeface="Trebuchet MS"/>
              </a:rPr>
              <a:t>comp</a:t>
            </a:r>
            <a:r>
              <a:rPr sz="2800" spc="-60" dirty="0">
                <a:latin typeface="Trebuchet MS"/>
                <a:cs typeface="Trebuchet MS"/>
              </a:rPr>
              <a:t>l</a:t>
            </a:r>
            <a:r>
              <a:rPr sz="2800" spc="-95" dirty="0">
                <a:latin typeface="Trebuchet MS"/>
                <a:cs typeface="Trebuchet MS"/>
              </a:rPr>
              <a:t>e</a:t>
            </a:r>
            <a:r>
              <a:rPr sz="2800" spc="-85" dirty="0">
                <a:latin typeface="Trebuchet MS"/>
                <a:cs typeface="Trebuchet MS"/>
              </a:rPr>
              <a:t>x</a:t>
            </a:r>
            <a:r>
              <a:rPr sz="2800" spc="-180" dirty="0">
                <a:latin typeface="Trebuchet MS"/>
                <a:cs typeface="Trebuchet MS"/>
              </a:rPr>
              <a:t>i</a:t>
            </a:r>
            <a:r>
              <a:rPr sz="2800" spc="-140" dirty="0">
                <a:latin typeface="Trebuchet MS"/>
                <a:cs typeface="Trebuchet MS"/>
              </a:rPr>
              <a:t>ty  </a:t>
            </a:r>
            <a:r>
              <a:rPr sz="2800" spc="35" dirty="0">
                <a:latin typeface="Trebuchet MS"/>
                <a:cs typeface="Trebuchet MS"/>
              </a:rPr>
              <a:t>or </a:t>
            </a:r>
            <a:r>
              <a:rPr sz="2800" spc="-130" dirty="0">
                <a:latin typeface="Trebuchet MS"/>
                <a:cs typeface="Trebuchet MS"/>
              </a:rPr>
              <a:t>longest </a:t>
            </a:r>
            <a:r>
              <a:rPr sz="2800" spc="-135" dirty="0">
                <a:latin typeface="Trebuchet MS"/>
                <a:cs typeface="Trebuchet MS"/>
              </a:rPr>
              <a:t>amount </a:t>
            </a:r>
            <a:r>
              <a:rPr sz="2800" spc="-140" dirty="0">
                <a:latin typeface="Trebuchet MS"/>
                <a:cs typeface="Trebuchet MS"/>
              </a:rPr>
              <a:t>of </a:t>
            </a:r>
            <a:r>
              <a:rPr sz="2800" spc="-175" dirty="0">
                <a:latin typeface="Trebuchet MS"/>
                <a:cs typeface="Trebuchet MS"/>
              </a:rPr>
              <a:t>time </a:t>
            </a:r>
            <a:r>
              <a:rPr sz="2800" spc="-200" dirty="0">
                <a:latin typeface="Trebuchet MS"/>
                <a:cs typeface="Trebuchet MS"/>
              </a:rPr>
              <a:t>an </a:t>
            </a:r>
            <a:r>
              <a:rPr sz="2800" spc="-145" dirty="0">
                <a:latin typeface="Trebuchet MS"/>
                <a:cs typeface="Trebuchet MS"/>
              </a:rPr>
              <a:t>algorithm </a:t>
            </a:r>
            <a:r>
              <a:rPr sz="2800" spc="-185" dirty="0">
                <a:latin typeface="Trebuchet MS"/>
                <a:cs typeface="Trebuchet MS"/>
              </a:rPr>
              <a:t>can </a:t>
            </a:r>
            <a:r>
              <a:rPr sz="2800" spc="-830" dirty="0">
                <a:latin typeface="Trebuchet MS"/>
                <a:cs typeface="Trebuchet MS"/>
              </a:rPr>
              <a:t> </a:t>
            </a:r>
            <a:r>
              <a:rPr sz="2800" spc="-155" dirty="0">
                <a:latin typeface="Trebuchet MS"/>
                <a:cs typeface="Trebuchet MS"/>
              </a:rPr>
              <a:t>p</a:t>
            </a:r>
            <a:r>
              <a:rPr sz="2800" spc="50" dirty="0">
                <a:latin typeface="Trebuchet MS"/>
                <a:cs typeface="Trebuchet MS"/>
              </a:rPr>
              <a:t>o</a:t>
            </a:r>
            <a:r>
              <a:rPr sz="2800" spc="-100" dirty="0">
                <a:latin typeface="Trebuchet MS"/>
                <a:cs typeface="Trebuchet MS"/>
              </a:rPr>
              <a:t>ssi</a:t>
            </a:r>
            <a:r>
              <a:rPr sz="2800" spc="-135" dirty="0">
                <a:latin typeface="Trebuchet MS"/>
                <a:cs typeface="Trebuchet MS"/>
              </a:rPr>
              <a:t>b</a:t>
            </a:r>
            <a:r>
              <a:rPr sz="2800" spc="-229" dirty="0">
                <a:latin typeface="Trebuchet MS"/>
                <a:cs typeface="Trebuchet MS"/>
              </a:rPr>
              <a:t>l</a:t>
            </a:r>
            <a:r>
              <a:rPr sz="2800" spc="-155" dirty="0">
                <a:latin typeface="Trebuchet MS"/>
                <a:cs typeface="Trebuchet MS"/>
              </a:rPr>
              <a:t>y</a:t>
            </a:r>
            <a:r>
              <a:rPr sz="2800" spc="-180" dirty="0">
                <a:latin typeface="Trebuchet MS"/>
                <a:cs typeface="Trebuchet MS"/>
              </a:rPr>
              <a:t> </a:t>
            </a:r>
            <a:r>
              <a:rPr sz="2800" spc="-170" dirty="0">
                <a:latin typeface="Trebuchet MS"/>
                <a:cs typeface="Trebuchet MS"/>
              </a:rPr>
              <a:t>ta</a:t>
            </a:r>
            <a:r>
              <a:rPr sz="2800" spc="-260" dirty="0">
                <a:latin typeface="Trebuchet MS"/>
                <a:cs typeface="Trebuchet MS"/>
              </a:rPr>
              <a:t>k</a:t>
            </a:r>
            <a:r>
              <a:rPr sz="2800" spc="-185" dirty="0">
                <a:latin typeface="Trebuchet MS"/>
                <a:cs typeface="Trebuchet MS"/>
              </a:rPr>
              <a:t>e</a:t>
            </a:r>
            <a:r>
              <a:rPr sz="2800" spc="-100" dirty="0">
                <a:latin typeface="Trebuchet MS"/>
                <a:cs typeface="Trebuchet MS"/>
              </a:rPr>
              <a:t> </a:t>
            </a:r>
            <a:r>
              <a:rPr sz="2800" spc="-65" dirty="0">
                <a:latin typeface="Trebuchet MS"/>
                <a:cs typeface="Trebuchet MS"/>
              </a:rPr>
              <a:t>to</a:t>
            </a:r>
            <a:r>
              <a:rPr sz="2800" spc="-70" dirty="0">
                <a:latin typeface="Trebuchet MS"/>
                <a:cs typeface="Trebuchet MS"/>
              </a:rPr>
              <a:t> </a:t>
            </a:r>
            <a:r>
              <a:rPr sz="2800" spc="-110" dirty="0">
                <a:latin typeface="Trebuchet MS"/>
                <a:cs typeface="Trebuchet MS"/>
              </a:rPr>
              <a:t>com</a:t>
            </a:r>
            <a:r>
              <a:rPr sz="2800" spc="-95" dirty="0">
                <a:latin typeface="Trebuchet MS"/>
                <a:cs typeface="Trebuchet MS"/>
              </a:rPr>
              <a:t>p</a:t>
            </a:r>
            <a:r>
              <a:rPr sz="2800" spc="-215" dirty="0">
                <a:latin typeface="Trebuchet MS"/>
                <a:cs typeface="Trebuchet MS"/>
              </a:rPr>
              <a:t>l</a:t>
            </a:r>
            <a:r>
              <a:rPr sz="2800" spc="-175" dirty="0">
                <a:latin typeface="Trebuchet MS"/>
                <a:cs typeface="Trebuchet MS"/>
              </a:rPr>
              <a:t>et</a:t>
            </a:r>
            <a:r>
              <a:rPr sz="2800" spc="-160" dirty="0">
                <a:latin typeface="Trebuchet MS"/>
                <a:cs typeface="Trebuchet MS"/>
              </a:rPr>
              <a:t>e</a:t>
            </a:r>
            <a:r>
              <a:rPr sz="2800" spc="-415" dirty="0">
                <a:latin typeface="Trebuchet MS"/>
                <a:cs typeface="Trebuchet MS"/>
              </a:rPr>
              <a:t>.</a:t>
            </a:r>
            <a:endParaRPr sz="2800">
              <a:latin typeface="Trebuchet MS"/>
              <a:cs typeface="Trebuchet MS"/>
            </a:endParaRPr>
          </a:p>
          <a:p>
            <a:pPr marL="298450" algn="ctr">
              <a:spcBef>
                <a:spcPts val="640"/>
              </a:spcBef>
            </a:pPr>
            <a:r>
              <a:rPr sz="2000" spc="-50" dirty="0">
                <a:latin typeface="Trebuchet MS"/>
                <a:cs typeface="Trebuchet MS"/>
              </a:rPr>
              <a:t>O(g(n))</a:t>
            </a:r>
            <a:r>
              <a:rPr sz="2000" spc="-45" dirty="0">
                <a:latin typeface="Trebuchet MS"/>
                <a:cs typeface="Trebuchet MS"/>
              </a:rPr>
              <a:t> </a:t>
            </a:r>
            <a:r>
              <a:rPr sz="2000" spc="114" dirty="0">
                <a:latin typeface="Trebuchet MS"/>
                <a:cs typeface="Trebuchet MS"/>
              </a:rPr>
              <a:t>=</a:t>
            </a:r>
            <a:r>
              <a:rPr sz="2000" spc="-65" dirty="0">
                <a:latin typeface="Trebuchet MS"/>
                <a:cs typeface="Trebuchet MS"/>
              </a:rPr>
              <a:t> </a:t>
            </a:r>
            <a:r>
              <a:rPr sz="2000" spc="-75" dirty="0">
                <a:latin typeface="Trebuchet MS"/>
                <a:cs typeface="Trebuchet MS"/>
              </a:rPr>
              <a:t>{</a:t>
            </a:r>
            <a:r>
              <a:rPr sz="2000" spc="-50" dirty="0">
                <a:latin typeface="Trebuchet MS"/>
                <a:cs typeface="Trebuchet MS"/>
              </a:rPr>
              <a:t> </a:t>
            </a:r>
            <a:r>
              <a:rPr sz="2000" spc="-165" dirty="0">
                <a:latin typeface="Trebuchet MS"/>
                <a:cs typeface="Trebuchet MS"/>
              </a:rPr>
              <a:t>f(n):</a:t>
            </a:r>
            <a:r>
              <a:rPr sz="2000" spc="-270" dirty="0">
                <a:latin typeface="Trebuchet MS"/>
                <a:cs typeface="Trebuchet MS"/>
              </a:rPr>
              <a:t> </a:t>
            </a:r>
            <a:r>
              <a:rPr sz="2000" spc="-105" dirty="0">
                <a:latin typeface="Trebuchet MS"/>
                <a:cs typeface="Trebuchet MS"/>
              </a:rPr>
              <a:t>there</a:t>
            </a:r>
            <a:r>
              <a:rPr sz="2000" spc="-50" dirty="0">
                <a:latin typeface="Trebuchet MS"/>
                <a:cs typeface="Trebuchet MS"/>
              </a:rPr>
              <a:t> </a:t>
            </a:r>
            <a:r>
              <a:rPr sz="2000" spc="-90" dirty="0">
                <a:latin typeface="Trebuchet MS"/>
                <a:cs typeface="Trebuchet MS"/>
              </a:rPr>
              <a:t>exist</a:t>
            </a:r>
            <a:r>
              <a:rPr sz="2000" spc="-50" dirty="0">
                <a:latin typeface="Trebuchet MS"/>
                <a:cs typeface="Trebuchet MS"/>
              </a:rPr>
              <a:t> </a:t>
            </a:r>
            <a:r>
              <a:rPr sz="2000" spc="-105" dirty="0">
                <a:latin typeface="Trebuchet MS"/>
                <a:cs typeface="Trebuchet MS"/>
              </a:rPr>
              <a:t>positive</a:t>
            </a:r>
            <a:r>
              <a:rPr sz="2000" spc="-50" dirty="0">
                <a:latin typeface="Trebuchet MS"/>
                <a:cs typeface="Trebuchet MS"/>
              </a:rPr>
              <a:t> </a:t>
            </a:r>
            <a:r>
              <a:rPr sz="2000" spc="-95" dirty="0">
                <a:latin typeface="Trebuchet MS"/>
                <a:cs typeface="Trebuchet MS"/>
              </a:rPr>
              <a:t>constants</a:t>
            </a:r>
            <a:r>
              <a:rPr sz="2000" spc="-50" dirty="0">
                <a:latin typeface="Trebuchet MS"/>
                <a:cs typeface="Trebuchet MS"/>
              </a:rPr>
              <a:t> </a:t>
            </a:r>
            <a:r>
              <a:rPr sz="2000" spc="-120" dirty="0">
                <a:latin typeface="Trebuchet MS"/>
                <a:cs typeface="Trebuchet MS"/>
              </a:rPr>
              <a:t>c</a:t>
            </a:r>
            <a:r>
              <a:rPr sz="2000" spc="-45" dirty="0">
                <a:latin typeface="Trebuchet MS"/>
                <a:cs typeface="Trebuchet MS"/>
              </a:rPr>
              <a:t> </a:t>
            </a:r>
            <a:r>
              <a:rPr sz="2000" spc="-135" dirty="0">
                <a:latin typeface="Trebuchet MS"/>
                <a:cs typeface="Trebuchet MS"/>
              </a:rPr>
              <a:t>and</a:t>
            </a:r>
            <a:r>
              <a:rPr sz="2000" spc="-60" dirty="0">
                <a:latin typeface="Trebuchet MS"/>
                <a:cs typeface="Trebuchet MS"/>
              </a:rPr>
              <a:t> </a:t>
            </a:r>
            <a:r>
              <a:rPr sz="2000" spc="-75" dirty="0">
                <a:latin typeface="Trebuchet MS"/>
                <a:cs typeface="Trebuchet MS"/>
              </a:rPr>
              <a:t>n0</a:t>
            </a:r>
            <a:r>
              <a:rPr sz="2000" spc="-45" dirty="0">
                <a:latin typeface="Trebuchet MS"/>
                <a:cs typeface="Trebuchet MS"/>
              </a:rPr>
              <a:t> </a:t>
            </a:r>
            <a:r>
              <a:rPr sz="2000" spc="-90" dirty="0">
                <a:latin typeface="Trebuchet MS"/>
                <a:cs typeface="Trebuchet MS"/>
              </a:rPr>
              <a:t>such</a:t>
            </a:r>
            <a:r>
              <a:rPr sz="2000" spc="-45" dirty="0">
                <a:latin typeface="Trebuchet MS"/>
                <a:cs typeface="Trebuchet MS"/>
              </a:rPr>
              <a:t> </a:t>
            </a:r>
            <a:r>
              <a:rPr sz="2000" spc="-140" dirty="0">
                <a:latin typeface="Trebuchet MS"/>
                <a:cs typeface="Trebuchet MS"/>
              </a:rPr>
              <a:t>that</a:t>
            </a:r>
            <a:endParaRPr sz="2000">
              <a:latin typeface="Trebuchet MS"/>
              <a:cs typeface="Trebuchet MS"/>
            </a:endParaRPr>
          </a:p>
          <a:p>
            <a:pPr marL="303530" algn="ctr">
              <a:spcBef>
                <a:spcPts val="600"/>
              </a:spcBef>
            </a:pPr>
            <a:r>
              <a:rPr sz="2000" spc="-55" dirty="0">
                <a:latin typeface="Trebuchet MS"/>
                <a:cs typeface="Trebuchet MS"/>
              </a:rPr>
              <a:t>0</a:t>
            </a:r>
            <a:r>
              <a:rPr sz="2000" spc="-65" dirty="0">
                <a:latin typeface="Trebuchet MS"/>
                <a:cs typeface="Trebuchet MS"/>
              </a:rPr>
              <a:t> </a:t>
            </a:r>
            <a:r>
              <a:rPr sz="2000" spc="95" dirty="0">
                <a:latin typeface="Trebuchet MS"/>
                <a:cs typeface="Trebuchet MS"/>
              </a:rPr>
              <a:t>&lt;</a:t>
            </a:r>
            <a:r>
              <a:rPr sz="2000" spc="110" dirty="0">
                <a:latin typeface="Trebuchet MS"/>
                <a:cs typeface="Trebuchet MS"/>
              </a:rPr>
              <a:t>=</a:t>
            </a:r>
            <a:r>
              <a:rPr sz="2000" spc="-65" dirty="0">
                <a:latin typeface="Trebuchet MS"/>
                <a:cs typeface="Trebuchet MS"/>
              </a:rPr>
              <a:t> </a:t>
            </a:r>
            <a:r>
              <a:rPr sz="2000" spc="-170" dirty="0">
                <a:latin typeface="Trebuchet MS"/>
                <a:cs typeface="Trebuchet MS"/>
              </a:rPr>
              <a:t>f</a:t>
            </a:r>
            <a:r>
              <a:rPr sz="2000" spc="-165" dirty="0">
                <a:latin typeface="Trebuchet MS"/>
                <a:cs typeface="Trebuchet MS"/>
              </a:rPr>
              <a:t>(</a:t>
            </a:r>
            <a:r>
              <a:rPr sz="2000" spc="-90" dirty="0">
                <a:latin typeface="Trebuchet MS"/>
                <a:cs typeface="Trebuchet MS"/>
              </a:rPr>
              <a:t>n</a:t>
            </a:r>
            <a:r>
              <a:rPr sz="2000" spc="-95" dirty="0">
                <a:latin typeface="Trebuchet MS"/>
                <a:cs typeface="Trebuchet MS"/>
              </a:rPr>
              <a:t>)</a:t>
            </a:r>
            <a:r>
              <a:rPr sz="2000" spc="-50" dirty="0">
                <a:latin typeface="Trebuchet MS"/>
                <a:cs typeface="Trebuchet MS"/>
              </a:rPr>
              <a:t> </a:t>
            </a:r>
            <a:r>
              <a:rPr sz="2000" spc="100" dirty="0">
                <a:latin typeface="Trebuchet MS"/>
                <a:cs typeface="Trebuchet MS"/>
              </a:rPr>
              <a:t>&lt;</a:t>
            </a:r>
            <a:r>
              <a:rPr sz="2000" spc="110" dirty="0">
                <a:latin typeface="Trebuchet MS"/>
                <a:cs typeface="Trebuchet MS"/>
              </a:rPr>
              <a:t>=</a:t>
            </a:r>
            <a:r>
              <a:rPr sz="2000" spc="-45" dirty="0">
                <a:latin typeface="Trebuchet MS"/>
                <a:cs typeface="Trebuchet MS"/>
              </a:rPr>
              <a:t> </a:t>
            </a:r>
            <a:r>
              <a:rPr sz="2000" spc="-130" dirty="0">
                <a:latin typeface="Trebuchet MS"/>
                <a:cs typeface="Trebuchet MS"/>
              </a:rPr>
              <a:t>c</a:t>
            </a:r>
            <a:r>
              <a:rPr sz="2000" spc="-165" dirty="0">
                <a:latin typeface="Trebuchet MS"/>
                <a:cs typeface="Trebuchet MS"/>
              </a:rPr>
              <a:t>g</a:t>
            </a:r>
            <a:r>
              <a:rPr sz="2000" spc="-85" dirty="0">
                <a:latin typeface="Trebuchet MS"/>
                <a:cs typeface="Trebuchet MS"/>
              </a:rPr>
              <a:t>(</a:t>
            </a:r>
            <a:r>
              <a:rPr sz="2000" spc="-105" dirty="0">
                <a:latin typeface="Trebuchet MS"/>
                <a:cs typeface="Trebuchet MS"/>
              </a:rPr>
              <a:t>n</a:t>
            </a:r>
            <a:r>
              <a:rPr sz="2000" spc="-95" dirty="0">
                <a:latin typeface="Trebuchet MS"/>
                <a:cs typeface="Trebuchet MS"/>
              </a:rPr>
              <a:t>)</a:t>
            </a:r>
            <a:r>
              <a:rPr sz="2000" spc="-50" dirty="0">
                <a:latin typeface="Trebuchet MS"/>
                <a:cs typeface="Trebuchet MS"/>
              </a:rPr>
              <a:t> </a:t>
            </a:r>
            <a:r>
              <a:rPr sz="2000" spc="-265" dirty="0">
                <a:latin typeface="Trebuchet MS"/>
                <a:cs typeface="Trebuchet MS"/>
              </a:rPr>
              <a:t>f</a:t>
            </a:r>
            <a:r>
              <a:rPr sz="2000" spc="15" dirty="0">
                <a:latin typeface="Trebuchet MS"/>
                <a:cs typeface="Trebuchet MS"/>
              </a:rPr>
              <a:t>or</a:t>
            </a:r>
            <a:r>
              <a:rPr sz="2000" spc="-45" dirty="0">
                <a:latin typeface="Trebuchet MS"/>
                <a:cs typeface="Trebuchet MS"/>
              </a:rPr>
              <a:t> </a:t>
            </a:r>
            <a:r>
              <a:rPr sz="2000" spc="-220" dirty="0">
                <a:latin typeface="Trebuchet MS"/>
                <a:cs typeface="Trebuchet MS"/>
              </a:rPr>
              <a:t>a</a:t>
            </a:r>
            <a:r>
              <a:rPr sz="2000" spc="-160" dirty="0">
                <a:latin typeface="Trebuchet MS"/>
                <a:cs typeface="Trebuchet MS"/>
              </a:rPr>
              <a:t>l</a:t>
            </a:r>
            <a:r>
              <a:rPr sz="2000" spc="-155" dirty="0">
                <a:latin typeface="Trebuchet MS"/>
                <a:cs typeface="Trebuchet MS"/>
              </a:rPr>
              <a:t>l</a:t>
            </a:r>
            <a:r>
              <a:rPr sz="2000" spc="-40" dirty="0">
                <a:latin typeface="Trebuchet MS"/>
                <a:cs typeface="Trebuchet MS"/>
              </a:rPr>
              <a:t> </a:t>
            </a:r>
            <a:r>
              <a:rPr sz="2000" spc="-100" dirty="0">
                <a:latin typeface="Trebuchet MS"/>
                <a:cs typeface="Trebuchet MS"/>
              </a:rPr>
              <a:t>n</a:t>
            </a:r>
            <a:r>
              <a:rPr sz="2000" spc="-65" dirty="0">
                <a:latin typeface="Trebuchet MS"/>
                <a:cs typeface="Trebuchet MS"/>
              </a:rPr>
              <a:t> </a:t>
            </a:r>
            <a:r>
              <a:rPr sz="2000" spc="95" dirty="0">
                <a:latin typeface="Trebuchet MS"/>
                <a:cs typeface="Trebuchet MS"/>
              </a:rPr>
              <a:t>&gt;</a:t>
            </a:r>
            <a:r>
              <a:rPr sz="2000" spc="110" dirty="0">
                <a:latin typeface="Trebuchet MS"/>
                <a:cs typeface="Trebuchet MS"/>
              </a:rPr>
              <a:t>=</a:t>
            </a:r>
            <a:r>
              <a:rPr sz="2000" spc="-45" dirty="0">
                <a:latin typeface="Trebuchet MS"/>
                <a:cs typeface="Trebuchet MS"/>
              </a:rPr>
              <a:t> </a:t>
            </a:r>
            <a:r>
              <a:rPr sz="2000" spc="-90" dirty="0">
                <a:latin typeface="Trebuchet MS"/>
                <a:cs typeface="Trebuchet MS"/>
              </a:rPr>
              <a:t>n</a:t>
            </a:r>
            <a:r>
              <a:rPr sz="2000" spc="-45" dirty="0">
                <a:latin typeface="Trebuchet MS"/>
                <a:cs typeface="Trebuchet MS"/>
              </a:rPr>
              <a:t>0</a:t>
            </a:r>
            <a:r>
              <a:rPr sz="2000" spc="-75" dirty="0">
                <a:latin typeface="Trebuchet MS"/>
                <a:cs typeface="Trebuchet MS"/>
              </a:rPr>
              <a:t>}</a:t>
            </a:r>
            <a:endParaRPr sz="2000">
              <a:latin typeface="Trebuchet MS"/>
              <a:cs typeface="Trebuchet MS"/>
            </a:endParaRPr>
          </a:p>
        </p:txBody>
      </p:sp>
      <p:pic>
        <p:nvPicPr>
          <p:cNvPr id="15" name="object 15"/>
          <p:cNvPicPr/>
          <p:nvPr/>
        </p:nvPicPr>
        <p:blipFill>
          <a:blip r:embed="rId7" cstate="print"/>
          <a:stretch>
            <a:fillRect/>
          </a:stretch>
        </p:blipFill>
        <p:spPr>
          <a:xfrm>
            <a:off x="4038601" y="3352840"/>
            <a:ext cx="3928947" cy="302685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C51419-38BB-79B2-4B7D-09F91898A21C}"/>
              </a:ext>
            </a:extLst>
          </p:cNvPr>
          <p:cNvSpPr>
            <a:spLocks noGrp="1"/>
          </p:cNvSpPr>
          <p:nvPr>
            <p:ph type="title"/>
          </p:nvPr>
        </p:nvSpPr>
        <p:spPr/>
        <p:txBody>
          <a:bodyPr/>
          <a:lstStyle/>
          <a:p>
            <a:endParaRPr lang="en-US"/>
          </a:p>
        </p:txBody>
      </p:sp>
      <p:sp>
        <p:nvSpPr>
          <p:cNvPr id="4" name="Rectangle 1">
            <a:extLst>
              <a:ext uri="{FF2B5EF4-FFF2-40B4-BE49-F238E27FC236}">
                <a16:creationId xmlns:a16="http://schemas.microsoft.com/office/drawing/2014/main" xmlns="" id="{ED23C72F-F638-1B72-F02B-31FEAD7E8749}"/>
              </a:ext>
            </a:extLst>
          </p:cNvPr>
          <p:cNvSpPr>
            <a:spLocks noGrp="1" noChangeArrowheads="1"/>
          </p:cNvSpPr>
          <p:nvPr>
            <p:ph idx="1"/>
          </p:nvPr>
        </p:nvSpPr>
        <p:spPr bwMode="auto">
          <a:xfrm>
            <a:off x="838200" y="2179052"/>
            <a:ext cx="9525584" cy="3644486"/>
          </a:xfrm>
          <a:prstGeom prst="rect">
            <a:avLst/>
          </a:prstGeom>
          <a:solidFill>
            <a:srgbClr val="FFDAB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58700" tIns="158700" rIns="15870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Omega</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f(n) = omega(g(n))</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read as </a:t>
            </a:r>
            <a:r>
              <a:rPr kumimoji="0" lang="en-US" altLang="en-US" sz="18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of </a:t>
            </a:r>
            <a:r>
              <a:rPr kumimoji="0" lang="en-US" altLang="en-US" sz="18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is omega of </a:t>
            </a:r>
            <a:r>
              <a:rPr kumimoji="0" lang="en-US" altLang="en-US" sz="18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g</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of </a:t>
            </a:r>
            <a:r>
              <a:rPr kumimoji="0" lang="en-US" altLang="en-US" sz="18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iff</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(if and only if) positive constants </a:t>
            </a:r>
            <a:r>
              <a:rPr kumimoji="0" lang="en-US" altLang="en-US" sz="18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and </a:t>
            </a:r>
            <a:r>
              <a:rPr kumimoji="0" lang="en-US" altLang="en-US" sz="18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a:t>
            </a:r>
            <a:r>
              <a:rPr kumimoji="0" lang="en-US" altLang="en-US" sz="1800" b="0" i="1" u="none" strike="noStrike" cap="none" normalizeH="0" baseline="-30000" dirty="0">
                <a:ln>
                  <a:noFill/>
                </a:ln>
                <a:solidFill>
                  <a:srgbClr val="000000"/>
                </a:solidFill>
                <a:effectLst/>
                <a:latin typeface="Times New Roman" panose="02020603050405020304" pitchFamily="18" charset="0"/>
                <a:cs typeface="Times New Roman" panose="02020603050405020304" pitchFamily="18" charset="0"/>
              </a:rPr>
              <a:t>0</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e</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xist</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such that </a:t>
            </a:r>
            <a:r>
              <a:rPr kumimoji="0" lang="en-US" altLang="en-US" sz="18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f(n) &gt;= cg(n)</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for all </a:t>
            </a:r>
            <a:r>
              <a:rPr kumimoji="0" lang="en-US" altLang="en-US" sz="18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 &gt;= n</a:t>
            </a:r>
            <a:r>
              <a:rPr kumimoji="0" lang="en-US" altLang="en-US" sz="1800" b="0" i="1" u="none" strike="noStrike" cap="none" normalizeH="0" baseline="-30000" dirty="0">
                <a:ln>
                  <a:noFill/>
                </a:ln>
                <a:solidFill>
                  <a:srgbClr val="000000"/>
                </a:solidFill>
                <a:effectLst/>
                <a:latin typeface="Times New Roman" panose="02020603050405020304" pitchFamily="18" charset="0"/>
                <a:cs typeface="Times New Roman" panose="02020603050405020304" pitchFamily="18" charset="0"/>
              </a:rPr>
              <a:t>0</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p>
          <a:p>
            <a:pPr marL="457200" marR="0" lvl="1" indent="-45720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Theta</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f(n) = Theta(g(n))</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read as </a:t>
            </a:r>
            <a:r>
              <a:rPr kumimoji="0" lang="en-US" altLang="en-US" sz="18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of </a:t>
            </a:r>
            <a:r>
              <a:rPr kumimoji="0" lang="en-US" altLang="en-US" sz="18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is theta of </a:t>
            </a:r>
            <a:r>
              <a:rPr kumimoji="0" lang="en-US" altLang="en-US" sz="18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g</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of </a:t>
            </a:r>
            <a:r>
              <a:rPr kumimoji="0" lang="en-US" altLang="en-US" sz="18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iff</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(if and only if) </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positive constants </a:t>
            </a:r>
            <a:r>
              <a:rPr kumimoji="0" lang="en-US" altLang="en-US" sz="18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a:t>
            </a:r>
            <a:r>
              <a:rPr kumimoji="0" lang="en-US" altLang="en-US" sz="1800" b="0" i="1" u="none" strike="noStrike" cap="none" normalizeH="0" baseline="-30000" dirty="0">
                <a:ln>
                  <a:noFill/>
                </a:ln>
                <a:solidFill>
                  <a:srgbClr val="000000"/>
                </a:solidFill>
                <a:effectLst/>
                <a:latin typeface="Times New Roman" panose="02020603050405020304" pitchFamily="18" charset="0"/>
                <a:cs typeface="Times New Roman" panose="02020603050405020304" pitchFamily="18" charset="0"/>
              </a:rPr>
              <a:t>1</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a:t>
            </a:r>
            <a:r>
              <a:rPr kumimoji="0" lang="en-US" altLang="en-US" sz="1800" b="0" i="1" u="none" strike="noStrike" cap="none" normalizeH="0" baseline="-30000" dirty="0">
                <a:ln>
                  <a:noFill/>
                </a:ln>
                <a:solidFill>
                  <a:srgbClr val="000000"/>
                </a:solidFill>
                <a:effectLst/>
                <a:latin typeface="Times New Roman" panose="02020603050405020304" pitchFamily="18" charset="0"/>
                <a:cs typeface="Times New Roman" panose="02020603050405020304" pitchFamily="18" charset="0"/>
              </a:rPr>
              <a:t>2</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and </a:t>
            </a:r>
            <a:r>
              <a:rPr kumimoji="0" lang="en-US" altLang="en-US" sz="18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a:t>
            </a:r>
            <a:r>
              <a:rPr kumimoji="0" lang="en-US" altLang="en-US" sz="1800" b="0" i="1" u="none" strike="noStrike" cap="none" normalizeH="0" baseline="-30000" dirty="0">
                <a:ln>
                  <a:noFill/>
                </a:ln>
                <a:solidFill>
                  <a:srgbClr val="000000"/>
                </a:solidFill>
                <a:effectLst/>
                <a:latin typeface="Times New Roman" panose="02020603050405020304" pitchFamily="18" charset="0"/>
                <a:cs typeface="Times New Roman" panose="02020603050405020304" pitchFamily="18" charset="0"/>
              </a:rPr>
              <a:t>0</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exist such that </a:t>
            </a:r>
            <a:r>
              <a:rPr kumimoji="0" lang="en-US" altLang="en-US" sz="18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a:t>
            </a:r>
            <a:r>
              <a:rPr kumimoji="0" lang="en-US" altLang="en-US" sz="1800" b="0" i="1" u="none" strike="noStrike" cap="none" normalizeH="0" baseline="-30000" dirty="0">
                <a:ln>
                  <a:noFill/>
                </a:ln>
                <a:solidFill>
                  <a:srgbClr val="000000"/>
                </a:solidFill>
                <a:effectLst/>
                <a:latin typeface="Times New Roman" panose="02020603050405020304" pitchFamily="18" charset="0"/>
                <a:cs typeface="Times New Roman" panose="02020603050405020304" pitchFamily="18" charset="0"/>
              </a:rPr>
              <a:t>1</a:t>
            </a:r>
            <a:r>
              <a:rPr kumimoji="0" lang="en-US" altLang="en-US" sz="18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g(n) &lt;=f(n) &lt;= c</a:t>
            </a:r>
            <a:r>
              <a:rPr kumimoji="0" lang="en-US" altLang="en-US" sz="1800" b="0" i="1" u="none" strike="noStrike" cap="none" normalizeH="0" baseline="-30000" dirty="0">
                <a:ln>
                  <a:noFill/>
                </a:ln>
                <a:solidFill>
                  <a:srgbClr val="000000"/>
                </a:solidFill>
                <a:effectLst/>
                <a:latin typeface="Times New Roman" panose="02020603050405020304" pitchFamily="18" charset="0"/>
                <a:cs typeface="Times New Roman" panose="02020603050405020304" pitchFamily="18" charset="0"/>
              </a:rPr>
              <a:t>2</a:t>
            </a:r>
            <a:r>
              <a:rPr kumimoji="0" lang="en-US" altLang="en-US" sz="18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g(n)</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for all </a:t>
            </a:r>
            <a:r>
              <a:rPr kumimoji="0" lang="en-US" altLang="en-US" sz="18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 &gt;= n</a:t>
            </a:r>
            <a:r>
              <a:rPr kumimoji="0" lang="en-US" altLang="en-US" sz="1800" b="0" i="1" u="none" strike="noStrike" cap="none" normalizeH="0" baseline="-30000" dirty="0">
                <a:ln>
                  <a:noFill/>
                </a:ln>
                <a:solidFill>
                  <a:srgbClr val="000000"/>
                </a:solidFill>
                <a:effectLst/>
                <a:latin typeface="Times New Roman" panose="02020603050405020304" pitchFamily="18" charset="0"/>
                <a:cs typeface="Times New Roman" panose="02020603050405020304" pitchFamily="18" charset="0"/>
              </a:rPr>
              <a:t>0</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p>
          <a:p>
            <a:pPr marL="457200" marR="0" lvl="1" indent="-45720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Little-O</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f(n) = o(g(n))</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read as </a:t>
            </a:r>
            <a:r>
              <a:rPr kumimoji="0" lang="en-US" altLang="en-US" sz="18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of </a:t>
            </a:r>
            <a:r>
              <a:rPr kumimoji="0" lang="en-US" altLang="en-US" sz="18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is little oh of </a:t>
            </a:r>
            <a:r>
              <a:rPr kumimoji="0" lang="en-US" altLang="en-US" sz="18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g</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of </a:t>
            </a:r>
            <a:r>
              <a:rPr kumimoji="0" lang="en-US" altLang="en-US" sz="18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f(n) = O(g(n))</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and </a:t>
            </a:r>
            <a:r>
              <a:rPr kumimoji="0" lang="en-US" altLang="en-US" sz="18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f(n) != omega(g(n))</a:t>
            </a: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92528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0661" y="1"/>
            <a:ext cx="9147810" cy="6861175"/>
            <a:chOff x="-3339" y="0"/>
            <a:chExt cx="9147810" cy="6861175"/>
          </a:xfrm>
        </p:grpSpPr>
        <p:pic>
          <p:nvPicPr>
            <p:cNvPr id="3" name="object 3"/>
            <p:cNvPicPr/>
            <p:nvPr/>
          </p:nvPicPr>
          <p:blipFill>
            <a:blip r:embed="rId2" cstate="print"/>
            <a:stretch>
              <a:fillRect/>
            </a:stretch>
          </p:blipFill>
          <p:spPr>
            <a:xfrm>
              <a:off x="0" y="0"/>
              <a:ext cx="9144000" cy="6858000"/>
            </a:xfrm>
            <a:prstGeom prst="rect">
              <a:avLst/>
            </a:prstGeom>
          </p:spPr>
        </p:pic>
        <p:sp>
          <p:nvSpPr>
            <p:cNvPr id="4" name="object 4"/>
            <p:cNvSpPr/>
            <p:nvPr/>
          </p:nvSpPr>
          <p:spPr>
            <a:xfrm>
              <a:off x="3010" y="3556"/>
              <a:ext cx="820419" cy="819785"/>
            </a:xfrm>
            <a:custGeom>
              <a:avLst/>
              <a:gdLst/>
              <a:ahLst/>
              <a:cxnLst/>
              <a:rect l="l" t="t" r="r" b="b"/>
              <a:pathLst>
                <a:path w="820419" h="819785">
                  <a:moveTo>
                    <a:pt x="819949" y="0"/>
                  </a:moveTo>
                  <a:lnTo>
                    <a:pt x="506" y="0"/>
                  </a:lnTo>
                  <a:lnTo>
                    <a:pt x="0" y="819404"/>
                  </a:lnTo>
                  <a:lnTo>
                    <a:pt x="505" y="819404"/>
                  </a:lnTo>
                  <a:lnTo>
                    <a:pt x="48654" y="818012"/>
                  </a:lnTo>
                  <a:lnTo>
                    <a:pt x="96070" y="813890"/>
                  </a:lnTo>
                  <a:lnTo>
                    <a:pt x="142676" y="807114"/>
                  </a:lnTo>
                  <a:lnTo>
                    <a:pt x="188396" y="797760"/>
                  </a:lnTo>
                  <a:lnTo>
                    <a:pt x="233153" y="785906"/>
                  </a:lnTo>
                  <a:lnTo>
                    <a:pt x="276870" y="771629"/>
                  </a:lnTo>
                  <a:lnTo>
                    <a:pt x="319470" y="755005"/>
                  </a:lnTo>
                  <a:lnTo>
                    <a:pt x="360876" y="736111"/>
                  </a:lnTo>
                  <a:lnTo>
                    <a:pt x="401012" y="715024"/>
                  </a:lnTo>
                  <a:lnTo>
                    <a:pt x="439800" y="691821"/>
                  </a:lnTo>
                  <a:lnTo>
                    <a:pt x="477163" y="666580"/>
                  </a:lnTo>
                  <a:lnTo>
                    <a:pt x="513026" y="639376"/>
                  </a:lnTo>
                  <a:lnTo>
                    <a:pt x="547310" y="610287"/>
                  </a:lnTo>
                  <a:lnTo>
                    <a:pt x="579940" y="579389"/>
                  </a:lnTo>
                  <a:lnTo>
                    <a:pt x="610838" y="546760"/>
                  </a:lnTo>
                  <a:lnTo>
                    <a:pt x="639927" y="512477"/>
                  </a:lnTo>
                  <a:lnTo>
                    <a:pt x="667130" y="476615"/>
                  </a:lnTo>
                  <a:lnTo>
                    <a:pt x="692372" y="439253"/>
                  </a:lnTo>
                  <a:lnTo>
                    <a:pt x="715574" y="400467"/>
                  </a:lnTo>
                  <a:lnTo>
                    <a:pt x="736660" y="360334"/>
                  </a:lnTo>
                  <a:lnTo>
                    <a:pt x="755553" y="318930"/>
                  </a:lnTo>
                  <a:lnTo>
                    <a:pt x="772177" y="276333"/>
                  </a:lnTo>
                  <a:lnTo>
                    <a:pt x="786454" y="232620"/>
                  </a:lnTo>
                  <a:lnTo>
                    <a:pt x="798307" y="187868"/>
                  </a:lnTo>
                  <a:lnTo>
                    <a:pt x="807660" y="142152"/>
                  </a:lnTo>
                  <a:lnTo>
                    <a:pt x="814436" y="95551"/>
                  </a:lnTo>
                  <a:lnTo>
                    <a:pt x="818558" y="48141"/>
                  </a:lnTo>
                  <a:lnTo>
                    <a:pt x="819949" y="0"/>
                  </a:lnTo>
                  <a:close/>
                </a:path>
              </a:pathLst>
            </a:custGeom>
            <a:solidFill>
              <a:srgbClr val="FDF9F4">
                <a:alpha val="32940"/>
              </a:srgbClr>
            </a:solidFill>
          </p:spPr>
          <p:txBody>
            <a:bodyPr wrap="square" lIns="0" tIns="0" rIns="0" bIns="0" rtlCol="0"/>
            <a:lstStyle/>
            <a:p>
              <a:endParaRPr/>
            </a:p>
          </p:txBody>
        </p:sp>
        <p:sp>
          <p:nvSpPr>
            <p:cNvPr id="5" name="object 5"/>
            <p:cNvSpPr/>
            <p:nvPr/>
          </p:nvSpPr>
          <p:spPr>
            <a:xfrm>
              <a:off x="3010" y="3556"/>
              <a:ext cx="820419" cy="819785"/>
            </a:xfrm>
            <a:custGeom>
              <a:avLst/>
              <a:gdLst/>
              <a:ahLst/>
              <a:cxnLst/>
              <a:rect l="l" t="t" r="r" b="b"/>
              <a:pathLst>
                <a:path w="820419" h="819785">
                  <a:moveTo>
                    <a:pt x="819949" y="0"/>
                  </a:moveTo>
                  <a:lnTo>
                    <a:pt x="818558" y="48141"/>
                  </a:lnTo>
                  <a:lnTo>
                    <a:pt x="814436" y="95551"/>
                  </a:lnTo>
                  <a:lnTo>
                    <a:pt x="807660" y="142152"/>
                  </a:lnTo>
                  <a:lnTo>
                    <a:pt x="798307" y="187868"/>
                  </a:lnTo>
                  <a:lnTo>
                    <a:pt x="786454" y="232620"/>
                  </a:lnTo>
                  <a:lnTo>
                    <a:pt x="772177" y="276333"/>
                  </a:lnTo>
                  <a:lnTo>
                    <a:pt x="755553" y="318930"/>
                  </a:lnTo>
                  <a:lnTo>
                    <a:pt x="736660" y="360334"/>
                  </a:lnTo>
                  <a:lnTo>
                    <a:pt x="715574" y="400467"/>
                  </a:lnTo>
                  <a:lnTo>
                    <a:pt x="692372" y="439253"/>
                  </a:lnTo>
                  <a:lnTo>
                    <a:pt x="667130" y="476615"/>
                  </a:lnTo>
                  <a:lnTo>
                    <a:pt x="639927" y="512477"/>
                  </a:lnTo>
                  <a:lnTo>
                    <a:pt x="610838" y="546760"/>
                  </a:lnTo>
                  <a:lnTo>
                    <a:pt x="579940" y="579389"/>
                  </a:lnTo>
                  <a:lnTo>
                    <a:pt x="547310" y="610287"/>
                  </a:lnTo>
                  <a:lnTo>
                    <a:pt x="513026" y="639376"/>
                  </a:lnTo>
                  <a:lnTo>
                    <a:pt x="477163" y="666580"/>
                  </a:lnTo>
                  <a:lnTo>
                    <a:pt x="439800" y="691821"/>
                  </a:lnTo>
                  <a:lnTo>
                    <a:pt x="401012" y="715024"/>
                  </a:lnTo>
                  <a:lnTo>
                    <a:pt x="360876" y="736111"/>
                  </a:lnTo>
                  <a:lnTo>
                    <a:pt x="319470" y="755005"/>
                  </a:lnTo>
                  <a:lnTo>
                    <a:pt x="276870" y="771629"/>
                  </a:lnTo>
                  <a:lnTo>
                    <a:pt x="233153" y="785906"/>
                  </a:lnTo>
                  <a:lnTo>
                    <a:pt x="188396" y="797760"/>
                  </a:lnTo>
                  <a:lnTo>
                    <a:pt x="142676" y="807114"/>
                  </a:lnTo>
                  <a:lnTo>
                    <a:pt x="96070" y="813890"/>
                  </a:lnTo>
                  <a:lnTo>
                    <a:pt x="48654" y="818012"/>
                  </a:lnTo>
                  <a:lnTo>
                    <a:pt x="505" y="819404"/>
                  </a:lnTo>
                  <a:lnTo>
                    <a:pt x="337" y="819404"/>
                  </a:lnTo>
                  <a:lnTo>
                    <a:pt x="168" y="819404"/>
                  </a:lnTo>
                  <a:lnTo>
                    <a:pt x="0" y="819404"/>
                  </a:lnTo>
                  <a:lnTo>
                    <a:pt x="506" y="0"/>
                  </a:lnTo>
                  <a:lnTo>
                    <a:pt x="819949" y="0"/>
                  </a:lnTo>
                  <a:close/>
                </a:path>
              </a:pathLst>
            </a:custGeom>
            <a:ln w="12699">
              <a:solidFill>
                <a:srgbClr val="D2C39E"/>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24967" y="3048"/>
              <a:ext cx="1789176" cy="1789176"/>
            </a:xfrm>
            <a:prstGeom prst="rect">
              <a:avLst/>
            </a:prstGeom>
          </p:spPr>
        </p:pic>
        <p:sp>
          <p:nvSpPr>
            <p:cNvPr id="7" name="object 7"/>
            <p:cNvSpPr/>
            <p:nvPr/>
          </p:nvSpPr>
          <p:spPr>
            <a:xfrm>
              <a:off x="168821" y="21081"/>
              <a:ext cx="1702435" cy="1702435"/>
            </a:xfrm>
            <a:custGeom>
              <a:avLst/>
              <a:gdLst/>
              <a:ahLst/>
              <a:cxnLst/>
              <a:rect l="l" t="t" r="r" b="b"/>
              <a:pathLst>
                <a:path w="1702435" h="1702435">
                  <a:moveTo>
                    <a:pt x="0" y="851154"/>
                  </a:moveTo>
                  <a:lnTo>
                    <a:pt x="1347" y="802859"/>
                  </a:lnTo>
                  <a:lnTo>
                    <a:pt x="5341" y="755271"/>
                  </a:lnTo>
                  <a:lnTo>
                    <a:pt x="11909" y="708461"/>
                  </a:lnTo>
                  <a:lnTo>
                    <a:pt x="20981" y="662500"/>
                  </a:lnTo>
                  <a:lnTo>
                    <a:pt x="32484" y="617462"/>
                  </a:lnTo>
                  <a:lnTo>
                    <a:pt x="46346" y="573417"/>
                  </a:lnTo>
                  <a:lnTo>
                    <a:pt x="62495" y="530438"/>
                  </a:lnTo>
                  <a:lnTo>
                    <a:pt x="80860" y="488596"/>
                  </a:lnTo>
                  <a:lnTo>
                    <a:pt x="101369" y="447964"/>
                  </a:lnTo>
                  <a:lnTo>
                    <a:pt x="123949" y="408613"/>
                  </a:lnTo>
                  <a:lnTo>
                    <a:pt x="148530" y="370615"/>
                  </a:lnTo>
                  <a:lnTo>
                    <a:pt x="175039" y="334042"/>
                  </a:lnTo>
                  <a:lnTo>
                    <a:pt x="203404" y="298966"/>
                  </a:lnTo>
                  <a:lnTo>
                    <a:pt x="233553" y="265459"/>
                  </a:lnTo>
                  <a:lnTo>
                    <a:pt x="265416" y="233593"/>
                  </a:lnTo>
                  <a:lnTo>
                    <a:pt x="298919" y="203439"/>
                  </a:lnTo>
                  <a:lnTo>
                    <a:pt x="333991" y="175070"/>
                  </a:lnTo>
                  <a:lnTo>
                    <a:pt x="370561" y="148557"/>
                  </a:lnTo>
                  <a:lnTo>
                    <a:pt x="408556" y="123973"/>
                  </a:lnTo>
                  <a:lnTo>
                    <a:pt x="447904" y="101388"/>
                  </a:lnTo>
                  <a:lnTo>
                    <a:pt x="488534" y="80876"/>
                  </a:lnTo>
                  <a:lnTo>
                    <a:pt x="530373" y="62508"/>
                  </a:lnTo>
                  <a:lnTo>
                    <a:pt x="573351" y="46355"/>
                  </a:lnTo>
                  <a:lnTo>
                    <a:pt x="617394" y="32490"/>
                  </a:lnTo>
                  <a:lnTo>
                    <a:pt x="662432" y="20985"/>
                  </a:lnTo>
                  <a:lnTo>
                    <a:pt x="708393" y="11912"/>
                  </a:lnTo>
                  <a:lnTo>
                    <a:pt x="755204" y="5342"/>
                  </a:lnTo>
                  <a:lnTo>
                    <a:pt x="802793" y="1347"/>
                  </a:lnTo>
                  <a:lnTo>
                    <a:pt x="851090" y="0"/>
                  </a:lnTo>
                  <a:lnTo>
                    <a:pt x="899386" y="1347"/>
                  </a:lnTo>
                  <a:lnTo>
                    <a:pt x="946976" y="5342"/>
                  </a:lnTo>
                  <a:lnTo>
                    <a:pt x="993786" y="11912"/>
                  </a:lnTo>
                  <a:lnTo>
                    <a:pt x="1039746" y="20985"/>
                  </a:lnTo>
                  <a:lnTo>
                    <a:pt x="1084783" y="32490"/>
                  </a:lnTo>
                  <a:lnTo>
                    <a:pt x="1128825" y="46355"/>
                  </a:lnTo>
                  <a:lnTo>
                    <a:pt x="1171801" y="62508"/>
                  </a:lnTo>
                  <a:lnTo>
                    <a:pt x="1213639" y="80876"/>
                  </a:lnTo>
                  <a:lnTo>
                    <a:pt x="1254268" y="101388"/>
                  </a:lnTo>
                  <a:lnTo>
                    <a:pt x="1293614" y="123973"/>
                  </a:lnTo>
                  <a:lnTo>
                    <a:pt x="1331607" y="148557"/>
                  </a:lnTo>
                  <a:lnTo>
                    <a:pt x="1368174" y="175070"/>
                  </a:lnTo>
                  <a:lnTo>
                    <a:pt x="1403245" y="203439"/>
                  </a:lnTo>
                  <a:lnTo>
                    <a:pt x="1436746" y="233593"/>
                  </a:lnTo>
                  <a:lnTo>
                    <a:pt x="1468606" y="265459"/>
                  </a:lnTo>
                  <a:lnTo>
                    <a:pt x="1498754" y="298966"/>
                  </a:lnTo>
                  <a:lnTo>
                    <a:pt x="1527117" y="334042"/>
                  </a:lnTo>
                  <a:lnTo>
                    <a:pt x="1553624" y="370615"/>
                  </a:lnTo>
                  <a:lnTo>
                    <a:pt x="1578203" y="408613"/>
                  </a:lnTo>
                  <a:lnTo>
                    <a:pt x="1600782" y="447964"/>
                  </a:lnTo>
                  <a:lnTo>
                    <a:pt x="1621289" y="488596"/>
                  </a:lnTo>
                  <a:lnTo>
                    <a:pt x="1639653" y="530438"/>
                  </a:lnTo>
                  <a:lnTo>
                    <a:pt x="1655801" y="573417"/>
                  </a:lnTo>
                  <a:lnTo>
                    <a:pt x="1669661" y="617462"/>
                  </a:lnTo>
                  <a:lnTo>
                    <a:pt x="1681163" y="662500"/>
                  </a:lnTo>
                  <a:lnTo>
                    <a:pt x="1690234" y="708461"/>
                  </a:lnTo>
                  <a:lnTo>
                    <a:pt x="1696802" y="755271"/>
                  </a:lnTo>
                  <a:lnTo>
                    <a:pt x="1700795" y="802859"/>
                  </a:lnTo>
                  <a:lnTo>
                    <a:pt x="1702142" y="851154"/>
                  </a:lnTo>
                  <a:lnTo>
                    <a:pt x="1700795" y="899447"/>
                  </a:lnTo>
                  <a:lnTo>
                    <a:pt x="1696802" y="947034"/>
                  </a:lnTo>
                  <a:lnTo>
                    <a:pt x="1690234" y="993843"/>
                  </a:lnTo>
                  <a:lnTo>
                    <a:pt x="1681163" y="1039800"/>
                  </a:lnTo>
                  <a:lnTo>
                    <a:pt x="1669661" y="1084835"/>
                  </a:lnTo>
                  <a:lnTo>
                    <a:pt x="1655801" y="1128876"/>
                  </a:lnTo>
                  <a:lnTo>
                    <a:pt x="1639653" y="1171850"/>
                  </a:lnTo>
                  <a:lnTo>
                    <a:pt x="1621289" y="1213687"/>
                  </a:lnTo>
                  <a:lnTo>
                    <a:pt x="1600782" y="1254314"/>
                  </a:lnTo>
                  <a:lnTo>
                    <a:pt x="1578203" y="1293659"/>
                  </a:lnTo>
                  <a:lnTo>
                    <a:pt x="1553624" y="1331651"/>
                  </a:lnTo>
                  <a:lnTo>
                    <a:pt x="1527117" y="1368218"/>
                  </a:lnTo>
                  <a:lnTo>
                    <a:pt x="1498754" y="1403287"/>
                  </a:lnTo>
                  <a:lnTo>
                    <a:pt x="1468606" y="1436788"/>
                  </a:lnTo>
                  <a:lnTo>
                    <a:pt x="1436746" y="1468647"/>
                  </a:lnTo>
                  <a:lnTo>
                    <a:pt x="1403245" y="1498795"/>
                  </a:lnTo>
                  <a:lnTo>
                    <a:pt x="1368174" y="1527157"/>
                  </a:lnTo>
                  <a:lnTo>
                    <a:pt x="1331607" y="1553664"/>
                  </a:lnTo>
                  <a:lnTo>
                    <a:pt x="1293614" y="1578242"/>
                  </a:lnTo>
                  <a:lnTo>
                    <a:pt x="1254268" y="1600821"/>
                  </a:lnTo>
                  <a:lnTo>
                    <a:pt x="1213639" y="1621328"/>
                  </a:lnTo>
                  <a:lnTo>
                    <a:pt x="1171801" y="1639691"/>
                  </a:lnTo>
                  <a:lnTo>
                    <a:pt x="1128825" y="1655839"/>
                  </a:lnTo>
                  <a:lnTo>
                    <a:pt x="1084783" y="1669700"/>
                  </a:lnTo>
                  <a:lnTo>
                    <a:pt x="1039746" y="1681201"/>
                  </a:lnTo>
                  <a:lnTo>
                    <a:pt x="993786" y="1690272"/>
                  </a:lnTo>
                  <a:lnTo>
                    <a:pt x="946976" y="1696840"/>
                  </a:lnTo>
                  <a:lnTo>
                    <a:pt x="899386" y="1700833"/>
                  </a:lnTo>
                  <a:lnTo>
                    <a:pt x="851090" y="1702181"/>
                  </a:lnTo>
                  <a:lnTo>
                    <a:pt x="802793" y="1700833"/>
                  </a:lnTo>
                  <a:lnTo>
                    <a:pt x="755204" y="1696840"/>
                  </a:lnTo>
                  <a:lnTo>
                    <a:pt x="708393" y="1690272"/>
                  </a:lnTo>
                  <a:lnTo>
                    <a:pt x="662432" y="1681201"/>
                  </a:lnTo>
                  <a:lnTo>
                    <a:pt x="617394" y="1669700"/>
                  </a:lnTo>
                  <a:lnTo>
                    <a:pt x="573351" y="1655839"/>
                  </a:lnTo>
                  <a:lnTo>
                    <a:pt x="530373" y="1639691"/>
                  </a:lnTo>
                  <a:lnTo>
                    <a:pt x="488534" y="1621328"/>
                  </a:lnTo>
                  <a:lnTo>
                    <a:pt x="447904" y="1600821"/>
                  </a:lnTo>
                  <a:lnTo>
                    <a:pt x="408556" y="1578242"/>
                  </a:lnTo>
                  <a:lnTo>
                    <a:pt x="370561" y="1553664"/>
                  </a:lnTo>
                  <a:lnTo>
                    <a:pt x="333991" y="1527157"/>
                  </a:lnTo>
                  <a:lnTo>
                    <a:pt x="298919" y="1498795"/>
                  </a:lnTo>
                  <a:lnTo>
                    <a:pt x="265416" y="1468647"/>
                  </a:lnTo>
                  <a:lnTo>
                    <a:pt x="233553" y="1436788"/>
                  </a:lnTo>
                  <a:lnTo>
                    <a:pt x="203404" y="1403287"/>
                  </a:lnTo>
                  <a:lnTo>
                    <a:pt x="175039" y="1368218"/>
                  </a:lnTo>
                  <a:lnTo>
                    <a:pt x="148530" y="1331651"/>
                  </a:lnTo>
                  <a:lnTo>
                    <a:pt x="123949" y="1293659"/>
                  </a:lnTo>
                  <a:lnTo>
                    <a:pt x="101369" y="1254314"/>
                  </a:lnTo>
                  <a:lnTo>
                    <a:pt x="80860" y="1213687"/>
                  </a:lnTo>
                  <a:lnTo>
                    <a:pt x="62495" y="1171850"/>
                  </a:lnTo>
                  <a:lnTo>
                    <a:pt x="46346" y="1128876"/>
                  </a:lnTo>
                  <a:lnTo>
                    <a:pt x="32484" y="1084835"/>
                  </a:lnTo>
                  <a:lnTo>
                    <a:pt x="20981" y="1039800"/>
                  </a:lnTo>
                  <a:lnTo>
                    <a:pt x="11909" y="993843"/>
                  </a:lnTo>
                  <a:lnTo>
                    <a:pt x="5341" y="947034"/>
                  </a:lnTo>
                  <a:lnTo>
                    <a:pt x="1347" y="899447"/>
                  </a:lnTo>
                  <a:lnTo>
                    <a:pt x="0" y="851154"/>
                  </a:lnTo>
                  <a:close/>
                </a:path>
              </a:pathLst>
            </a:custGeom>
            <a:ln w="27305">
              <a:solidFill>
                <a:srgbClr val="FFF6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67640" y="1039367"/>
              <a:ext cx="1164336" cy="1161288"/>
            </a:xfrm>
            <a:prstGeom prst="rect">
              <a:avLst/>
            </a:prstGeom>
          </p:spPr>
        </p:pic>
        <p:pic>
          <p:nvPicPr>
            <p:cNvPr id="9" name="object 9"/>
            <p:cNvPicPr/>
            <p:nvPr/>
          </p:nvPicPr>
          <p:blipFill>
            <a:blip r:embed="rId5" cstate="print"/>
            <a:stretch>
              <a:fillRect/>
            </a:stretch>
          </p:blipFill>
          <p:spPr>
            <a:xfrm>
              <a:off x="187318" y="1050633"/>
              <a:ext cx="1116813" cy="1111530"/>
            </a:xfrm>
            <a:prstGeom prst="rect">
              <a:avLst/>
            </a:prstGeom>
          </p:spPr>
        </p:pic>
        <p:sp>
          <p:nvSpPr>
            <p:cNvPr id="10" name="object 10"/>
            <p:cNvSpPr/>
            <p:nvPr/>
          </p:nvSpPr>
          <p:spPr>
            <a:xfrm>
              <a:off x="187318" y="1050633"/>
              <a:ext cx="1116965" cy="1111885"/>
            </a:xfrm>
            <a:custGeom>
              <a:avLst/>
              <a:gdLst/>
              <a:ahLst/>
              <a:cxnLst/>
              <a:rect l="l" t="t" r="r" b="b"/>
              <a:pathLst>
                <a:path w="1116965" h="1111885">
                  <a:moveTo>
                    <a:pt x="118497" y="204634"/>
                  </a:moveTo>
                  <a:lnTo>
                    <a:pt x="149786" y="168741"/>
                  </a:lnTo>
                  <a:lnTo>
                    <a:pt x="183516" y="136234"/>
                  </a:lnTo>
                  <a:lnTo>
                    <a:pt x="219451" y="107137"/>
                  </a:lnTo>
                  <a:lnTo>
                    <a:pt x="257356" y="81474"/>
                  </a:lnTo>
                  <a:lnTo>
                    <a:pt x="296996" y="59270"/>
                  </a:lnTo>
                  <a:lnTo>
                    <a:pt x="338136" y="40547"/>
                  </a:lnTo>
                  <a:lnTo>
                    <a:pt x="380539" y="25331"/>
                  </a:lnTo>
                  <a:lnTo>
                    <a:pt x="423971" y="13644"/>
                  </a:lnTo>
                  <a:lnTo>
                    <a:pt x="468197" y="5510"/>
                  </a:lnTo>
                  <a:lnTo>
                    <a:pt x="512980" y="954"/>
                  </a:lnTo>
                  <a:lnTo>
                    <a:pt x="558087" y="0"/>
                  </a:lnTo>
                  <a:lnTo>
                    <a:pt x="603281" y="2670"/>
                  </a:lnTo>
                  <a:lnTo>
                    <a:pt x="648328" y="8990"/>
                  </a:lnTo>
                  <a:lnTo>
                    <a:pt x="692991" y="18983"/>
                  </a:lnTo>
                  <a:lnTo>
                    <a:pt x="737036" y="32672"/>
                  </a:lnTo>
                  <a:lnTo>
                    <a:pt x="780228" y="50083"/>
                  </a:lnTo>
                  <a:lnTo>
                    <a:pt x="822331" y="71238"/>
                  </a:lnTo>
                  <a:lnTo>
                    <a:pt x="863109" y="96162"/>
                  </a:lnTo>
                  <a:lnTo>
                    <a:pt x="902328" y="124878"/>
                  </a:lnTo>
                  <a:lnTo>
                    <a:pt x="939023" y="156757"/>
                  </a:lnTo>
                  <a:lnTo>
                    <a:pt x="972366" y="190998"/>
                  </a:lnTo>
                  <a:lnTo>
                    <a:pt x="1002326" y="227366"/>
                  </a:lnTo>
                  <a:lnTo>
                    <a:pt x="1028875" y="265625"/>
                  </a:lnTo>
                  <a:lnTo>
                    <a:pt x="1051985" y="305541"/>
                  </a:lnTo>
                  <a:lnTo>
                    <a:pt x="1071627" y="346879"/>
                  </a:lnTo>
                  <a:lnTo>
                    <a:pt x="1087772" y="389404"/>
                  </a:lnTo>
                  <a:lnTo>
                    <a:pt x="1100392" y="432881"/>
                  </a:lnTo>
                  <a:lnTo>
                    <a:pt x="1109458" y="477076"/>
                  </a:lnTo>
                  <a:lnTo>
                    <a:pt x="1114941" y="521754"/>
                  </a:lnTo>
                  <a:lnTo>
                    <a:pt x="1116813" y="566679"/>
                  </a:lnTo>
                  <a:lnTo>
                    <a:pt x="1115045" y="611617"/>
                  </a:lnTo>
                  <a:lnTo>
                    <a:pt x="1109608" y="656333"/>
                  </a:lnTo>
                  <a:lnTo>
                    <a:pt x="1100474" y="700593"/>
                  </a:lnTo>
                  <a:lnTo>
                    <a:pt x="1087614" y="744160"/>
                  </a:lnTo>
                  <a:lnTo>
                    <a:pt x="1070999" y="786801"/>
                  </a:lnTo>
                  <a:lnTo>
                    <a:pt x="1050601" y="828281"/>
                  </a:lnTo>
                  <a:lnTo>
                    <a:pt x="1026391" y="868365"/>
                  </a:lnTo>
                  <a:lnTo>
                    <a:pt x="998340" y="906817"/>
                  </a:lnTo>
                  <a:lnTo>
                    <a:pt x="967050" y="942711"/>
                  </a:lnTo>
                  <a:lnTo>
                    <a:pt x="933321" y="975221"/>
                  </a:lnTo>
                  <a:lnTo>
                    <a:pt x="897386" y="1004323"/>
                  </a:lnTo>
                  <a:lnTo>
                    <a:pt x="859481" y="1029991"/>
                  </a:lnTo>
                  <a:lnTo>
                    <a:pt x="819842" y="1052203"/>
                  </a:lnTo>
                  <a:lnTo>
                    <a:pt x="778703" y="1070934"/>
                  </a:lnTo>
                  <a:lnTo>
                    <a:pt x="736301" y="1086160"/>
                  </a:lnTo>
                  <a:lnTo>
                    <a:pt x="692869" y="1097856"/>
                  </a:lnTo>
                  <a:lnTo>
                    <a:pt x="648644" y="1105999"/>
                  </a:lnTo>
                  <a:lnTo>
                    <a:pt x="603861" y="1110565"/>
                  </a:lnTo>
                  <a:lnTo>
                    <a:pt x="558755" y="1111530"/>
                  </a:lnTo>
                  <a:lnTo>
                    <a:pt x="513561" y="1108869"/>
                  </a:lnTo>
                  <a:lnTo>
                    <a:pt x="468514" y="1102558"/>
                  </a:lnTo>
                  <a:lnTo>
                    <a:pt x="423851" y="1092574"/>
                  </a:lnTo>
                  <a:lnTo>
                    <a:pt x="379805" y="1078891"/>
                  </a:lnTo>
                  <a:lnTo>
                    <a:pt x="336613" y="1061487"/>
                  </a:lnTo>
                  <a:lnTo>
                    <a:pt x="294509" y="1040336"/>
                  </a:lnTo>
                  <a:lnTo>
                    <a:pt x="253729" y="1015415"/>
                  </a:lnTo>
                  <a:lnTo>
                    <a:pt x="214509" y="986700"/>
                  </a:lnTo>
                  <a:lnTo>
                    <a:pt x="177813" y="954821"/>
                  </a:lnTo>
                  <a:lnTo>
                    <a:pt x="144469" y="920580"/>
                  </a:lnTo>
                  <a:lnTo>
                    <a:pt x="114507" y="884212"/>
                  </a:lnTo>
                  <a:lnTo>
                    <a:pt x="87955" y="845952"/>
                  </a:lnTo>
                  <a:lnTo>
                    <a:pt x="64843" y="806035"/>
                  </a:lnTo>
                  <a:lnTo>
                    <a:pt x="45198" y="764695"/>
                  </a:lnTo>
                  <a:lnTo>
                    <a:pt x="29050" y="722168"/>
                  </a:lnTo>
                  <a:lnTo>
                    <a:pt x="16427" y="678687"/>
                  </a:lnTo>
                  <a:lnTo>
                    <a:pt x="7358" y="634488"/>
                  </a:lnTo>
                  <a:lnTo>
                    <a:pt x="1873" y="589806"/>
                  </a:lnTo>
                  <a:lnTo>
                    <a:pt x="0" y="544874"/>
                  </a:lnTo>
                  <a:lnTo>
                    <a:pt x="1767" y="499929"/>
                  </a:lnTo>
                  <a:lnTo>
                    <a:pt x="7203" y="455204"/>
                  </a:lnTo>
                  <a:lnTo>
                    <a:pt x="16338" y="410935"/>
                  </a:lnTo>
                  <a:lnTo>
                    <a:pt x="29201" y="367355"/>
                  </a:lnTo>
                  <a:lnTo>
                    <a:pt x="45819" y="324701"/>
                  </a:lnTo>
                  <a:lnTo>
                    <a:pt x="66221" y="283206"/>
                  </a:lnTo>
                  <a:lnTo>
                    <a:pt x="90438" y="243105"/>
                  </a:lnTo>
                  <a:lnTo>
                    <a:pt x="118497" y="204634"/>
                  </a:lnTo>
                  <a:close/>
                </a:path>
                <a:path w="1116965" h="1111885">
                  <a:moveTo>
                    <a:pt x="220478" y="286041"/>
                  </a:moveTo>
                  <a:lnTo>
                    <a:pt x="193857" y="323455"/>
                  </a:lnTo>
                  <a:lnTo>
                    <a:pt x="171956" y="362810"/>
                  </a:lnTo>
                  <a:lnTo>
                    <a:pt x="154731" y="403741"/>
                  </a:lnTo>
                  <a:lnTo>
                    <a:pt x="142134" y="445881"/>
                  </a:lnTo>
                  <a:lnTo>
                    <a:pt x="134120" y="488865"/>
                  </a:lnTo>
                  <a:lnTo>
                    <a:pt x="130642" y="532328"/>
                  </a:lnTo>
                  <a:lnTo>
                    <a:pt x="131656" y="575903"/>
                  </a:lnTo>
                  <a:lnTo>
                    <a:pt x="137113" y="619227"/>
                  </a:lnTo>
                  <a:lnTo>
                    <a:pt x="146970" y="661933"/>
                  </a:lnTo>
                  <a:lnTo>
                    <a:pt x="161179" y="703655"/>
                  </a:lnTo>
                  <a:lnTo>
                    <a:pt x="179695" y="744028"/>
                  </a:lnTo>
                  <a:lnTo>
                    <a:pt x="202471" y="782686"/>
                  </a:lnTo>
                  <a:lnTo>
                    <a:pt x="229462" y="819265"/>
                  </a:lnTo>
                  <a:lnTo>
                    <a:pt x="260621" y="853397"/>
                  </a:lnTo>
                  <a:lnTo>
                    <a:pt x="295903" y="884719"/>
                  </a:lnTo>
                  <a:lnTo>
                    <a:pt x="334266" y="912179"/>
                  </a:lnTo>
                  <a:lnTo>
                    <a:pt x="374454" y="934995"/>
                  </a:lnTo>
                  <a:lnTo>
                    <a:pt x="416101" y="953204"/>
                  </a:lnTo>
                  <a:lnTo>
                    <a:pt x="458842" y="966841"/>
                  </a:lnTo>
                  <a:lnTo>
                    <a:pt x="502309" y="975943"/>
                  </a:lnTo>
                  <a:lnTo>
                    <a:pt x="546136" y="980546"/>
                  </a:lnTo>
                  <a:lnTo>
                    <a:pt x="589958" y="980687"/>
                  </a:lnTo>
                  <a:lnTo>
                    <a:pt x="633407" y="976403"/>
                  </a:lnTo>
                  <a:lnTo>
                    <a:pt x="676118" y="967728"/>
                  </a:lnTo>
                  <a:lnTo>
                    <a:pt x="717723" y="954701"/>
                  </a:lnTo>
                  <a:lnTo>
                    <a:pt x="757858" y="937356"/>
                  </a:lnTo>
                  <a:lnTo>
                    <a:pt x="796155" y="915731"/>
                  </a:lnTo>
                  <a:lnTo>
                    <a:pt x="832249" y="889862"/>
                  </a:lnTo>
                  <a:lnTo>
                    <a:pt x="865772" y="859785"/>
                  </a:lnTo>
                  <a:lnTo>
                    <a:pt x="896359" y="825537"/>
                  </a:lnTo>
                  <a:lnTo>
                    <a:pt x="922982" y="788101"/>
                  </a:lnTo>
                  <a:lnTo>
                    <a:pt x="944884" y="748730"/>
                  </a:lnTo>
                  <a:lnTo>
                    <a:pt x="962112" y="707789"/>
                  </a:lnTo>
                  <a:lnTo>
                    <a:pt x="974710" y="665643"/>
                  </a:lnTo>
                  <a:lnTo>
                    <a:pt x="982725" y="622657"/>
                  </a:lnTo>
                  <a:lnTo>
                    <a:pt x="986204" y="579196"/>
                  </a:lnTo>
                  <a:lnTo>
                    <a:pt x="985192" y="535624"/>
                  </a:lnTo>
                  <a:lnTo>
                    <a:pt x="979734" y="492307"/>
                  </a:lnTo>
                  <a:lnTo>
                    <a:pt x="969878" y="449609"/>
                  </a:lnTo>
                  <a:lnTo>
                    <a:pt x="955670" y="407895"/>
                  </a:lnTo>
                  <a:lnTo>
                    <a:pt x="937154" y="367530"/>
                  </a:lnTo>
                  <a:lnTo>
                    <a:pt x="914378" y="328880"/>
                  </a:lnTo>
                  <a:lnTo>
                    <a:pt x="887387" y="292308"/>
                  </a:lnTo>
                  <a:lnTo>
                    <a:pt x="856228" y="258179"/>
                  </a:lnTo>
                  <a:lnTo>
                    <a:pt x="820946" y="226859"/>
                  </a:lnTo>
                  <a:lnTo>
                    <a:pt x="782581" y="199399"/>
                  </a:lnTo>
                  <a:lnTo>
                    <a:pt x="742391" y="176583"/>
                  </a:lnTo>
                  <a:lnTo>
                    <a:pt x="700742" y="158375"/>
                  </a:lnTo>
                  <a:lnTo>
                    <a:pt x="658000" y="144737"/>
                  </a:lnTo>
                  <a:lnTo>
                    <a:pt x="614531" y="135635"/>
                  </a:lnTo>
                  <a:lnTo>
                    <a:pt x="570703" y="131032"/>
                  </a:lnTo>
                  <a:lnTo>
                    <a:pt x="526880" y="130891"/>
                  </a:lnTo>
                  <a:lnTo>
                    <a:pt x="483431" y="135175"/>
                  </a:lnTo>
                  <a:lnTo>
                    <a:pt x="440719" y="143850"/>
                  </a:lnTo>
                  <a:lnTo>
                    <a:pt x="399113" y="156877"/>
                  </a:lnTo>
                  <a:lnTo>
                    <a:pt x="358979" y="174222"/>
                  </a:lnTo>
                  <a:lnTo>
                    <a:pt x="320681" y="195847"/>
                  </a:lnTo>
                  <a:lnTo>
                    <a:pt x="284588" y="221716"/>
                  </a:lnTo>
                  <a:lnTo>
                    <a:pt x="251064" y="251793"/>
                  </a:lnTo>
                  <a:lnTo>
                    <a:pt x="220478" y="286041"/>
                  </a:lnTo>
                  <a:close/>
                </a:path>
              </a:pathLst>
            </a:custGeom>
            <a:ln w="12700">
              <a:solidFill>
                <a:srgbClr val="C6B791"/>
              </a:solidFill>
            </a:ln>
          </p:spPr>
          <p:txBody>
            <a:bodyPr wrap="square" lIns="0" tIns="0" rIns="0" bIns="0" rtlCol="0"/>
            <a:lstStyle/>
            <a:p>
              <a:endParaRPr/>
            </a:p>
          </p:txBody>
        </p:sp>
        <p:sp>
          <p:nvSpPr>
            <p:cNvPr id="11" name="object 11"/>
            <p:cNvSpPr/>
            <p:nvPr/>
          </p:nvSpPr>
          <p:spPr>
            <a:xfrm>
              <a:off x="1012875" y="0"/>
              <a:ext cx="8131175" cy="6858000"/>
            </a:xfrm>
            <a:custGeom>
              <a:avLst/>
              <a:gdLst/>
              <a:ahLst/>
              <a:cxnLst/>
              <a:rect l="l" t="t" r="r" b="b"/>
              <a:pathLst>
                <a:path w="8131175" h="6858000">
                  <a:moveTo>
                    <a:pt x="8131175" y="0"/>
                  </a:moveTo>
                  <a:lnTo>
                    <a:pt x="0" y="0"/>
                  </a:lnTo>
                  <a:lnTo>
                    <a:pt x="0" y="6858000"/>
                  </a:lnTo>
                  <a:lnTo>
                    <a:pt x="8131175" y="6858000"/>
                  </a:lnTo>
                  <a:lnTo>
                    <a:pt x="8131175" y="0"/>
                  </a:lnTo>
                  <a:close/>
                </a:path>
              </a:pathLst>
            </a:custGeom>
            <a:solidFill>
              <a:srgbClr val="FFFFFF"/>
            </a:solidFill>
          </p:spPr>
          <p:txBody>
            <a:bodyPr wrap="square" lIns="0" tIns="0" rIns="0" bIns="0" rtlCol="0"/>
            <a:lstStyle/>
            <a:p>
              <a:endParaRPr/>
            </a:p>
          </p:txBody>
        </p:sp>
        <p:pic>
          <p:nvPicPr>
            <p:cNvPr id="12" name="object 12"/>
            <p:cNvPicPr/>
            <p:nvPr/>
          </p:nvPicPr>
          <p:blipFill>
            <a:blip r:embed="rId6" cstate="print"/>
            <a:stretch>
              <a:fillRect/>
            </a:stretch>
          </p:blipFill>
          <p:spPr>
            <a:xfrm>
              <a:off x="935735" y="0"/>
              <a:ext cx="158496" cy="6857999"/>
            </a:xfrm>
            <a:prstGeom prst="rect">
              <a:avLst/>
            </a:prstGeom>
          </p:spPr>
        </p:pic>
        <p:sp>
          <p:nvSpPr>
            <p:cNvPr id="13" name="object 13"/>
            <p:cNvSpPr/>
            <p:nvPr/>
          </p:nvSpPr>
          <p:spPr>
            <a:xfrm>
              <a:off x="1014984"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grpSp>
      <p:sp>
        <p:nvSpPr>
          <p:cNvPr id="14" name="object 14"/>
          <p:cNvSpPr txBox="1"/>
          <p:nvPr/>
        </p:nvSpPr>
        <p:spPr>
          <a:xfrm>
            <a:off x="3121278" y="1384661"/>
            <a:ext cx="6507480" cy="1526540"/>
          </a:xfrm>
          <a:prstGeom prst="rect">
            <a:avLst/>
          </a:prstGeom>
        </p:spPr>
        <p:txBody>
          <a:bodyPr vert="horz" wrap="square" lIns="0" tIns="96520" rIns="0" bIns="0" rtlCol="0">
            <a:spAutoFit/>
          </a:bodyPr>
          <a:lstStyle/>
          <a:p>
            <a:pPr marL="295910" indent="-283845">
              <a:spcBef>
                <a:spcPts val="760"/>
              </a:spcBef>
              <a:buClr>
                <a:srgbClr val="3891A7"/>
              </a:buClr>
              <a:buSzPct val="79687"/>
              <a:buFont typeface="Segoe UI Symbol"/>
              <a:buChar char="⚫"/>
              <a:tabLst>
                <a:tab pos="296545" algn="l"/>
              </a:tabLst>
            </a:pPr>
            <a:r>
              <a:rPr sz="3200" b="1" spc="-5" dirty="0">
                <a:latin typeface="Arial"/>
                <a:cs typeface="Arial"/>
              </a:rPr>
              <a:t>Ω</a:t>
            </a:r>
            <a:r>
              <a:rPr sz="3200" b="1" spc="-55" dirty="0">
                <a:latin typeface="Arial"/>
                <a:cs typeface="Arial"/>
              </a:rPr>
              <a:t> </a:t>
            </a:r>
            <a:r>
              <a:rPr sz="3200" b="1" spc="35" dirty="0">
                <a:latin typeface="Trebuchet MS"/>
                <a:cs typeface="Trebuchet MS"/>
              </a:rPr>
              <a:t>Notation:</a:t>
            </a:r>
            <a:endParaRPr sz="3200">
              <a:latin typeface="Trebuchet MS"/>
              <a:cs typeface="Trebuchet MS"/>
            </a:endParaRPr>
          </a:p>
          <a:p>
            <a:pPr marL="570230" marR="5080" lvl="1" indent="-238125">
              <a:spcBef>
                <a:spcPts val="595"/>
              </a:spcBef>
              <a:buClr>
                <a:srgbClr val="3891A7"/>
              </a:buClr>
              <a:buFont typeface="Verdana"/>
              <a:buChar char="◦"/>
              <a:tabLst>
                <a:tab pos="570865" algn="l"/>
              </a:tabLst>
            </a:pPr>
            <a:r>
              <a:rPr sz="2800" spc="-80" dirty="0">
                <a:latin typeface="Microsoft Sans Serif"/>
                <a:cs typeface="Microsoft Sans Serif"/>
              </a:rPr>
              <a:t>Ω</a:t>
            </a:r>
            <a:r>
              <a:rPr sz="2800" spc="-15" dirty="0">
                <a:latin typeface="Microsoft Sans Serif"/>
                <a:cs typeface="Microsoft Sans Serif"/>
              </a:rPr>
              <a:t> </a:t>
            </a:r>
            <a:r>
              <a:rPr sz="2800" spc="-120" dirty="0">
                <a:latin typeface="Trebuchet MS"/>
                <a:cs typeface="Trebuchet MS"/>
              </a:rPr>
              <a:t>n</a:t>
            </a:r>
            <a:r>
              <a:rPr sz="2800" spc="50" dirty="0">
                <a:latin typeface="Trebuchet MS"/>
                <a:cs typeface="Trebuchet MS"/>
              </a:rPr>
              <a:t>o</a:t>
            </a:r>
            <a:r>
              <a:rPr sz="2800" spc="-220" dirty="0">
                <a:latin typeface="Trebuchet MS"/>
                <a:cs typeface="Trebuchet MS"/>
              </a:rPr>
              <a:t>tat</a:t>
            </a:r>
            <a:r>
              <a:rPr sz="2800" spc="-140" dirty="0">
                <a:latin typeface="Trebuchet MS"/>
                <a:cs typeface="Trebuchet MS"/>
              </a:rPr>
              <a:t>i</a:t>
            </a:r>
            <a:r>
              <a:rPr sz="2800" spc="50" dirty="0">
                <a:latin typeface="Trebuchet MS"/>
                <a:cs typeface="Trebuchet MS"/>
              </a:rPr>
              <a:t>o</a:t>
            </a:r>
            <a:r>
              <a:rPr sz="2800" spc="-125" dirty="0">
                <a:latin typeface="Trebuchet MS"/>
                <a:cs typeface="Trebuchet MS"/>
              </a:rPr>
              <a:t>n</a:t>
            </a:r>
            <a:r>
              <a:rPr sz="2800" spc="-120" dirty="0">
                <a:latin typeface="Trebuchet MS"/>
                <a:cs typeface="Trebuchet MS"/>
              </a:rPr>
              <a:t> </a:t>
            </a:r>
            <a:r>
              <a:rPr sz="2800" spc="-150" dirty="0">
                <a:latin typeface="Trebuchet MS"/>
                <a:cs typeface="Trebuchet MS"/>
              </a:rPr>
              <a:t>p</a:t>
            </a:r>
            <a:r>
              <a:rPr sz="2800" spc="-65" dirty="0">
                <a:latin typeface="Trebuchet MS"/>
                <a:cs typeface="Trebuchet MS"/>
              </a:rPr>
              <a:t>r</a:t>
            </a:r>
            <a:r>
              <a:rPr sz="2800" spc="30" dirty="0">
                <a:latin typeface="Trebuchet MS"/>
                <a:cs typeface="Trebuchet MS"/>
              </a:rPr>
              <a:t>o</a:t>
            </a:r>
            <a:r>
              <a:rPr sz="2800" spc="-140" dirty="0">
                <a:latin typeface="Trebuchet MS"/>
                <a:cs typeface="Trebuchet MS"/>
              </a:rPr>
              <a:t>vides</a:t>
            </a:r>
            <a:r>
              <a:rPr sz="2800" spc="-120" dirty="0">
                <a:latin typeface="Trebuchet MS"/>
                <a:cs typeface="Trebuchet MS"/>
              </a:rPr>
              <a:t> </a:t>
            </a:r>
            <a:r>
              <a:rPr sz="2800" spc="-200" dirty="0">
                <a:latin typeface="Trebuchet MS"/>
                <a:cs typeface="Trebuchet MS"/>
              </a:rPr>
              <a:t>an</a:t>
            </a:r>
            <a:r>
              <a:rPr sz="2800" spc="-70" dirty="0">
                <a:latin typeface="Trebuchet MS"/>
                <a:cs typeface="Trebuchet MS"/>
              </a:rPr>
              <a:t> </a:t>
            </a:r>
            <a:r>
              <a:rPr sz="2800" spc="-155" dirty="0">
                <a:latin typeface="Trebuchet MS"/>
                <a:cs typeface="Trebuchet MS"/>
              </a:rPr>
              <a:t>as</a:t>
            </a:r>
            <a:r>
              <a:rPr sz="2800" spc="-175" dirty="0">
                <a:latin typeface="Trebuchet MS"/>
                <a:cs typeface="Trebuchet MS"/>
              </a:rPr>
              <a:t>y</a:t>
            </a:r>
            <a:r>
              <a:rPr sz="2800" spc="-114" dirty="0">
                <a:latin typeface="Trebuchet MS"/>
                <a:cs typeface="Trebuchet MS"/>
              </a:rPr>
              <a:t>mpt</a:t>
            </a:r>
            <a:r>
              <a:rPr sz="2800" spc="-95" dirty="0">
                <a:latin typeface="Trebuchet MS"/>
                <a:cs typeface="Trebuchet MS"/>
              </a:rPr>
              <a:t>o</a:t>
            </a:r>
            <a:r>
              <a:rPr sz="2800" spc="-210" dirty="0">
                <a:latin typeface="Trebuchet MS"/>
                <a:cs typeface="Trebuchet MS"/>
              </a:rPr>
              <a:t>t</a:t>
            </a:r>
            <a:r>
              <a:rPr sz="2800" spc="-145" dirty="0">
                <a:latin typeface="Trebuchet MS"/>
                <a:cs typeface="Trebuchet MS"/>
              </a:rPr>
              <a:t>i</a:t>
            </a:r>
            <a:r>
              <a:rPr sz="2800" spc="-160" dirty="0">
                <a:latin typeface="Trebuchet MS"/>
                <a:cs typeface="Trebuchet MS"/>
              </a:rPr>
              <a:t>c</a:t>
            </a:r>
            <a:r>
              <a:rPr sz="2800" spc="-130" dirty="0">
                <a:latin typeface="Trebuchet MS"/>
                <a:cs typeface="Trebuchet MS"/>
              </a:rPr>
              <a:t> </a:t>
            </a:r>
            <a:r>
              <a:rPr sz="2800" spc="-204" dirty="0">
                <a:latin typeface="Trebuchet MS"/>
                <a:cs typeface="Trebuchet MS"/>
              </a:rPr>
              <a:t>l</a:t>
            </a:r>
            <a:r>
              <a:rPr sz="2800" spc="30" dirty="0">
                <a:latin typeface="Trebuchet MS"/>
                <a:cs typeface="Trebuchet MS"/>
              </a:rPr>
              <a:t>o</a:t>
            </a:r>
            <a:r>
              <a:rPr sz="2800" spc="-120" dirty="0">
                <a:latin typeface="Trebuchet MS"/>
                <a:cs typeface="Trebuchet MS"/>
              </a:rPr>
              <a:t>w</a:t>
            </a:r>
            <a:r>
              <a:rPr sz="2800" spc="-65" dirty="0">
                <a:latin typeface="Trebuchet MS"/>
                <a:cs typeface="Trebuchet MS"/>
              </a:rPr>
              <a:t>er  </a:t>
            </a:r>
            <a:r>
              <a:rPr sz="2800" spc="-95" dirty="0">
                <a:latin typeface="Trebuchet MS"/>
                <a:cs typeface="Trebuchet MS"/>
              </a:rPr>
              <a:t>bound</a:t>
            </a:r>
            <a:endParaRPr sz="2800">
              <a:latin typeface="Trebuchet MS"/>
              <a:cs typeface="Trebuchet MS"/>
            </a:endParaRPr>
          </a:p>
        </p:txBody>
      </p:sp>
      <p:pic>
        <p:nvPicPr>
          <p:cNvPr id="15" name="object 15"/>
          <p:cNvPicPr/>
          <p:nvPr/>
        </p:nvPicPr>
        <p:blipFill>
          <a:blip r:embed="rId7" cstate="print"/>
          <a:stretch>
            <a:fillRect/>
          </a:stretch>
        </p:blipFill>
        <p:spPr>
          <a:xfrm>
            <a:off x="2971801" y="3048000"/>
            <a:ext cx="7054215" cy="266700"/>
          </a:xfrm>
          <a:prstGeom prst="rect">
            <a:avLst/>
          </a:prstGeom>
        </p:spPr>
      </p:pic>
      <p:grpSp>
        <p:nvGrpSpPr>
          <p:cNvPr id="16" name="object 16"/>
          <p:cNvGrpSpPr/>
          <p:nvPr/>
        </p:nvGrpSpPr>
        <p:grpSpPr>
          <a:xfrm>
            <a:off x="3657600" y="3505200"/>
            <a:ext cx="5251450" cy="3276600"/>
            <a:chOff x="2133600" y="3505200"/>
            <a:chExt cx="5251450" cy="3276600"/>
          </a:xfrm>
        </p:grpSpPr>
        <p:pic>
          <p:nvPicPr>
            <p:cNvPr id="17" name="object 17"/>
            <p:cNvPicPr/>
            <p:nvPr/>
          </p:nvPicPr>
          <p:blipFill>
            <a:blip r:embed="rId8" cstate="print"/>
            <a:stretch>
              <a:fillRect/>
            </a:stretch>
          </p:blipFill>
          <p:spPr>
            <a:xfrm>
              <a:off x="2133600" y="3505200"/>
              <a:ext cx="5251196" cy="381000"/>
            </a:xfrm>
            <a:prstGeom prst="rect">
              <a:avLst/>
            </a:prstGeom>
          </p:spPr>
        </p:pic>
        <p:pic>
          <p:nvPicPr>
            <p:cNvPr id="18" name="object 18"/>
            <p:cNvPicPr/>
            <p:nvPr/>
          </p:nvPicPr>
          <p:blipFill>
            <a:blip r:embed="rId9" cstate="print"/>
            <a:stretch>
              <a:fillRect/>
            </a:stretch>
          </p:blipFill>
          <p:spPr>
            <a:xfrm>
              <a:off x="3352800" y="3886211"/>
              <a:ext cx="3186766" cy="2895380"/>
            </a:xfrm>
            <a:prstGeom prst="rect">
              <a:avLst/>
            </a:prstGeom>
          </p:spPr>
        </p:pic>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0661" y="1"/>
            <a:ext cx="9147810" cy="6861175"/>
            <a:chOff x="-3339" y="0"/>
            <a:chExt cx="9147810" cy="6861175"/>
          </a:xfrm>
        </p:grpSpPr>
        <p:pic>
          <p:nvPicPr>
            <p:cNvPr id="3" name="object 3"/>
            <p:cNvPicPr/>
            <p:nvPr/>
          </p:nvPicPr>
          <p:blipFill>
            <a:blip r:embed="rId2" cstate="print"/>
            <a:stretch>
              <a:fillRect/>
            </a:stretch>
          </p:blipFill>
          <p:spPr>
            <a:xfrm>
              <a:off x="0" y="0"/>
              <a:ext cx="9144000" cy="6858000"/>
            </a:xfrm>
            <a:prstGeom prst="rect">
              <a:avLst/>
            </a:prstGeom>
          </p:spPr>
        </p:pic>
        <p:sp>
          <p:nvSpPr>
            <p:cNvPr id="4" name="object 4"/>
            <p:cNvSpPr/>
            <p:nvPr/>
          </p:nvSpPr>
          <p:spPr>
            <a:xfrm>
              <a:off x="3010" y="3556"/>
              <a:ext cx="820419" cy="819785"/>
            </a:xfrm>
            <a:custGeom>
              <a:avLst/>
              <a:gdLst/>
              <a:ahLst/>
              <a:cxnLst/>
              <a:rect l="l" t="t" r="r" b="b"/>
              <a:pathLst>
                <a:path w="820419" h="819785">
                  <a:moveTo>
                    <a:pt x="819949" y="0"/>
                  </a:moveTo>
                  <a:lnTo>
                    <a:pt x="506" y="0"/>
                  </a:lnTo>
                  <a:lnTo>
                    <a:pt x="0" y="819404"/>
                  </a:lnTo>
                  <a:lnTo>
                    <a:pt x="505" y="819404"/>
                  </a:lnTo>
                  <a:lnTo>
                    <a:pt x="48654" y="818012"/>
                  </a:lnTo>
                  <a:lnTo>
                    <a:pt x="96070" y="813890"/>
                  </a:lnTo>
                  <a:lnTo>
                    <a:pt x="142676" y="807114"/>
                  </a:lnTo>
                  <a:lnTo>
                    <a:pt x="188396" y="797760"/>
                  </a:lnTo>
                  <a:lnTo>
                    <a:pt x="233153" y="785906"/>
                  </a:lnTo>
                  <a:lnTo>
                    <a:pt x="276870" y="771629"/>
                  </a:lnTo>
                  <a:lnTo>
                    <a:pt x="319470" y="755005"/>
                  </a:lnTo>
                  <a:lnTo>
                    <a:pt x="360876" y="736111"/>
                  </a:lnTo>
                  <a:lnTo>
                    <a:pt x="401012" y="715024"/>
                  </a:lnTo>
                  <a:lnTo>
                    <a:pt x="439800" y="691821"/>
                  </a:lnTo>
                  <a:lnTo>
                    <a:pt x="477163" y="666580"/>
                  </a:lnTo>
                  <a:lnTo>
                    <a:pt x="513026" y="639376"/>
                  </a:lnTo>
                  <a:lnTo>
                    <a:pt x="547310" y="610287"/>
                  </a:lnTo>
                  <a:lnTo>
                    <a:pt x="579940" y="579389"/>
                  </a:lnTo>
                  <a:lnTo>
                    <a:pt x="610838" y="546760"/>
                  </a:lnTo>
                  <a:lnTo>
                    <a:pt x="639927" y="512477"/>
                  </a:lnTo>
                  <a:lnTo>
                    <a:pt x="667130" y="476615"/>
                  </a:lnTo>
                  <a:lnTo>
                    <a:pt x="692372" y="439253"/>
                  </a:lnTo>
                  <a:lnTo>
                    <a:pt x="715574" y="400467"/>
                  </a:lnTo>
                  <a:lnTo>
                    <a:pt x="736660" y="360334"/>
                  </a:lnTo>
                  <a:lnTo>
                    <a:pt x="755553" y="318930"/>
                  </a:lnTo>
                  <a:lnTo>
                    <a:pt x="772177" y="276333"/>
                  </a:lnTo>
                  <a:lnTo>
                    <a:pt x="786454" y="232620"/>
                  </a:lnTo>
                  <a:lnTo>
                    <a:pt x="798307" y="187868"/>
                  </a:lnTo>
                  <a:lnTo>
                    <a:pt x="807660" y="142152"/>
                  </a:lnTo>
                  <a:lnTo>
                    <a:pt x="814436" y="95551"/>
                  </a:lnTo>
                  <a:lnTo>
                    <a:pt x="818558" y="48141"/>
                  </a:lnTo>
                  <a:lnTo>
                    <a:pt x="819949" y="0"/>
                  </a:lnTo>
                  <a:close/>
                </a:path>
              </a:pathLst>
            </a:custGeom>
            <a:solidFill>
              <a:srgbClr val="FDF9F4">
                <a:alpha val="32940"/>
              </a:srgbClr>
            </a:solidFill>
          </p:spPr>
          <p:txBody>
            <a:bodyPr wrap="square" lIns="0" tIns="0" rIns="0" bIns="0" rtlCol="0"/>
            <a:lstStyle/>
            <a:p>
              <a:endParaRPr/>
            </a:p>
          </p:txBody>
        </p:sp>
        <p:sp>
          <p:nvSpPr>
            <p:cNvPr id="5" name="object 5"/>
            <p:cNvSpPr/>
            <p:nvPr/>
          </p:nvSpPr>
          <p:spPr>
            <a:xfrm>
              <a:off x="3010" y="3556"/>
              <a:ext cx="820419" cy="819785"/>
            </a:xfrm>
            <a:custGeom>
              <a:avLst/>
              <a:gdLst/>
              <a:ahLst/>
              <a:cxnLst/>
              <a:rect l="l" t="t" r="r" b="b"/>
              <a:pathLst>
                <a:path w="820419" h="819785">
                  <a:moveTo>
                    <a:pt x="819949" y="0"/>
                  </a:moveTo>
                  <a:lnTo>
                    <a:pt x="818558" y="48141"/>
                  </a:lnTo>
                  <a:lnTo>
                    <a:pt x="814436" y="95551"/>
                  </a:lnTo>
                  <a:lnTo>
                    <a:pt x="807660" y="142152"/>
                  </a:lnTo>
                  <a:lnTo>
                    <a:pt x="798307" y="187868"/>
                  </a:lnTo>
                  <a:lnTo>
                    <a:pt x="786454" y="232620"/>
                  </a:lnTo>
                  <a:lnTo>
                    <a:pt x="772177" y="276333"/>
                  </a:lnTo>
                  <a:lnTo>
                    <a:pt x="755553" y="318930"/>
                  </a:lnTo>
                  <a:lnTo>
                    <a:pt x="736660" y="360334"/>
                  </a:lnTo>
                  <a:lnTo>
                    <a:pt x="715574" y="400467"/>
                  </a:lnTo>
                  <a:lnTo>
                    <a:pt x="692372" y="439253"/>
                  </a:lnTo>
                  <a:lnTo>
                    <a:pt x="667130" y="476615"/>
                  </a:lnTo>
                  <a:lnTo>
                    <a:pt x="639927" y="512477"/>
                  </a:lnTo>
                  <a:lnTo>
                    <a:pt x="610838" y="546760"/>
                  </a:lnTo>
                  <a:lnTo>
                    <a:pt x="579940" y="579389"/>
                  </a:lnTo>
                  <a:lnTo>
                    <a:pt x="547310" y="610287"/>
                  </a:lnTo>
                  <a:lnTo>
                    <a:pt x="513026" y="639376"/>
                  </a:lnTo>
                  <a:lnTo>
                    <a:pt x="477163" y="666580"/>
                  </a:lnTo>
                  <a:lnTo>
                    <a:pt x="439800" y="691821"/>
                  </a:lnTo>
                  <a:lnTo>
                    <a:pt x="401012" y="715024"/>
                  </a:lnTo>
                  <a:lnTo>
                    <a:pt x="360876" y="736111"/>
                  </a:lnTo>
                  <a:lnTo>
                    <a:pt x="319470" y="755005"/>
                  </a:lnTo>
                  <a:lnTo>
                    <a:pt x="276870" y="771629"/>
                  </a:lnTo>
                  <a:lnTo>
                    <a:pt x="233153" y="785906"/>
                  </a:lnTo>
                  <a:lnTo>
                    <a:pt x="188396" y="797760"/>
                  </a:lnTo>
                  <a:lnTo>
                    <a:pt x="142676" y="807114"/>
                  </a:lnTo>
                  <a:lnTo>
                    <a:pt x="96070" y="813890"/>
                  </a:lnTo>
                  <a:lnTo>
                    <a:pt x="48654" y="818012"/>
                  </a:lnTo>
                  <a:lnTo>
                    <a:pt x="505" y="819404"/>
                  </a:lnTo>
                  <a:lnTo>
                    <a:pt x="337" y="819404"/>
                  </a:lnTo>
                  <a:lnTo>
                    <a:pt x="168" y="819404"/>
                  </a:lnTo>
                  <a:lnTo>
                    <a:pt x="0" y="819404"/>
                  </a:lnTo>
                  <a:lnTo>
                    <a:pt x="506" y="0"/>
                  </a:lnTo>
                  <a:lnTo>
                    <a:pt x="819949" y="0"/>
                  </a:lnTo>
                  <a:close/>
                </a:path>
              </a:pathLst>
            </a:custGeom>
            <a:ln w="12699">
              <a:solidFill>
                <a:srgbClr val="D2C39E"/>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24967" y="3048"/>
              <a:ext cx="1789176" cy="1789176"/>
            </a:xfrm>
            <a:prstGeom prst="rect">
              <a:avLst/>
            </a:prstGeom>
          </p:spPr>
        </p:pic>
        <p:sp>
          <p:nvSpPr>
            <p:cNvPr id="7" name="object 7"/>
            <p:cNvSpPr/>
            <p:nvPr/>
          </p:nvSpPr>
          <p:spPr>
            <a:xfrm>
              <a:off x="168821" y="21081"/>
              <a:ext cx="1702435" cy="1702435"/>
            </a:xfrm>
            <a:custGeom>
              <a:avLst/>
              <a:gdLst/>
              <a:ahLst/>
              <a:cxnLst/>
              <a:rect l="l" t="t" r="r" b="b"/>
              <a:pathLst>
                <a:path w="1702435" h="1702435">
                  <a:moveTo>
                    <a:pt x="0" y="851154"/>
                  </a:moveTo>
                  <a:lnTo>
                    <a:pt x="1347" y="802859"/>
                  </a:lnTo>
                  <a:lnTo>
                    <a:pt x="5341" y="755271"/>
                  </a:lnTo>
                  <a:lnTo>
                    <a:pt x="11909" y="708461"/>
                  </a:lnTo>
                  <a:lnTo>
                    <a:pt x="20981" y="662500"/>
                  </a:lnTo>
                  <a:lnTo>
                    <a:pt x="32484" y="617462"/>
                  </a:lnTo>
                  <a:lnTo>
                    <a:pt x="46346" y="573417"/>
                  </a:lnTo>
                  <a:lnTo>
                    <a:pt x="62495" y="530438"/>
                  </a:lnTo>
                  <a:lnTo>
                    <a:pt x="80860" y="488596"/>
                  </a:lnTo>
                  <a:lnTo>
                    <a:pt x="101369" y="447964"/>
                  </a:lnTo>
                  <a:lnTo>
                    <a:pt x="123949" y="408613"/>
                  </a:lnTo>
                  <a:lnTo>
                    <a:pt x="148530" y="370615"/>
                  </a:lnTo>
                  <a:lnTo>
                    <a:pt x="175039" y="334042"/>
                  </a:lnTo>
                  <a:lnTo>
                    <a:pt x="203404" y="298966"/>
                  </a:lnTo>
                  <a:lnTo>
                    <a:pt x="233553" y="265459"/>
                  </a:lnTo>
                  <a:lnTo>
                    <a:pt x="265416" y="233593"/>
                  </a:lnTo>
                  <a:lnTo>
                    <a:pt x="298919" y="203439"/>
                  </a:lnTo>
                  <a:lnTo>
                    <a:pt x="333991" y="175070"/>
                  </a:lnTo>
                  <a:lnTo>
                    <a:pt x="370561" y="148557"/>
                  </a:lnTo>
                  <a:lnTo>
                    <a:pt x="408556" y="123973"/>
                  </a:lnTo>
                  <a:lnTo>
                    <a:pt x="447904" y="101388"/>
                  </a:lnTo>
                  <a:lnTo>
                    <a:pt x="488534" y="80876"/>
                  </a:lnTo>
                  <a:lnTo>
                    <a:pt x="530373" y="62508"/>
                  </a:lnTo>
                  <a:lnTo>
                    <a:pt x="573351" y="46355"/>
                  </a:lnTo>
                  <a:lnTo>
                    <a:pt x="617394" y="32490"/>
                  </a:lnTo>
                  <a:lnTo>
                    <a:pt x="662432" y="20985"/>
                  </a:lnTo>
                  <a:lnTo>
                    <a:pt x="708393" y="11912"/>
                  </a:lnTo>
                  <a:lnTo>
                    <a:pt x="755204" y="5342"/>
                  </a:lnTo>
                  <a:lnTo>
                    <a:pt x="802793" y="1347"/>
                  </a:lnTo>
                  <a:lnTo>
                    <a:pt x="851090" y="0"/>
                  </a:lnTo>
                  <a:lnTo>
                    <a:pt x="899386" y="1347"/>
                  </a:lnTo>
                  <a:lnTo>
                    <a:pt x="946976" y="5342"/>
                  </a:lnTo>
                  <a:lnTo>
                    <a:pt x="993786" y="11912"/>
                  </a:lnTo>
                  <a:lnTo>
                    <a:pt x="1039746" y="20985"/>
                  </a:lnTo>
                  <a:lnTo>
                    <a:pt x="1084783" y="32490"/>
                  </a:lnTo>
                  <a:lnTo>
                    <a:pt x="1128825" y="46355"/>
                  </a:lnTo>
                  <a:lnTo>
                    <a:pt x="1171801" y="62508"/>
                  </a:lnTo>
                  <a:lnTo>
                    <a:pt x="1213639" y="80876"/>
                  </a:lnTo>
                  <a:lnTo>
                    <a:pt x="1254268" y="101388"/>
                  </a:lnTo>
                  <a:lnTo>
                    <a:pt x="1293614" y="123973"/>
                  </a:lnTo>
                  <a:lnTo>
                    <a:pt x="1331607" y="148557"/>
                  </a:lnTo>
                  <a:lnTo>
                    <a:pt x="1368174" y="175070"/>
                  </a:lnTo>
                  <a:lnTo>
                    <a:pt x="1403245" y="203439"/>
                  </a:lnTo>
                  <a:lnTo>
                    <a:pt x="1436746" y="233593"/>
                  </a:lnTo>
                  <a:lnTo>
                    <a:pt x="1468606" y="265459"/>
                  </a:lnTo>
                  <a:lnTo>
                    <a:pt x="1498754" y="298966"/>
                  </a:lnTo>
                  <a:lnTo>
                    <a:pt x="1527117" y="334042"/>
                  </a:lnTo>
                  <a:lnTo>
                    <a:pt x="1553624" y="370615"/>
                  </a:lnTo>
                  <a:lnTo>
                    <a:pt x="1578203" y="408613"/>
                  </a:lnTo>
                  <a:lnTo>
                    <a:pt x="1600782" y="447964"/>
                  </a:lnTo>
                  <a:lnTo>
                    <a:pt x="1621289" y="488596"/>
                  </a:lnTo>
                  <a:lnTo>
                    <a:pt x="1639653" y="530438"/>
                  </a:lnTo>
                  <a:lnTo>
                    <a:pt x="1655801" y="573417"/>
                  </a:lnTo>
                  <a:lnTo>
                    <a:pt x="1669661" y="617462"/>
                  </a:lnTo>
                  <a:lnTo>
                    <a:pt x="1681163" y="662500"/>
                  </a:lnTo>
                  <a:lnTo>
                    <a:pt x="1690234" y="708461"/>
                  </a:lnTo>
                  <a:lnTo>
                    <a:pt x="1696802" y="755271"/>
                  </a:lnTo>
                  <a:lnTo>
                    <a:pt x="1700795" y="802859"/>
                  </a:lnTo>
                  <a:lnTo>
                    <a:pt x="1702142" y="851154"/>
                  </a:lnTo>
                  <a:lnTo>
                    <a:pt x="1700795" y="899447"/>
                  </a:lnTo>
                  <a:lnTo>
                    <a:pt x="1696802" y="947034"/>
                  </a:lnTo>
                  <a:lnTo>
                    <a:pt x="1690234" y="993843"/>
                  </a:lnTo>
                  <a:lnTo>
                    <a:pt x="1681163" y="1039800"/>
                  </a:lnTo>
                  <a:lnTo>
                    <a:pt x="1669661" y="1084835"/>
                  </a:lnTo>
                  <a:lnTo>
                    <a:pt x="1655801" y="1128876"/>
                  </a:lnTo>
                  <a:lnTo>
                    <a:pt x="1639653" y="1171850"/>
                  </a:lnTo>
                  <a:lnTo>
                    <a:pt x="1621289" y="1213687"/>
                  </a:lnTo>
                  <a:lnTo>
                    <a:pt x="1600782" y="1254314"/>
                  </a:lnTo>
                  <a:lnTo>
                    <a:pt x="1578203" y="1293659"/>
                  </a:lnTo>
                  <a:lnTo>
                    <a:pt x="1553624" y="1331651"/>
                  </a:lnTo>
                  <a:lnTo>
                    <a:pt x="1527117" y="1368218"/>
                  </a:lnTo>
                  <a:lnTo>
                    <a:pt x="1498754" y="1403287"/>
                  </a:lnTo>
                  <a:lnTo>
                    <a:pt x="1468606" y="1436788"/>
                  </a:lnTo>
                  <a:lnTo>
                    <a:pt x="1436746" y="1468647"/>
                  </a:lnTo>
                  <a:lnTo>
                    <a:pt x="1403245" y="1498795"/>
                  </a:lnTo>
                  <a:lnTo>
                    <a:pt x="1368174" y="1527157"/>
                  </a:lnTo>
                  <a:lnTo>
                    <a:pt x="1331607" y="1553664"/>
                  </a:lnTo>
                  <a:lnTo>
                    <a:pt x="1293614" y="1578242"/>
                  </a:lnTo>
                  <a:lnTo>
                    <a:pt x="1254268" y="1600821"/>
                  </a:lnTo>
                  <a:lnTo>
                    <a:pt x="1213639" y="1621328"/>
                  </a:lnTo>
                  <a:lnTo>
                    <a:pt x="1171801" y="1639691"/>
                  </a:lnTo>
                  <a:lnTo>
                    <a:pt x="1128825" y="1655839"/>
                  </a:lnTo>
                  <a:lnTo>
                    <a:pt x="1084783" y="1669700"/>
                  </a:lnTo>
                  <a:lnTo>
                    <a:pt x="1039746" y="1681201"/>
                  </a:lnTo>
                  <a:lnTo>
                    <a:pt x="993786" y="1690272"/>
                  </a:lnTo>
                  <a:lnTo>
                    <a:pt x="946976" y="1696840"/>
                  </a:lnTo>
                  <a:lnTo>
                    <a:pt x="899386" y="1700833"/>
                  </a:lnTo>
                  <a:lnTo>
                    <a:pt x="851090" y="1702181"/>
                  </a:lnTo>
                  <a:lnTo>
                    <a:pt x="802793" y="1700833"/>
                  </a:lnTo>
                  <a:lnTo>
                    <a:pt x="755204" y="1696840"/>
                  </a:lnTo>
                  <a:lnTo>
                    <a:pt x="708393" y="1690272"/>
                  </a:lnTo>
                  <a:lnTo>
                    <a:pt x="662432" y="1681201"/>
                  </a:lnTo>
                  <a:lnTo>
                    <a:pt x="617394" y="1669700"/>
                  </a:lnTo>
                  <a:lnTo>
                    <a:pt x="573351" y="1655839"/>
                  </a:lnTo>
                  <a:lnTo>
                    <a:pt x="530373" y="1639691"/>
                  </a:lnTo>
                  <a:lnTo>
                    <a:pt x="488534" y="1621328"/>
                  </a:lnTo>
                  <a:lnTo>
                    <a:pt x="447904" y="1600821"/>
                  </a:lnTo>
                  <a:lnTo>
                    <a:pt x="408556" y="1578242"/>
                  </a:lnTo>
                  <a:lnTo>
                    <a:pt x="370561" y="1553664"/>
                  </a:lnTo>
                  <a:lnTo>
                    <a:pt x="333991" y="1527157"/>
                  </a:lnTo>
                  <a:lnTo>
                    <a:pt x="298919" y="1498795"/>
                  </a:lnTo>
                  <a:lnTo>
                    <a:pt x="265416" y="1468647"/>
                  </a:lnTo>
                  <a:lnTo>
                    <a:pt x="233553" y="1436788"/>
                  </a:lnTo>
                  <a:lnTo>
                    <a:pt x="203404" y="1403287"/>
                  </a:lnTo>
                  <a:lnTo>
                    <a:pt x="175039" y="1368218"/>
                  </a:lnTo>
                  <a:lnTo>
                    <a:pt x="148530" y="1331651"/>
                  </a:lnTo>
                  <a:lnTo>
                    <a:pt x="123949" y="1293659"/>
                  </a:lnTo>
                  <a:lnTo>
                    <a:pt x="101369" y="1254314"/>
                  </a:lnTo>
                  <a:lnTo>
                    <a:pt x="80860" y="1213687"/>
                  </a:lnTo>
                  <a:lnTo>
                    <a:pt x="62495" y="1171850"/>
                  </a:lnTo>
                  <a:lnTo>
                    <a:pt x="46346" y="1128876"/>
                  </a:lnTo>
                  <a:lnTo>
                    <a:pt x="32484" y="1084835"/>
                  </a:lnTo>
                  <a:lnTo>
                    <a:pt x="20981" y="1039800"/>
                  </a:lnTo>
                  <a:lnTo>
                    <a:pt x="11909" y="993843"/>
                  </a:lnTo>
                  <a:lnTo>
                    <a:pt x="5341" y="947034"/>
                  </a:lnTo>
                  <a:lnTo>
                    <a:pt x="1347" y="899447"/>
                  </a:lnTo>
                  <a:lnTo>
                    <a:pt x="0" y="851154"/>
                  </a:lnTo>
                  <a:close/>
                </a:path>
              </a:pathLst>
            </a:custGeom>
            <a:ln w="27305">
              <a:solidFill>
                <a:srgbClr val="FFF6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67640" y="1039367"/>
              <a:ext cx="1164336" cy="1161288"/>
            </a:xfrm>
            <a:prstGeom prst="rect">
              <a:avLst/>
            </a:prstGeom>
          </p:spPr>
        </p:pic>
        <p:pic>
          <p:nvPicPr>
            <p:cNvPr id="9" name="object 9"/>
            <p:cNvPicPr/>
            <p:nvPr/>
          </p:nvPicPr>
          <p:blipFill>
            <a:blip r:embed="rId5" cstate="print"/>
            <a:stretch>
              <a:fillRect/>
            </a:stretch>
          </p:blipFill>
          <p:spPr>
            <a:xfrm>
              <a:off x="187318" y="1050633"/>
              <a:ext cx="1116813" cy="1111530"/>
            </a:xfrm>
            <a:prstGeom prst="rect">
              <a:avLst/>
            </a:prstGeom>
          </p:spPr>
        </p:pic>
        <p:sp>
          <p:nvSpPr>
            <p:cNvPr id="10" name="object 10"/>
            <p:cNvSpPr/>
            <p:nvPr/>
          </p:nvSpPr>
          <p:spPr>
            <a:xfrm>
              <a:off x="187318" y="1050633"/>
              <a:ext cx="1116965" cy="1111885"/>
            </a:xfrm>
            <a:custGeom>
              <a:avLst/>
              <a:gdLst/>
              <a:ahLst/>
              <a:cxnLst/>
              <a:rect l="l" t="t" r="r" b="b"/>
              <a:pathLst>
                <a:path w="1116965" h="1111885">
                  <a:moveTo>
                    <a:pt x="118497" y="204634"/>
                  </a:moveTo>
                  <a:lnTo>
                    <a:pt x="149786" y="168741"/>
                  </a:lnTo>
                  <a:lnTo>
                    <a:pt x="183516" y="136234"/>
                  </a:lnTo>
                  <a:lnTo>
                    <a:pt x="219451" y="107137"/>
                  </a:lnTo>
                  <a:lnTo>
                    <a:pt x="257356" y="81474"/>
                  </a:lnTo>
                  <a:lnTo>
                    <a:pt x="296996" y="59270"/>
                  </a:lnTo>
                  <a:lnTo>
                    <a:pt x="338136" y="40547"/>
                  </a:lnTo>
                  <a:lnTo>
                    <a:pt x="380539" y="25331"/>
                  </a:lnTo>
                  <a:lnTo>
                    <a:pt x="423971" y="13644"/>
                  </a:lnTo>
                  <a:lnTo>
                    <a:pt x="468197" y="5510"/>
                  </a:lnTo>
                  <a:lnTo>
                    <a:pt x="512980" y="954"/>
                  </a:lnTo>
                  <a:lnTo>
                    <a:pt x="558087" y="0"/>
                  </a:lnTo>
                  <a:lnTo>
                    <a:pt x="603281" y="2670"/>
                  </a:lnTo>
                  <a:lnTo>
                    <a:pt x="648328" y="8990"/>
                  </a:lnTo>
                  <a:lnTo>
                    <a:pt x="692991" y="18983"/>
                  </a:lnTo>
                  <a:lnTo>
                    <a:pt x="737036" y="32672"/>
                  </a:lnTo>
                  <a:lnTo>
                    <a:pt x="780228" y="50083"/>
                  </a:lnTo>
                  <a:lnTo>
                    <a:pt x="822331" y="71238"/>
                  </a:lnTo>
                  <a:lnTo>
                    <a:pt x="863109" y="96162"/>
                  </a:lnTo>
                  <a:lnTo>
                    <a:pt x="902328" y="124878"/>
                  </a:lnTo>
                  <a:lnTo>
                    <a:pt x="939023" y="156757"/>
                  </a:lnTo>
                  <a:lnTo>
                    <a:pt x="972366" y="190998"/>
                  </a:lnTo>
                  <a:lnTo>
                    <a:pt x="1002326" y="227366"/>
                  </a:lnTo>
                  <a:lnTo>
                    <a:pt x="1028875" y="265625"/>
                  </a:lnTo>
                  <a:lnTo>
                    <a:pt x="1051985" y="305541"/>
                  </a:lnTo>
                  <a:lnTo>
                    <a:pt x="1071627" y="346879"/>
                  </a:lnTo>
                  <a:lnTo>
                    <a:pt x="1087772" y="389404"/>
                  </a:lnTo>
                  <a:lnTo>
                    <a:pt x="1100392" y="432881"/>
                  </a:lnTo>
                  <a:lnTo>
                    <a:pt x="1109458" y="477076"/>
                  </a:lnTo>
                  <a:lnTo>
                    <a:pt x="1114941" y="521754"/>
                  </a:lnTo>
                  <a:lnTo>
                    <a:pt x="1116813" y="566679"/>
                  </a:lnTo>
                  <a:lnTo>
                    <a:pt x="1115045" y="611617"/>
                  </a:lnTo>
                  <a:lnTo>
                    <a:pt x="1109608" y="656333"/>
                  </a:lnTo>
                  <a:lnTo>
                    <a:pt x="1100474" y="700593"/>
                  </a:lnTo>
                  <a:lnTo>
                    <a:pt x="1087614" y="744160"/>
                  </a:lnTo>
                  <a:lnTo>
                    <a:pt x="1070999" y="786801"/>
                  </a:lnTo>
                  <a:lnTo>
                    <a:pt x="1050601" y="828281"/>
                  </a:lnTo>
                  <a:lnTo>
                    <a:pt x="1026391" y="868365"/>
                  </a:lnTo>
                  <a:lnTo>
                    <a:pt x="998340" y="906817"/>
                  </a:lnTo>
                  <a:lnTo>
                    <a:pt x="967050" y="942711"/>
                  </a:lnTo>
                  <a:lnTo>
                    <a:pt x="933321" y="975221"/>
                  </a:lnTo>
                  <a:lnTo>
                    <a:pt x="897386" y="1004323"/>
                  </a:lnTo>
                  <a:lnTo>
                    <a:pt x="859481" y="1029991"/>
                  </a:lnTo>
                  <a:lnTo>
                    <a:pt x="819842" y="1052203"/>
                  </a:lnTo>
                  <a:lnTo>
                    <a:pt x="778703" y="1070934"/>
                  </a:lnTo>
                  <a:lnTo>
                    <a:pt x="736301" y="1086160"/>
                  </a:lnTo>
                  <a:lnTo>
                    <a:pt x="692869" y="1097856"/>
                  </a:lnTo>
                  <a:lnTo>
                    <a:pt x="648644" y="1105999"/>
                  </a:lnTo>
                  <a:lnTo>
                    <a:pt x="603861" y="1110565"/>
                  </a:lnTo>
                  <a:lnTo>
                    <a:pt x="558755" y="1111530"/>
                  </a:lnTo>
                  <a:lnTo>
                    <a:pt x="513561" y="1108869"/>
                  </a:lnTo>
                  <a:lnTo>
                    <a:pt x="468514" y="1102558"/>
                  </a:lnTo>
                  <a:lnTo>
                    <a:pt x="423851" y="1092574"/>
                  </a:lnTo>
                  <a:lnTo>
                    <a:pt x="379805" y="1078891"/>
                  </a:lnTo>
                  <a:lnTo>
                    <a:pt x="336613" y="1061487"/>
                  </a:lnTo>
                  <a:lnTo>
                    <a:pt x="294509" y="1040336"/>
                  </a:lnTo>
                  <a:lnTo>
                    <a:pt x="253729" y="1015415"/>
                  </a:lnTo>
                  <a:lnTo>
                    <a:pt x="214509" y="986700"/>
                  </a:lnTo>
                  <a:lnTo>
                    <a:pt x="177813" y="954821"/>
                  </a:lnTo>
                  <a:lnTo>
                    <a:pt x="144469" y="920580"/>
                  </a:lnTo>
                  <a:lnTo>
                    <a:pt x="114507" y="884212"/>
                  </a:lnTo>
                  <a:lnTo>
                    <a:pt x="87955" y="845952"/>
                  </a:lnTo>
                  <a:lnTo>
                    <a:pt x="64843" y="806035"/>
                  </a:lnTo>
                  <a:lnTo>
                    <a:pt x="45198" y="764695"/>
                  </a:lnTo>
                  <a:lnTo>
                    <a:pt x="29050" y="722168"/>
                  </a:lnTo>
                  <a:lnTo>
                    <a:pt x="16427" y="678687"/>
                  </a:lnTo>
                  <a:lnTo>
                    <a:pt x="7358" y="634488"/>
                  </a:lnTo>
                  <a:lnTo>
                    <a:pt x="1873" y="589806"/>
                  </a:lnTo>
                  <a:lnTo>
                    <a:pt x="0" y="544874"/>
                  </a:lnTo>
                  <a:lnTo>
                    <a:pt x="1767" y="499929"/>
                  </a:lnTo>
                  <a:lnTo>
                    <a:pt x="7203" y="455204"/>
                  </a:lnTo>
                  <a:lnTo>
                    <a:pt x="16338" y="410935"/>
                  </a:lnTo>
                  <a:lnTo>
                    <a:pt x="29201" y="367355"/>
                  </a:lnTo>
                  <a:lnTo>
                    <a:pt x="45819" y="324701"/>
                  </a:lnTo>
                  <a:lnTo>
                    <a:pt x="66221" y="283206"/>
                  </a:lnTo>
                  <a:lnTo>
                    <a:pt x="90438" y="243105"/>
                  </a:lnTo>
                  <a:lnTo>
                    <a:pt x="118497" y="204634"/>
                  </a:lnTo>
                  <a:close/>
                </a:path>
                <a:path w="1116965" h="1111885">
                  <a:moveTo>
                    <a:pt x="220478" y="286041"/>
                  </a:moveTo>
                  <a:lnTo>
                    <a:pt x="193857" y="323455"/>
                  </a:lnTo>
                  <a:lnTo>
                    <a:pt x="171956" y="362810"/>
                  </a:lnTo>
                  <a:lnTo>
                    <a:pt x="154731" y="403741"/>
                  </a:lnTo>
                  <a:lnTo>
                    <a:pt x="142134" y="445881"/>
                  </a:lnTo>
                  <a:lnTo>
                    <a:pt x="134120" y="488865"/>
                  </a:lnTo>
                  <a:lnTo>
                    <a:pt x="130642" y="532328"/>
                  </a:lnTo>
                  <a:lnTo>
                    <a:pt x="131656" y="575903"/>
                  </a:lnTo>
                  <a:lnTo>
                    <a:pt x="137113" y="619227"/>
                  </a:lnTo>
                  <a:lnTo>
                    <a:pt x="146970" y="661933"/>
                  </a:lnTo>
                  <a:lnTo>
                    <a:pt x="161179" y="703655"/>
                  </a:lnTo>
                  <a:lnTo>
                    <a:pt x="179695" y="744028"/>
                  </a:lnTo>
                  <a:lnTo>
                    <a:pt x="202471" y="782686"/>
                  </a:lnTo>
                  <a:lnTo>
                    <a:pt x="229462" y="819265"/>
                  </a:lnTo>
                  <a:lnTo>
                    <a:pt x="260621" y="853397"/>
                  </a:lnTo>
                  <a:lnTo>
                    <a:pt x="295903" y="884719"/>
                  </a:lnTo>
                  <a:lnTo>
                    <a:pt x="334266" y="912179"/>
                  </a:lnTo>
                  <a:lnTo>
                    <a:pt x="374454" y="934995"/>
                  </a:lnTo>
                  <a:lnTo>
                    <a:pt x="416101" y="953204"/>
                  </a:lnTo>
                  <a:lnTo>
                    <a:pt x="458842" y="966841"/>
                  </a:lnTo>
                  <a:lnTo>
                    <a:pt x="502309" y="975943"/>
                  </a:lnTo>
                  <a:lnTo>
                    <a:pt x="546136" y="980546"/>
                  </a:lnTo>
                  <a:lnTo>
                    <a:pt x="589958" y="980687"/>
                  </a:lnTo>
                  <a:lnTo>
                    <a:pt x="633407" y="976403"/>
                  </a:lnTo>
                  <a:lnTo>
                    <a:pt x="676118" y="967728"/>
                  </a:lnTo>
                  <a:lnTo>
                    <a:pt x="717723" y="954701"/>
                  </a:lnTo>
                  <a:lnTo>
                    <a:pt x="757858" y="937356"/>
                  </a:lnTo>
                  <a:lnTo>
                    <a:pt x="796155" y="915731"/>
                  </a:lnTo>
                  <a:lnTo>
                    <a:pt x="832249" y="889862"/>
                  </a:lnTo>
                  <a:lnTo>
                    <a:pt x="865772" y="859785"/>
                  </a:lnTo>
                  <a:lnTo>
                    <a:pt x="896359" y="825537"/>
                  </a:lnTo>
                  <a:lnTo>
                    <a:pt x="922982" y="788101"/>
                  </a:lnTo>
                  <a:lnTo>
                    <a:pt x="944884" y="748730"/>
                  </a:lnTo>
                  <a:lnTo>
                    <a:pt x="962112" y="707789"/>
                  </a:lnTo>
                  <a:lnTo>
                    <a:pt x="974710" y="665643"/>
                  </a:lnTo>
                  <a:lnTo>
                    <a:pt x="982725" y="622657"/>
                  </a:lnTo>
                  <a:lnTo>
                    <a:pt x="986204" y="579196"/>
                  </a:lnTo>
                  <a:lnTo>
                    <a:pt x="985192" y="535624"/>
                  </a:lnTo>
                  <a:lnTo>
                    <a:pt x="979734" y="492307"/>
                  </a:lnTo>
                  <a:lnTo>
                    <a:pt x="969878" y="449609"/>
                  </a:lnTo>
                  <a:lnTo>
                    <a:pt x="955670" y="407895"/>
                  </a:lnTo>
                  <a:lnTo>
                    <a:pt x="937154" y="367530"/>
                  </a:lnTo>
                  <a:lnTo>
                    <a:pt x="914378" y="328880"/>
                  </a:lnTo>
                  <a:lnTo>
                    <a:pt x="887387" y="292308"/>
                  </a:lnTo>
                  <a:lnTo>
                    <a:pt x="856228" y="258179"/>
                  </a:lnTo>
                  <a:lnTo>
                    <a:pt x="820946" y="226859"/>
                  </a:lnTo>
                  <a:lnTo>
                    <a:pt x="782581" y="199399"/>
                  </a:lnTo>
                  <a:lnTo>
                    <a:pt x="742391" y="176583"/>
                  </a:lnTo>
                  <a:lnTo>
                    <a:pt x="700742" y="158375"/>
                  </a:lnTo>
                  <a:lnTo>
                    <a:pt x="658000" y="144737"/>
                  </a:lnTo>
                  <a:lnTo>
                    <a:pt x="614531" y="135635"/>
                  </a:lnTo>
                  <a:lnTo>
                    <a:pt x="570703" y="131032"/>
                  </a:lnTo>
                  <a:lnTo>
                    <a:pt x="526880" y="130891"/>
                  </a:lnTo>
                  <a:lnTo>
                    <a:pt x="483431" y="135175"/>
                  </a:lnTo>
                  <a:lnTo>
                    <a:pt x="440719" y="143850"/>
                  </a:lnTo>
                  <a:lnTo>
                    <a:pt x="399113" y="156877"/>
                  </a:lnTo>
                  <a:lnTo>
                    <a:pt x="358979" y="174222"/>
                  </a:lnTo>
                  <a:lnTo>
                    <a:pt x="320681" y="195847"/>
                  </a:lnTo>
                  <a:lnTo>
                    <a:pt x="284588" y="221716"/>
                  </a:lnTo>
                  <a:lnTo>
                    <a:pt x="251064" y="251793"/>
                  </a:lnTo>
                  <a:lnTo>
                    <a:pt x="220478" y="286041"/>
                  </a:lnTo>
                  <a:close/>
                </a:path>
              </a:pathLst>
            </a:custGeom>
            <a:ln w="12700">
              <a:solidFill>
                <a:srgbClr val="C6B791"/>
              </a:solidFill>
            </a:ln>
          </p:spPr>
          <p:txBody>
            <a:bodyPr wrap="square" lIns="0" tIns="0" rIns="0" bIns="0" rtlCol="0"/>
            <a:lstStyle/>
            <a:p>
              <a:endParaRPr/>
            </a:p>
          </p:txBody>
        </p:sp>
        <p:sp>
          <p:nvSpPr>
            <p:cNvPr id="11" name="object 11"/>
            <p:cNvSpPr/>
            <p:nvPr/>
          </p:nvSpPr>
          <p:spPr>
            <a:xfrm>
              <a:off x="1012875" y="0"/>
              <a:ext cx="8131175" cy="6858000"/>
            </a:xfrm>
            <a:custGeom>
              <a:avLst/>
              <a:gdLst/>
              <a:ahLst/>
              <a:cxnLst/>
              <a:rect l="l" t="t" r="r" b="b"/>
              <a:pathLst>
                <a:path w="8131175" h="6858000">
                  <a:moveTo>
                    <a:pt x="8131175" y="0"/>
                  </a:moveTo>
                  <a:lnTo>
                    <a:pt x="0" y="0"/>
                  </a:lnTo>
                  <a:lnTo>
                    <a:pt x="0" y="6858000"/>
                  </a:lnTo>
                  <a:lnTo>
                    <a:pt x="8131175" y="6858000"/>
                  </a:lnTo>
                  <a:lnTo>
                    <a:pt x="8131175" y="0"/>
                  </a:lnTo>
                  <a:close/>
                </a:path>
              </a:pathLst>
            </a:custGeom>
            <a:solidFill>
              <a:srgbClr val="FFFFFF"/>
            </a:solidFill>
          </p:spPr>
          <p:txBody>
            <a:bodyPr wrap="square" lIns="0" tIns="0" rIns="0" bIns="0" rtlCol="0"/>
            <a:lstStyle/>
            <a:p>
              <a:endParaRPr/>
            </a:p>
          </p:txBody>
        </p:sp>
        <p:pic>
          <p:nvPicPr>
            <p:cNvPr id="12" name="object 12"/>
            <p:cNvPicPr/>
            <p:nvPr/>
          </p:nvPicPr>
          <p:blipFill>
            <a:blip r:embed="rId6" cstate="print"/>
            <a:stretch>
              <a:fillRect/>
            </a:stretch>
          </p:blipFill>
          <p:spPr>
            <a:xfrm>
              <a:off x="935735" y="0"/>
              <a:ext cx="158496" cy="6857999"/>
            </a:xfrm>
            <a:prstGeom prst="rect">
              <a:avLst/>
            </a:prstGeom>
          </p:spPr>
        </p:pic>
        <p:sp>
          <p:nvSpPr>
            <p:cNvPr id="13" name="object 13"/>
            <p:cNvSpPr/>
            <p:nvPr/>
          </p:nvSpPr>
          <p:spPr>
            <a:xfrm>
              <a:off x="1014984"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grpSp>
      <p:sp>
        <p:nvSpPr>
          <p:cNvPr id="14" name="object 14"/>
          <p:cNvSpPr txBox="1"/>
          <p:nvPr/>
        </p:nvSpPr>
        <p:spPr>
          <a:xfrm>
            <a:off x="3121279" y="1340271"/>
            <a:ext cx="7183755" cy="1407160"/>
          </a:xfrm>
          <a:prstGeom prst="rect">
            <a:avLst/>
          </a:prstGeom>
        </p:spPr>
        <p:txBody>
          <a:bodyPr vert="horz" wrap="square" lIns="0" tIns="140970" rIns="0" bIns="0" rtlCol="0">
            <a:spAutoFit/>
          </a:bodyPr>
          <a:lstStyle/>
          <a:p>
            <a:pPr marL="295910" indent="-283845">
              <a:spcBef>
                <a:spcPts val="1110"/>
              </a:spcBef>
              <a:buClr>
                <a:srgbClr val="3891A7"/>
              </a:buClr>
              <a:buSzPct val="79687"/>
              <a:buFont typeface="Segoe UI Symbol"/>
              <a:buChar char="⚫"/>
              <a:tabLst>
                <a:tab pos="296545" algn="l"/>
              </a:tabLst>
            </a:pPr>
            <a:r>
              <a:rPr sz="3200" b="1" spc="-5" dirty="0">
                <a:latin typeface="Arial"/>
                <a:cs typeface="Arial"/>
              </a:rPr>
              <a:t>Θ</a:t>
            </a:r>
            <a:r>
              <a:rPr sz="3200" b="1" spc="-50" dirty="0">
                <a:latin typeface="Arial"/>
                <a:cs typeface="Arial"/>
              </a:rPr>
              <a:t> </a:t>
            </a:r>
            <a:r>
              <a:rPr sz="3200" b="1" spc="35" dirty="0">
                <a:latin typeface="Trebuchet MS"/>
                <a:cs typeface="Trebuchet MS"/>
              </a:rPr>
              <a:t>Notation:</a:t>
            </a:r>
            <a:endParaRPr sz="3200">
              <a:latin typeface="Trebuchet MS"/>
              <a:cs typeface="Trebuchet MS"/>
            </a:endParaRPr>
          </a:p>
          <a:p>
            <a:pPr marL="1174115" marR="5080" indent="-1094740">
              <a:lnSpc>
                <a:spcPct val="125099"/>
              </a:lnSpc>
              <a:spcBef>
                <a:spcPts val="20"/>
              </a:spcBef>
            </a:pPr>
            <a:r>
              <a:rPr sz="2000" spc="-90" dirty="0">
                <a:latin typeface="Microsoft Sans Serif"/>
                <a:cs typeface="Microsoft Sans Serif"/>
              </a:rPr>
              <a:t>Θ</a:t>
            </a:r>
            <a:r>
              <a:rPr sz="2000" spc="-90" dirty="0">
                <a:latin typeface="Trebuchet MS"/>
                <a:cs typeface="Trebuchet MS"/>
              </a:rPr>
              <a:t>((g(n))</a:t>
            </a:r>
            <a:r>
              <a:rPr sz="2000" spc="-45" dirty="0">
                <a:latin typeface="Trebuchet MS"/>
                <a:cs typeface="Trebuchet MS"/>
              </a:rPr>
              <a:t> </a:t>
            </a:r>
            <a:r>
              <a:rPr sz="2000" spc="110" dirty="0">
                <a:latin typeface="Trebuchet MS"/>
                <a:cs typeface="Trebuchet MS"/>
              </a:rPr>
              <a:t>=</a:t>
            </a:r>
            <a:r>
              <a:rPr sz="2000" spc="-60" dirty="0">
                <a:latin typeface="Trebuchet MS"/>
                <a:cs typeface="Trebuchet MS"/>
              </a:rPr>
              <a:t> </a:t>
            </a:r>
            <a:r>
              <a:rPr sz="2000" spc="-150" dirty="0">
                <a:latin typeface="Trebuchet MS"/>
                <a:cs typeface="Trebuchet MS"/>
              </a:rPr>
              <a:t>{f(n):</a:t>
            </a:r>
            <a:r>
              <a:rPr sz="2000" spc="-270" dirty="0">
                <a:latin typeface="Trebuchet MS"/>
                <a:cs typeface="Trebuchet MS"/>
              </a:rPr>
              <a:t> </a:t>
            </a:r>
            <a:r>
              <a:rPr sz="2000" spc="-105" dirty="0">
                <a:latin typeface="Trebuchet MS"/>
                <a:cs typeface="Trebuchet MS"/>
              </a:rPr>
              <a:t>there</a:t>
            </a:r>
            <a:r>
              <a:rPr sz="2000" spc="-45" dirty="0">
                <a:latin typeface="Trebuchet MS"/>
                <a:cs typeface="Trebuchet MS"/>
              </a:rPr>
              <a:t> </a:t>
            </a:r>
            <a:r>
              <a:rPr sz="2000" spc="-90" dirty="0">
                <a:latin typeface="Trebuchet MS"/>
                <a:cs typeface="Trebuchet MS"/>
              </a:rPr>
              <a:t>exist</a:t>
            </a:r>
            <a:r>
              <a:rPr sz="2000" spc="-50" dirty="0">
                <a:latin typeface="Trebuchet MS"/>
                <a:cs typeface="Trebuchet MS"/>
              </a:rPr>
              <a:t> </a:t>
            </a:r>
            <a:r>
              <a:rPr sz="2000" spc="-105" dirty="0">
                <a:latin typeface="Trebuchet MS"/>
                <a:cs typeface="Trebuchet MS"/>
              </a:rPr>
              <a:t>positive</a:t>
            </a:r>
            <a:r>
              <a:rPr sz="2000" spc="-45" dirty="0">
                <a:latin typeface="Trebuchet MS"/>
                <a:cs typeface="Trebuchet MS"/>
              </a:rPr>
              <a:t> </a:t>
            </a:r>
            <a:r>
              <a:rPr sz="2000" spc="-95" dirty="0">
                <a:latin typeface="Trebuchet MS"/>
                <a:cs typeface="Trebuchet MS"/>
              </a:rPr>
              <a:t>constants</a:t>
            </a:r>
            <a:r>
              <a:rPr sz="2000" spc="-50" dirty="0">
                <a:latin typeface="Trebuchet MS"/>
                <a:cs typeface="Trebuchet MS"/>
              </a:rPr>
              <a:t> </a:t>
            </a:r>
            <a:r>
              <a:rPr sz="2000" spc="-160" dirty="0">
                <a:latin typeface="Trebuchet MS"/>
                <a:cs typeface="Trebuchet MS"/>
              </a:rPr>
              <a:t>c1,</a:t>
            </a:r>
            <a:r>
              <a:rPr sz="2000" spc="-245" dirty="0">
                <a:latin typeface="Trebuchet MS"/>
                <a:cs typeface="Trebuchet MS"/>
              </a:rPr>
              <a:t> </a:t>
            </a:r>
            <a:r>
              <a:rPr sz="2000" spc="-95" dirty="0">
                <a:latin typeface="Trebuchet MS"/>
                <a:cs typeface="Trebuchet MS"/>
              </a:rPr>
              <a:t>c2</a:t>
            </a:r>
            <a:r>
              <a:rPr sz="2000" spc="-40" dirty="0">
                <a:latin typeface="Trebuchet MS"/>
                <a:cs typeface="Trebuchet MS"/>
              </a:rPr>
              <a:t> </a:t>
            </a:r>
            <a:r>
              <a:rPr sz="2000" spc="-135" dirty="0">
                <a:latin typeface="Trebuchet MS"/>
                <a:cs typeface="Trebuchet MS"/>
              </a:rPr>
              <a:t>and</a:t>
            </a:r>
            <a:r>
              <a:rPr sz="2000" spc="-35" dirty="0">
                <a:latin typeface="Trebuchet MS"/>
                <a:cs typeface="Trebuchet MS"/>
              </a:rPr>
              <a:t> </a:t>
            </a:r>
            <a:r>
              <a:rPr sz="2000" spc="-70" dirty="0">
                <a:latin typeface="Trebuchet MS"/>
                <a:cs typeface="Trebuchet MS"/>
              </a:rPr>
              <a:t>n0</a:t>
            </a:r>
            <a:r>
              <a:rPr sz="2000" spc="-65" dirty="0">
                <a:latin typeface="Trebuchet MS"/>
                <a:cs typeface="Trebuchet MS"/>
              </a:rPr>
              <a:t> </a:t>
            </a:r>
            <a:r>
              <a:rPr sz="2000" spc="-90" dirty="0">
                <a:latin typeface="Trebuchet MS"/>
                <a:cs typeface="Trebuchet MS"/>
              </a:rPr>
              <a:t>such</a:t>
            </a:r>
            <a:r>
              <a:rPr sz="2000" spc="-35" dirty="0">
                <a:latin typeface="Trebuchet MS"/>
                <a:cs typeface="Trebuchet MS"/>
              </a:rPr>
              <a:t> </a:t>
            </a:r>
            <a:r>
              <a:rPr sz="2000" spc="-140" dirty="0">
                <a:latin typeface="Trebuchet MS"/>
                <a:cs typeface="Trebuchet MS"/>
              </a:rPr>
              <a:t>that </a:t>
            </a:r>
            <a:r>
              <a:rPr sz="2000" spc="-590" dirty="0">
                <a:latin typeface="Trebuchet MS"/>
                <a:cs typeface="Trebuchet MS"/>
              </a:rPr>
              <a:t> </a:t>
            </a:r>
            <a:r>
              <a:rPr sz="2000" spc="-55" dirty="0">
                <a:latin typeface="Trebuchet MS"/>
                <a:cs typeface="Trebuchet MS"/>
              </a:rPr>
              <a:t>0</a:t>
            </a:r>
            <a:r>
              <a:rPr sz="2000" spc="-65" dirty="0">
                <a:latin typeface="Trebuchet MS"/>
                <a:cs typeface="Trebuchet MS"/>
              </a:rPr>
              <a:t> </a:t>
            </a:r>
            <a:r>
              <a:rPr sz="2000" spc="105" dirty="0">
                <a:latin typeface="Trebuchet MS"/>
                <a:cs typeface="Trebuchet MS"/>
              </a:rPr>
              <a:t>&lt;=</a:t>
            </a:r>
            <a:r>
              <a:rPr sz="2000" spc="-65" dirty="0">
                <a:latin typeface="Trebuchet MS"/>
                <a:cs typeface="Trebuchet MS"/>
              </a:rPr>
              <a:t> </a:t>
            </a:r>
            <a:r>
              <a:rPr sz="2000" spc="-75" dirty="0">
                <a:latin typeface="Trebuchet MS"/>
                <a:cs typeface="Trebuchet MS"/>
              </a:rPr>
              <a:t>c1*g(n)</a:t>
            </a:r>
            <a:r>
              <a:rPr sz="2000" spc="-30" dirty="0">
                <a:latin typeface="Trebuchet MS"/>
                <a:cs typeface="Trebuchet MS"/>
              </a:rPr>
              <a:t> </a:t>
            </a:r>
            <a:r>
              <a:rPr sz="2000" spc="105" dirty="0">
                <a:latin typeface="Trebuchet MS"/>
                <a:cs typeface="Trebuchet MS"/>
              </a:rPr>
              <a:t>&lt;=</a:t>
            </a:r>
            <a:r>
              <a:rPr sz="2000" spc="-65" dirty="0">
                <a:latin typeface="Trebuchet MS"/>
                <a:cs typeface="Trebuchet MS"/>
              </a:rPr>
              <a:t> </a:t>
            </a:r>
            <a:r>
              <a:rPr sz="2000" spc="-130" dirty="0">
                <a:latin typeface="Trebuchet MS"/>
                <a:cs typeface="Trebuchet MS"/>
              </a:rPr>
              <a:t>f(n)</a:t>
            </a:r>
            <a:r>
              <a:rPr sz="2000" spc="-50" dirty="0">
                <a:latin typeface="Trebuchet MS"/>
                <a:cs typeface="Trebuchet MS"/>
              </a:rPr>
              <a:t> </a:t>
            </a:r>
            <a:r>
              <a:rPr sz="2000" spc="105" dirty="0">
                <a:latin typeface="Trebuchet MS"/>
                <a:cs typeface="Trebuchet MS"/>
              </a:rPr>
              <a:t>&lt;=</a:t>
            </a:r>
            <a:r>
              <a:rPr sz="2000" spc="-45" dirty="0">
                <a:latin typeface="Trebuchet MS"/>
                <a:cs typeface="Trebuchet MS"/>
              </a:rPr>
              <a:t> </a:t>
            </a:r>
            <a:r>
              <a:rPr sz="2000" spc="-75" dirty="0">
                <a:latin typeface="Trebuchet MS"/>
                <a:cs typeface="Trebuchet MS"/>
              </a:rPr>
              <a:t>c2*g(n)</a:t>
            </a:r>
            <a:r>
              <a:rPr sz="2000" spc="-50" dirty="0">
                <a:latin typeface="Trebuchet MS"/>
                <a:cs typeface="Trebuchet MS"/>
              </a:rPr>
              <a:t> </a:t>
            </a:r>
            <a:r>
              <a:rPr sz="2000" spc="-75" dirty="0">
                <a:latin typeface="Trebuchet MS"/>
                <a:cs typeface="Trebuchet MS"/>
              </a:rPr>
              <a:t>for</a:t>
            </a:r>
            <a:r>
              <a:rPr sz="2000" spc="-45" dirty="0">
                <a:latin typeface="Trebuchet MS"/>
                <a:cs typeface="Trebuchet MS"/>
              </a:rPr>
              <a:t> </a:t>
            </a:r>
            <a:r>
              <a:rPr sz="2000" spc="-180" dirty="0">
                <a:latin typeface="Trebuchet MS"/>
                <a:cs typeface="Trebuchet MS"/>
              </a:rPr>
              <a:t>all</a:t>
            </a:r>
            <a:r>
              <a:rPr sz="2000" spc="-60" dirty="0">
                <a:latin typeface="Trebuchet MS"/>
                <a:cs typeface="Trebuchet MS"/>
              </a:rPr>
              <a:t> </a:t>
            </a:r>
            <a:r>
              <a:rPr sz="2000" spc="-100" dirty="0">
                <a:latin typeface="Trebuchet MS"/>
                <a:cs typeface="Trebuchet MS"/>
              </a:rPr>
              <a:t>n</a:t>
            </a:r>
            <a:r>
              <a:rPr sz="2000" spc="-45" dirty="0">
                <a:latin typeface="Trebuchet MS"/>
                <a:cs typeface="Trebuchet MS"/>
              </a:rPr>
              <a:t> </a:t>
            </a:r>
            <a:r>
              <a:rPr sz="2000" spc="105" dirty="0">
                <a:latin typeface="Trebuchet MS"/>
                <a:cs typeface="Trebuchet MS"/>
              </a:rPr>
              <a:t>&gt;=</a:t>
            </a:r>
            <a:r>
              <a:rPr sz="2000" spc="-45" dirty="0">
                <a:latin typeface="Trebuchet MS"/>
                <a:cs typeface="Trebuchet MS"/>
              </a:rPr>
              <a:t> </a:t>
            </a:r>
            <a:r>
              <a:rPr sz="2000" spc="-70" dirty="0">
                <a:latin typeface="Trebuchet MS"/>
                <a:cs typeface="Trebuchet MS"/>
              </a:rPr>
              <a:t>n0}</a:t>
            </a:r>
            <a:endParaRPr sz="2000">
              <a:latin typeface="Trebuchet MS"/>
              <a:cs typeface="Trebuchet MS"/>
            </a:endParaRPr>
          </a:p>
        </p:txBody>
      </p:sp>
      <p:pic>
        <p:nvPicPr>
          <p:cNvPr id="15" name="object 15"/>
          <p:cNvPicPr/>
          <p:nvPr/>
        </p:nvPicPr>
        <p:blipFill>
          <a:blip r:embed="rId7" cstate="print"/>
          <a:stretch>
            <a:fillRect/>
          </a:stretch>
        </p:blipFill>
        <p:spPr>
          <a:xfrm>
            <a:off x="5029200" y="3124185"/>
            <a:ext cx="2957918" cy="297181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0661" y="1"/>
            <a:ext cx="9147810" cy="6861175"/>
            <a:chOff x="-3339" y="0"/>
            <a:chExt cx="9147810" cy="6861175"/>
          </a:xfrm>
        </p:grpSpPr>
        <p:pic>
          <p:nvPicPr>
            <p:cNvPr id="3" name="object 3"/>
            <p:cNvPicPr/>
            <p:nvPr/>
          </p:nvPicPr>
          <p:blipFill>
            <a:blip r:embed="rId2" cstate="print"/>
            <a:stretch>
              <a:fillRect/>
            </a:stretch>
          </p:blipFill>
          <p:spPr>
            <a:xfrm>
              <a:off x="0" y="0"/>
              <a:ext cx="9144000" cy="6858000"/>
            </a:xfrm>
            <a:prstGeom prst="rect">
              <a:avLst/>
            </a:prstGeom>
          </p:spPr>
        </p:pic>
        <p:sp>
          <p:nvSpPr>
            <p:cNvPr id="4" name="object 4"/>
            <p:cNvSpPr/>
            <p:nvPr/>
          </p:nvSpPr>
          <p:spPr>
            <a:xfrm>
              <a:off x="3010" y="3556"/>
              <a:ext cx="820419" cy="819785"/>
            </a:xfrm>
            <a:custGeom>
              <a:avLst/>
              <a:gdLst/>
              <a:ahLst/>
              <a:cxnLst/>
              <a:rect l="l" t="t" r="r" b="b"/>
              <a:pathLst>
                <a:path w="820419" h="819785">
                  <a:moveTo>
                    <a:pt x="819949" y="0"/>
                  </a:moveTo>
                  <a:lnTo>
                    <a:pt x="506" y="0"/>
                  </a:lnTo>
                  <a:lnTo>
                    <a:pt x="0" y="819404"/>
                  </a:lnTo>
                  <a:lnTo>
                    <a:pt x="505" y="819404"/>
                  </a:lnTo>
                  <a:lnTo>
                    <a:pt x="48654" y="818012"/>
                  </a:lnTo>
                  <a:lnTo>
                    <a:pt x="96070" y="813890"/>
                  </a:lnTo>
                  <a:lnTo>
                    <a:pt x="142676" y="807114"/>
                  </a:lnTo>
                  <a:lnTo>
                    <a:pt x="188396" y="797760"/>
                  </a:lnTo>
                  <a:lnTo>
                    <a:pt x="233153" y="785906"/>
                  </a:lnTo>
                  <a:lnTo>
                    <a:pt x="276870" y="771629"/>
                  </a:lnTo>
                  <a:lnTo>
                    <a:pt x="319470" y="755005"/>
                  </a:lnTo>
                  <a:lnTo>
                    <a:pt x="360876" y="736111"/>
                  </a:lnTo>
                  <a:lnTo>
                    <a:pt x="401012" y="715024"/>
                  </a:lnTo>
                  <a:lnTo>
                    <a:pt x="439800" y="691821"/>
                  </a:lnTo>
                  <a:lnTo>
                    <a:pt x="477163" y="666580"/>
                  </a:lnTo>
                  <a:lnTo>
                    <a:pt x="513026" y="639376"/>
                  </a:lnTo>
                  <a:lnTo>
                    <a:pt x="547310" y="610287"/>
                  </a:lnTo>
                  <a:lnTo>
                    <a:pt x="579940" y="579389"/>
                  </a:lnTo>
                  <a:lnTo>
                    <a:pt x="610838" y="546760"/>
                  </a:lnTo>
                  <a:lnTo>
                    <a:pt x="639927" y="512477"/>
                  </a:lnTo>
                  <a:lnTo>
                    <a:pt x="667130" y="476615"/>
                  </a:lnTo>
                  <a:lnTo>
                    <a:pt x="692372" y="439253"/>
                  </a:lnTo>
                  <a:lnTo>
                    <a:pt x="715574" y="400467"/>
                  </a:lnTo>
                  <a:lnTo>
                    <a:pt x="736660" y="360334"/>
                  </a:lnTo>
                  <a:lnTo>
                    <a:pt x="755553" y="318930"/>
                  </a:lnTo>
                  <a:lnTo>
                    <a:pt x="772177" y="276333"/>
                  </a:lnTo>
                  <a:lnTo>
                    <a:pt x="786454" y="232620"/>
                  </a:lnTo>
                  <a:lnTo>
                    <a:pt x="798307" y="187868"/>
                  </a:lnTo>
                  <a:lnTo>
                    <a:pt x="807660" y="142152"/>
                  </a:lnTo>
                  <a:lnTo>
                    <a:pt x="814436" y="95551"/>
                  </a:lnTo>
                  <a:lnTo>
                    <a:pt x="818558" y="48141"/>
                  </a:lnTo>
                  <a:lnTo>
                    <a:pt x="819949" y="0"/>
                  </a:lnTo>
                  <a:close/>
                </a:path>
              </a:pathLst>
            </a:custGeom>
            <a:solidFill>
              <a:srgbClr val="FDF9F4">
                <a:alpha val="32940"/>
              </a:srgbClr>
            </a:solidFill>
          </p:spPr>
          <p:txBody>
            <a:bodyPr wrap="square" lIns="0" tIns="0" rIns="0" bIns="0" rtlCol="0"/>
            <a:lstStyle/>
            <a:p>
              <a:endParaRPr/>
            </a:p>
          </p:txBody>
        </p:sp>
        <p:sp>
          <p:nvSpPr>
            <p:cNvPr id="5" name="object 5"/>
            <p:cNvSpPr/>
            <p:nvPr/>
          </p:nvSpPr>
          <p:spPr>
            <a:xfrm>
              <a:off x="3010" y="3556"/>
              <a:ext cx="820419" cy="819785"/>
            </a:xfrm>
            <a:custGeom>
              <a:avLst/>
              <a:gdLst/>
              <a:ahLst/>
              <a:cxnLst/>
              <a:rect l="l" t="t" r="r" b="b"/>
              <a:pathLst>
                <a:path w="820419" h="819785">
                  <a:moveTo>
                    <a:pt x="819949" y="0"/>
                  </a:moveTo>
                  <a:lnTo>
                    <a:pt x="818558" y="48141"/>
                  </a:lnTo>
                  <a:lnTo>
                    <a:pt x="814436" y="95551"/>
                  </a:lnTo>
                  <a:lnTo>
                    <a:pt x="807660" y="142152"/>
                  </a:lnTo>
                  <a:lnTo>
                    <a:pt x="798307" y="187868"/>
                  </a:lnTo>
                  <a:lnTo>
                    <a:pt x="786454" y="232620"/>
                  </a:lnTo>
                  <a:lnTo>
                    <a:pt x="772177" y="276333"/>
                  </a:lnTo>
                  <a:lnTo>
                    <a:pt x="755553" y="318930"/>
                  </a:lnTo>
                  <a:lnTo>
                    <a:pt x="736660" y="360334"/>
                  </a:lnTo>
                  <a:lnTo>
                    <a:pt x="715574" y="400467"/>
                  </a:lnTo>
                  <a:lnTo>
                    <a:pt x="692372" y="439253"/>
                  </a:lnTo>
                  <a:lnTo>
                    <a:pt x="667130" y="476615"/>
                  </a:lnTo>
                  <a:lnTo>
                    <a:pt x="639927" y="512477"/>
                  </a:lnTo>
                  <a:lnTo>
                    <a:pt x="610838" y="546760"/>
                  </a:lnTo>
                  <a:lnTo>
                    <a:pt x="579940" y="579389"/>
                  </a:lnTo>
                  <a:lnTo>
                    <a:pt x="547310" y="610287"/>
                  </a:lnTo>
                  <a:lnTo>
                    <a:pt x="513026" y="639376"/>
                  </a:lnTo>
                  <a:lnTo>
                    <a:pt x="477163" y="666580"/>
                  </a:lnTo>
                  <a:lnTo>
                    <a:pt x="439800" y="691821"/>
                  </a:lnTo>
                  <a:lnTo>
                    <a:pt x="401012" y="715024"/>
                  </a:lnTo>
                  <a:lnTo>
                    <a:pt x="360876" y="736111"/>
                  </a:lnTo>
                  <a:lnTo>
                    <a:pt x="319470" y="755005"/>
                  </a:lnTo>
                  <a:lnTo>
                    <a:pt x="276870" y="771629"/>
                  </a:lnTo>
                  <a:lnTo>
                    <a:pt x="233153" y="785906"/>
                  </a:lnTo>
                  <a:lnTo>
                    <a:pt x="188396" y="797760"/>
                  </a:lnTo>
                  <a:lnTo>
                    <a:pt x="142676" y="807114"/>
                  </a:lnTo>
                  <a:lnTo>
                    <a:pt x="96070" y="813890"/>
                  </a:lnTo>
                  <a:lnTo>
                    <a:pt x="48654" y="818012"/>
                  </a:lnTo>
                  <a:lnTo>
                    <a:pt x="505" y="819404"/>
                  </a:lnTo>
                  <a:lnTo>
                    <a:pt x="337" y="819404"/>
                  </a:lnTo>
                  <a:lnTo>
                    <a:pt x="168" y="819404"/>
                  </a:lnTo>
                  <a:lnTo>
                    <a:pt x="0" y="819404"/>
                  </a:lnTo>
                  <a:lnTo>
                    <a:pt x="506" y="0"/>
                  </a:lnTo>
                  <a:lnTo>
                    <a:pt x="819949" y="0"/>
                  </a:lnTo>
                  <a:close/>
                </a:path>
              </a:pathLst>
            </a:custGeom>
            <a:ln w="12699">
              <a:solidFill>
                <a:srgbClr val="D2C39E"/>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24967" y="3048"/>
              <a:ext cx="1789176" cy="1789176"/>
            </a:xfrm>
            <a:prstGeom prst="rect">
              <a:avLst/>
            </a:prstGeom>
          </p:spPr>
        </p:pic>
        <p:sp>
          <p:nvSpPr>
            <p:cNvPr id="7" name="object 7"/>
            <p:cNvSpPr/>
            <p:nvPr/>
          </p:nvSpPr>
          <p:spPr>
            <a:xfrm>
              <a:off x="168821" y="21081"/>
              <a:ext cx="1702435" cy="1702435"/>
            </a:xfrm>
            <a:custGeom>
              <a:avLst/>
              <a:gdLst/>
              <a:ahLst/>
              <a:cxnLst/>
              <a:rect l="l" t="t" r="r" b="b"/>
              <a:pathLst>
                <a:path w="1702435" h="1702435">
                  <a:moveTo>
                    <a:pt x="0" y="851154"/>
                  </a:moveTo>
                  <a:lnTo>
                    <a:pt x="1347" y="802859"/>
                  </a:lnTo>
                  <a:lnTo>
                    <a:pt x="5341" y="755271"/>
                  </a:lnTo>
                  <a:lnTo>
                    <a:pt x="11909" y="708461"/>
                  </a:lnTo>
                  <a:lnTo>
                    <a:pt x="20981" y="662500"/>
                  </a:lnTo>
                  <a:lnTo>
                    <a:pt x="32484" y="617462"/>
                  </a:lnTo>
                  <a:lnTo>
                    <a:pt x="46346" y="573417"/>
                  </a:lnTo>
                  <a:lnTo>
                    <a:pt x="62495" y="530438"/>
                  </a:lnTo>
                  <a:lnTo>
                    <a:pt x="80860" y="488596"/>
                  </a:lnTo>
                  <a:lnTo>
                    <a:pt x="101369" y="447964"/>
                  </a:lnTo>
                  <a:lnTo>
                    <a:pt x="123949" y="408613"/>
                  </a:lnTo>
                  <a:lnTo>
                    <a:pt x="148530" y="370615"/>
                  </a:lnTo>
                  <a:lnTo>
                    <a:pt x="175039" y="334042"/>
                  </a:lnTo>
                  <a:lnTo>
                    <a:pt x="203404" y="298966"/>
                  </a:lnTo>
                  <a:lnTo>
                    <a:pt x="233553" y="265459"/>
                  </a:lnTo>
                  <a:lnTo>
                    <a:pt x="265416" y="233593"/>
                  </a:lnTo>
                  <a:lnTo>
                    <a:pt x="298919" y="203439"/>
                  </a:lnTo>
                  <a:lnTo>
                    <a:pt x="333991" y="175070"/>
                  </a:lnTo>
                  <a:lnTo>
                    <a:pt x="370561" y="148557"/>
                  </a:lnTo>
                  <a:lnTo>
                    <a:pt x="408556" y="123973"/>
                  </a:lnTo>
                  <a:lnTo>
                    <a:pt x="447904" y="101388"/>
                  </a:lnTo>
                  <a:lnTo>
                    <a:pt x="488534" y="80876"/>
                  </a:lnTo>
                  <a:lnTo>
                    <a:pt x="530373" y="62508"/>
                  </a:lnTo>
                  <a:lnTo>
                    <a:pt x="573351" y="46355"/>
                  </a:lnTo>
                  <a:lnTo>
                    <a:pt x="617394" y="32490"/>
                  </a:lnTo>
                  <a:lnTo>
                    <a:pt x="662432" y="20985"/>
                  </a:lnTo>
                  <a:lnTo>
                    <a:pt x="708393" y="11912"/>
                  </a:lnTo>
                  <a:lnTo>
                    <a:pt x="755204" y="5342"/>
                  </a:lnTo>
                  <a:lnTo>
                    <a:pt x="802793" y="1347"/>
                  </a:lnTo>
                  <a:lnTo>
                    <a:pt x="851090" y="0"/>
                  </a:lnTo>
                  <a:lnTo>
                    <a:pt x="899386" y="1347"/>
                  </a:lnTo>
                  <a:lnTo>
                    <a:pt x="946976" y="5342"/>
                  </a:lnTo>
                  <a:lnTo>
                    <a:pt x="993786" y="11912"/>
                  </a:lnTo>
                  <a:lnTo>
                    <a:pt x="1039746" y="20985"/>
                  </a:lnTo>
                  <a:lnTo>
                    <a:pt x="1084783" y="32490"/>
                  </a:lnTo>
                  <a:lnTo>
                    <a:pt x="1128825" y="46355"/>
                  </a:lnTo>
                  <a:lnTo>
                    <a:pt x="1171801" y="62508"/>
                  </a:lnTo>
                  <a:lnTo>
                    <a:pt x="1213639" y="80876"/>
                  </a:lnTo>
                  <a:lnTo>
                    <a:pt x="1254268" y="101388"/>
                  </a:lnTo>
                  <a:lnTo>
                    <a:pt x="1293614" y="123973"/>
                  </a:lnTo>
                  <a:lnTo>
                    <a:pt x="1331607" y="148557"/>
                  </a:lnTo>
                  <a:lnTo>
                    <a:pt x="1368174" y="175070"/>
                  </a:lnTo>
                  <a:lnTo>
                    <a:pt x="1403245" y="203439"/>
                  </a:lnTo>
                  <a:lnTo>
                    <a:pt x="1436746" y="233593"/>
                  </a:lnTo>
                  <a:lnTo>
                    <a:pt x="1468606" y="265459"/>
                  </a:lnTo>
                  <a:lnTo>
                    <a:pt x="1498754" y="298966"/>
                  </a:lnTo>
                  <a:lnTo>
                    <a:pt x="1527117" y="334042"/>
                  </a:lnTo>
                  <a:lnTo>
                    <a:pt x="1553624" y="370615"/>
                  </a:lnTo>
                  <a:lnTo>
                    <a:pt x="1578203" y="408613"/>
                  </a:lnTo>
                  <a:lnTo>
                    <a:pt x="1600782" y="447964"/>
                  </a:lnTo>
                  <a:lnTo>
                    <a:pt x="1621289" y="488596"/>
                  </a:lnTo>
                  <a:lnTo>
                    <a:pt x="1639653" y="530438"/>
                  </a:lnTo>
                  <a:lnTo>
                    <a:pt x="1655801" y="573417"/>
                  </a:lnTo>
                  <a:lnTo>
                    <a:pt x="1669661" y="617462"/>
                  </a:lnTo>
                  <a:lnTo>
                    <a:pt x="1681163" y="662500"/>
                  </a:lnTo>
                  <a:lnTo>
                    <a:pt x="1690234" y="708461"/>
                  </a:lnTo>
                  <a:lnTo>
                    <a:pt x="1696802" y="755271"/>
                  </a:lnTo>
                  <a:lnTo>
                    <a:pt x="1700795" y="802859"/>
                  </a:lnTo>
                  <a:lnTo>
                    <a:pt x="1702142" y="851154"/>
                  </a:lnTo>
                  <a:lnTo>
                    <a:pt x="1700795" y="899447"/>
                  </a:lnTo>
                  <a:lnTo>
                    <a:pt x="1696802" y="947034"/>
                  </a:lnTo>
                  <a:lnTo>
                    <a:pt x="1690234" y="993843"/>
                  </a:lnTo>
                  <a:lnTo>
                    <a:pt x="1681163" y="1039800"/>
                  </a:lnTo>
                  <a:lnTo>
                    <a:pt x="1669661" y="1084835"/>
                  </a:lnTo>
                  <a:lnTo>
                    <a:pt x="1655801" y="1128876"/>
                  </a:lnTo>
                  <a:lnTo>
                    <a:pt x="1639653" y="1171850"/>
                  </a:lnTo>
                  <a:lnTo>
                    <a:pt x="1621289" y="1213687"/>
                  </a:lnTo>
                  <a:lnTo>
                    <a:pt x="1600782" y="1254314"/>
                  </a:lnTo>
                  <a:lnTo>
                    <a:pt x="1578203" y="1293659"/>
                  </a:lnTo>
                  <a:lnTo>
                    <a:pt x="1553624" y="1331651"/>
                  </a:lnTo>
                  <a:lnTo>
                    <a:pt x="1527117" y="1368218"/>
                  </a:lnTo>
                  <a:lnTo>
                    <a:pt x="1498754" y="1403287"/>
                  </a:lnTo>
                  <a:lnTo>
                    <a:pt x="1468606" y="1436788"/>
                  </a:lnTo>
                  <a:lnTo>
                    <a:pt x="1436746" y="1468647"/>
                  </a:lnTo>
                  <a:lnTo>
                    <a:pt x="1403245" y="1498795"/>
                  </a:lnTo>
                  <a:lnTo>
                    <a:pt x="1368174" y="1527157"/>
                  </a:lnTo>
                  <a:lnTo>
                    <a:pt x="1331607" y="1553664"/>
                  </a:lnTo>
                  <a:lnTo>
                    <a:pt x="1293614" y="1578242"/>
                  </a:lnTo>
                  <a:lnTo>
                    <a:pt x="1254268" y="1600821"/>
                  </a:lnTo>
                  <a:lnTo>
                    <a:pt x="1213639" y="1621328"/>
                  </a:lnTo>
                  <a:lnTo>
                    <a:pt x="1171801" y="1639691"/>
                  </a:lnTo>
                  <a:lnTo>
                    <a:pt x="1128825" y="1655839"/>
                  </a:lnTo>
                  <a:lnTo>
                    <a:pt x="1084783" y="1669700"/>
                  </a:lnTo>
                  <a:lnTo>
                    <a:pt x="1039746" y="1681201"/>
                  </a:lnTo>
                  <a:lnTo>
                    <a:pt x="993786" y="1690272"/>
                  </a:lnTo>
                  <a:lnTo>
                    <a:pt x="946976" y="1696840"/>
                  </a:lnTo>
                  <a:lnTo>
                    <a:pt x="899386" y="1700833"/>
                  </a:lnTo>
                  <a:lnTo>
                    <a:pt x="851090" y="1702181"/>
                  </a:lnTo>
                  <a:lnTo>
                    <a:pt x="802793" y="1700833"/>
                  </a:lnTo>
                  <a:lnTo>
                    <a:pt x="755204" y="1696840"/>
                  </a:lnTo>
                  <a:lnTo>
                    <a:pt x="708393" y="1690272"/>
                  </a:lnTo>
                  <a:lnTo>
                    <a:pt x="662432" y="1681201"/>
                  </a:lnTo>
                  <a:lnTo>
                    <a:pt x="617394" y="1669700"/>
                  </a:lnTo>
                  <a:lnTo>
                    <a:pt x="573351" y="1655839"/>
                  </a:lnTo>
                  <a:lnTo>
                    <a:pt x="530373" y="1639691"/>
                  </a:lnTo>
                  <a:lnTo>
                    <a:pt x="488534" y="1621328"/>
                  </a:lnTo>
                  <a:lnTo>
                    <a:pt x="447904" y="1600821"/>
                  </a:lnTo>
                  <a:lnTo>
                    <a:pt x="408556" y="1578242"/>
                  </a:lnTo>
                  <a:lnTo>
                    <a:pt x="370561" y="1553664"/>
                  </a:lnTo>
                  <a:lnTo>
                    <a:pt x="333991" y="1527157"/>
                  </a:lnTo>
                  <a:lnTo>
                    <a:pt x="298919" y="1498795"/>
                  </a:lnTo>
                  <a:lnTo>
                    <a:pt x="265416" y="1468647"/>
                  </a:lnTo>
                  <a:lnTo>
                    <a:pt x="233553" y="1436788"/>
                  </a:lnTo>
                  <a:lnTo>
                    <a:pt x="203404" y="1403287"/>
                  </a:lnTo>
                  <a:lnTo>
                    <a:pt x="175039" y="1368218"/>
                  </a:lnTo>
                  <a:lnTo>
                    <a:pt x="148530" y="1331651"/>
                  </a:lnTo>
                  <a:lnTo>
                    <a:pt x="123949" y="1293659"/>
                  </a:lnTo>
                  <a:lnTo>
                    <a:pt x="101369" y="1254314"/>
                  </a:lnTo>
                  <a:lnTo>
                    <a:pt x="80860" y="1213687"/>
                  </a:lnTo>
                  <a:lnTo>
                    <a:pt x="62495" y="1171850"/>
                  </a:lnTo>
                  <a:lnTo>
                    <a:pt x="46346" y="1128876"/>
                  </a:lnTo>
                  <a:lnTo>
                    <a:pt x="32484" y="1084835"/>
                  </a:lnTo>
                  <a:lnTo>
                    <a:pt x="20981" y="1039800"/>
                  </a:lnTo>
                  <a:lnTo>
                    <a:pt x="11909" y="993843"/>
                  </a:lnTo>
                  <a:lnTo>
                    <a:pt x="5341" y="947034"/>
                  </a:lnTo>
                  <a:lnTo>
                    <a:pt x="1347" y="899447"/>
                  </a:lnTo>
                  <a:lnTo>
                    <a:pt x="0" y="851154"/>
                  </a:lnTo>
                  <a:close/>
                </a:path>
              </a:pathLst>
            </a:custGeom>
            <a:ln w="27305">
              <a:solidFill>
                <a:srgbClr val="FFF6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67640" y="1039367"/>
              <a:ext cx="1164336" cy="1161288"/>
            </a:xfrm>
            <a:prstGeom prst="rect">
              <a:avLst/>
            </a:prstGeom>
          </p:spPr>
        </p:pic>
        <p:pic>
          <p:nvPicPr>
            <p:cNvPr id="9" name="object 9"/>
            <p:cNvPicPr/>
            <p:nvPr/>
          </p:nvPicPr>
          <p:blipFill>
            <a:blip r:embed="rId5" cstate="print"/>
            <a:stretch>
              <a:fillRect/>
            </a:stretch>
          </p:blipFill>
          <p:spPr>
            <a:xfrm>
              <a:off x="187318" y="1050633"/>
              <a:ext cx="1116813" cy="1111530"/>
            </a:xfrm>
            <a:prstGeom prst="rect">
              <a:avLst/>
            </a:prstGeom>
          </p:spPr>
        </p:pic>
        <p:sp>
          <p:nvSpPr>
            <p:cNvPr id="10" name="object 10"/>
            <p:cNvSpPr/>
            <p:nvPr/>
          </p:nvSpPr>
          <p:spPr>
            <a:xfrm>
              <a:off x="187318" y="1050633"/>
              <a:ext cx="1116965" cy="1111885"/>
            </a:xfrm>
            <a:custGeom>
              <a:avLst/>
              <a:gdLst/>
              <a:ahLst/>
              <a:cxnLst/>
              <a:rect l="l" t="t" r="r" b="b"/>
              <a:pathLst>
                <a:path w="1116965" h="1111885">
                  <a:moveTo>
                    <a:pt x="118497" y="204634"/>
                  </a:moveTo>
                  <a:lnTo>
                    <a:pt x="149786" y="168741"/>
                  </a:lnTo>
                  <a:lnTo>
                    <a:pt x="183516" y="136234"/>
                  </a:lnTo>
                  <a:lnTo>
                    <a:pt x="219451" y="107137"/>
                  </a:lnTo>
                  <a:lnTo>
                    <a:pt x="257356" y="81474"/>
                  </a:lnTo>
                  <a:lnTo>
                    <a:pt x="296996" y="59270"/>
                  </a:lnTo>
                  <a:lnTo>
                    <a:pt x="338136" y="40547"/>
                  </a:lnTo>
                  <a:lnTo>
                    <a:pt x="380539" y="25331"/>
                  </a:lnTo>
                  <a:lnTo>
                    <a:pt x="423971" y="13644"/>
                  </a:lnTo>
                  <a:lnTo>
                    <a:pt x="468197" y="5510"/>
                  </a:lnTo>
                  <a:lnTo>
                    <a:pt x="512980" y="954"/>
                  </a:lnTo>
                  <a:lnTo>
                    <a:pt x="558087" y="0"/>
                  </a:lnTo>
                  <a:lnTo>
                    <a:pt x="603281" y="2670"/>
                  </a:lnTo>
                  <a:lnTo>
                    <a:pt x="648328" y="8990"/>
                  </a:lnTo>
                  <a:lnTo>
                    <a:pt x="692991" y="18983"/>
                  </a:lnTo>
                  <a:lnTo>
                    <a:pt x="737036" y="32672"/>
                  </a:lnTo>
                  <a:lnTo>
                    <a:pt x="780228" y="50083"/>
                  </a:lnTo>
                  <a:lnTo>
                    <a:pt x="822331" y="71238"/>
                  </a:lnTo>
                  <a:lnTo>
                    <a:pt x="863109" y="96162"/>
                  </a:lnTo>
                  <a:lnTo>
                    <a:pt x="902328" y="124878"/>
                  </a:lnTo>
                  <a:lnTo>
                    <a:pt x="939023" y="156757"/>
                  </a:lnTo>
                  <a:lnTo>
                    <a:pt x="972366" y="190998"/>
                  </a:lnTo>
                  <a:lnTo>
                    <a:pt x="1002326" y="227366"/>
                  </a:lnTo>
                  <a:lnTo>
                    <a:pt x="1028875" y="265625"/>
                  </a:lnTo>
                  <a:lnTo>
                    <a:pt x="1051985" y="305541"/>
                  </a:lnTo>
                  <a:lnTo>
                    <a:pt x="1071627" y="346879"/>
                  </a:lnTo>
                  <a:lnTo>
                    <a:pt x="1087772" y="389404"/>
                  </a:lnTo>
                  <a:lnTo>
                    <a:pt x="1100392" y="432881"/>
                  </a:lnTo>
                  <a:lnTo>
                    <a:pt x="1109458" y="477076"/>
                  </a:lnTo>
                  <a:lnTo>
                    <a:pt x="1114941" y="521754"/>
                  </a:lnTo>
                  <a:lnTo>
                    <a:pt x="1116813" y="566679"/>
                  </a:lnTo>
                  <a:lnTo>
                    <a:pt x="1115045" y="611617"/>
                  </a:lnTo>
                  <a:lnTo>
                    <a:pt x="1109608" y="656333"/>
                  </a:lnTo>
                  <a:lnTo>
                    <a:pt x="1100474" y="700593"/>
                  </a:lnTo>
                  <a:lnTo>
                    <a:pt x="1087614" y="744160"/>
                  </a:lnTo>
                  <a:lnTo>
                    <a:pt x="1070999" y="786801"/>
                  </a:lnTo>
                  <a:lnTo>
                    <a:pt x="1050601" y="828281"/>
                  </a:lnTo>
                  <a:lnTo>
                    <a:pt x="1026391" y="868365"/>
                  </a:lnTo>
                  <a:lnTo>
                    <a:pt x="998340" y="906817"/>
                  </a:lnTo>
                  <a:lnTo>
                    <a:pt x="967050" y="942711"/>
                  </a:lnTo>
                  <a:lnTo>
                    <a:pt x="933321" y="975221"/>
                  </a:lnTo>
                  <a:lnTo>
                    <a:pt x="897386" y="1004323"/>
                  </a:lnTo>
                  <a:lnTo>
                    <a:pt x="859481" y="1029991"/>
                  </a:lnTo>
                  <a:lnTo>
                    <a:pt x="819842" y="1052203"/>
                  </a:lnTo>
                  <a:lnTo>
                    <a:pt x="778703" y="1070934"/>
                  </a:lnTo>
                  <a:lnTo>
                    <a:pt x="736301" y="1086160"/>
                  </a:lnTo>
                  <a:lnTo>
                    <a:pt x="692869" y="1097856"/>
                  </a:lnTo>
                  <a:lnTo>
                    <a:pt x="648644" y="1105999"/>
                  </a:lnTo>
                  <a:lnTo>
                    <a:pt x="603861" y="1110565"/>
                  </a:lnTo>
                  <a:lnTo>
                    <a:pt x="558755" y="1111530"/>
                  </a:lnTo>
                  <a:lnTo>
                    <a:pt x="513561" y="1108869"/>
                  </a:lnTo>
                  <a:lnTo>
                    <a:pt x="468514" y="1102558"/>
                  </a:lnTo>
                  <a:lnTo>
                    <a:pt x="423851" y="1092574"/>
                  </a:lnTo>
                  <a:lnTo>
                    <a:pt x="379805" y="1078891"/>
                  </a:lnTo>
                  <a:lnTo>
                    <a:pt x="336613" y="1061487"/>
                  </a:lnTo>
                  <a:lnTo>
                    <a:pt x="294509" y="1040336"/>
                  </a:lnTo>
                  <a:lnTo>
                    <a:pt x="253729" y="1015415"/>
                  </a:lnTo>
                  <a:lnTo>
                    <a:pt x="214509" y="986700"/>
                  </a:lnTo>
                  <a:lnTo>
                    <a:pt x="177813" y="954821"/>
                  </a:lnTo>
                  <a:lnTo>
                    <a:pt x="144469" y="920580"/>
                  </a:lnTo>
                  <a:lnTo>
                    <a:pt x="114507" y="884212"/>
                  </a:lnTo>
                  <a:lnTo>
                    <a:pt x="87955" y="845952"/>
                  </a:lnTo>
                  <a:lnTo>
                    <a:pt x="64843" y="806035"/>
                  </a:lnTo>
                  <a:lnTo>
                    <a:pt x="45198" y="764695"/>
                  </a:lnTo>
                  <a:lnTo>
                    <a:pt x="29050" y="722168"/>
                  </a:lnTo>
                  <a:lnTo>
                    <a:pt x="16427" y="678687"/>
                  </a:lnTo>
                  <a:lnTo>
                    <a:pt x="7358" y="634488"/>
                  </a:lnTo>
                  <a:lnTo>
                    <a:pt x="1873" y="589806"/>
                  </a:lnTo>
                  <a:lnTo>
                    <a:pt x="0" y="544874"/>
                  </a:lnTo>
                  <a:lnTo>
                    <a:pt x="1767" y="499929"/>
                  </a:lnTo>
                  <a:lnTo>
                    <a:pt x="7203" y="455204"/>
                  </a:lnTo>
                  <a:lnTo>
                    <a:pt x="16338" y="410935"/>
                  </a:lnTo>
                  <a:lnTo>
                    <a:pt x="29201" y="367355"/>
                  </a:lnTo>
                  <a:lnTo>
                    <a:pt x="45819" y="324701"/>
                  </a:lnTo>
                  <a:lnTo>
                    <a:pt x="66221" y="283206"/>
                  </a:lnTo>
                  <a:lnTo>
                    <a:pt x="90438" y="243105"/>
                  </a:lnTo>
                  <a:lnTo>
                    <a:pt x="118497" y="204634"/>
                  </a:lnTo>
                  <a:close/>
                </a:path>
                <a:path w="1116965" h="1111885">
                  <a:moveTo>
                    <a:pt x="220478" y="286041"/>
                  </a:moveTo>
                  <a:lnTo>
                    <a:pt x="193857" y="323455"/>
                  </a:lnTo>
                  <a:lnTo>
                    <a:pt x="171956" y="362810"/>
                  </a:lnTo>
                  <a:lnTo>
                    <a:pt x="154731" y="403741"/>
                  </a:lnTo>
                  <a:lnTo>
                    <a:pt x="142134" y="445881"/>
                  </a:lnTo>
                  <a:lnTo>
                    <a:pt x="134120" y="488865"/>
                  </a:lnTo>
                  <a:lnTo>
                    <a:pt x="130642" y="532328"/>
                  </a:lnTo>
                  <a:lnTo>
                    <a:pt x="131656" y="575903"/>
                  </a:lnTo>
                  <a:lnTo>
                    <a:pt x="137113" y="619227"/>
                  </a:lnTo>
                  <a:lnTo>
                    <a:pt x="146970" y="661933"/>
                  </a:lnTo>
                  <a:lnTo>
                    <a:pt x="161179" y="703655"/>
                  </a:lnTo>
                  <a:lnTo>
                    <a:pt x="179695" y="744028"/>
                  </a:lnTo>
                  <a:lnTo>
                    <a:pt x="202471" y="782686"/>
                  </a:lnTo>
                  <a:lnTo>
                    <a:pt x="229462" y="819265"/>
                  </a:lnTo>
                  <a:lnTo>
                    <a:pt x="260621" y="853397"/>
                  </a:lnTo>
                  <a:lnTo>
                    <a:pt x="295903" y="884719"/>
                  </a:lnTo>
                  <a:lnTo>
                    <a:pt x="334266" y="912179"/>
                  </a:lnTo>
                  <a:lnTo>
                    <a:pt x="374454" y="934995"/>
                  </a:lnTo>
                  <a:lnTo>
                    <a:pt x="416101" y="953204"/>
                  </a:lnTo>
                  <a:lnTo>
                    <a:pt x="458842" y="966841"/>
                  </a:lnTo>
                  <a:lnTo>
                    <a:pt x="502309" y="975943"/>
                  </a:lnTo>
                  <a:lnTo>
                    <a:pt x="546136" y="980546"/>
                  </a:lnTo>
                  <a:lnTo>
                    <a:pt x="589958" y="980687"/>
                  </a:lnTo>
                  <a:lnTo>
                    <a:pt x="633407" y="976403"/>
                  </a:lnTo>
                  <a:lnTo>
                    <a:pt x="676118" y="967728"/>
                  </a:lnTo>
                  <a:lnTo>
                    <a:pt x="717723" y="954701"/>
                  </a:lnTo>
                  <a:lnTo>
                    <a:pt x="757858" y="937356"/>
                  </a:lnTo>
                  <a:lnTo>
                    <a:pt x="796155" y="915731"/>
                  </a:lnTo>
                  <a:lnTo>
                    <a:pt x="832249" y="889862"/>
                  </a:lnTo>
                  <a:lnTo>
                    <a:pt x="865772" y="859785"/>
                  </a:lnTo>
                  <a:lnTo>
                    <a:pt x="896359" y="825537"/>
                  </a:lnTo>
                  <a:lnTo>
                    <a:pt x="922982" y="788101"/>
                  </a:lnTo>
                  <a:lnTo>
                    <a:pt x="944884" y="748730"/>
                  </a:lnTo>
                  <a:lnTo>
                    <a:pt x="962112" y="707789"/>
                  </a:lnTo>
                  <a:lnTo>
                    <a:pt x="974710" y="665643"/>
                  </a:lnTo>
                  <a:lnTo>
                    <a:pt x="982725" y="622657"/>
                  </a:lnTo>
                  <a:lnTo>
                    <a:pt x="986204" y="579196"/>
                  </a:lnTo>
                  <a:lnTo>
                    <a:pt x="985192" y="535624"/>
                  </a:lnTo>
                  <a:lnTo>
                    <a:pt x="979734" y="492307"/>
                  </a:lnTo>
                  <a:lnTo>
                    <a:pt x="969878" y="449609"/>
                  </a:lnTo>
                  <a:lnTo>
                    <a:pt x="955670" y="407895"/>
                  </a:lnTo>
                  <a:lnTo>
                    <a:pt x="937154" y="367530"/>
                  </a:lnTo>
                  <a:lnTo>
                    <a:pt x="914378" y="328880"/>
                  </a:lnTo>
                  <a:lnTo>
                    <a:pt x="887387" y="292308"/>
                  </a:lnTo>
                  <a:lnTo>
                    <a:pt x="856228" y="258179"/>
                  </a:lnTo>
                  <a:lnTo>
                    <a:pt x="820946" y="226859"/>
                  </a:lnTo>
                  <a:lnTo>
                    <a:pt x="782581" y="199399"/>
                  </a:lnTo>
                  <a:lnTo>
                    <a:pt x="742391" y="176583"/>
                  </a:lnTo>
                  <a:lnTo>
                    <a:pt x="700742" y="158375"/>
                  </a:lnTo>
                  <a:lnTo>
                    <a:pt x="658000" y="144737"/>
                  </a:lnTo>
                  <a:lnTo>
                    <a:pt x="614531" y="135635"/>
                  </a:lnTo>
                  <a:lnTo>
                    <a:pt x="570703" y="131032"/>
                  </a:lnTo>
                  <a:lnTo>
                    <a:pt x="526880" y="130891"/>
                  </a:lnTo>
                  <a:lnTo>
                    <a:pt x="483431" y="135175"/>
                  </a:lnTo>
                  <a:lnTo>
                    <a:pt x="440719" y="143850"/>
                  </a:lnTo>
                  <a:lnTo>
                    <a:pt x="399113" y="156877"/>
                  </a:lnTo>
                  <a:lnTo>
                    <a:pt x="358979" y="174222"/>
                  </a:lnTo>
                  <a:lnTo>
                    <a:pt x="320681" y="195847"/>
                  </a:lnTo>
                  <a:lnTo>
                    <a:pt x="284588" y="221716"/>
                  </a:lnTo>
                  <a:lnTo>
                    <a:pt x="251064" y="251793"/>
                  </a:lnTo>
                  <a:lnTo>
                    <a:pt x="220478" y="286041"/>
                  </a:lnTo>
                  <a:close/>
                </a:path>
              </a:pathLst>
            </a:custGeom>
            <a:ln w="12700">
              <a:solidFill>
                <a:srgbClr val="C6B791"/>
              </a:solidFill>
            </a:ln>
          </p:spPr>
          <p:txBody>
            <a:bodyPr wrap="square" lIns="0" tIns="0" rIns="0" bIns="0" rtlCol="0"/>
            <a:lstStyle/>
            <a:p>
              <a:endParaRPr/>
            </a:p>
          </p:txBody>
        </p:sp>
        <p:sp>
          <p:nvSpPr>
            <p:cNvPr id="11" name="object 11"/>
            <p:cNvSpPr/>
            <p:nvPr/>
          </p:nvSpPr>
          <p:spPr>
            <a:xfrm>
              <a:off x="1012875" y="0"/>
              <a:ext cx="8131175" cy="6858000"/>
            </a:xfrm>
            <a:custGeom>
              <a:avLst/>
              <a:gdLst/>
              <a:ahLst/>
              <a:cxnLst/>
              <a:rect l="l" t="t" r="r" b="b"/>
              <a:pathLst>
                <a:path w="8131175" h="6858000">
                  <a:moveTo>
                    <a:pt x="8131175" y="0"/>
                  </a:moveTo>
                  <a:lnTo>
                    <a:pt x="0" y="0"/>
                  </a:lnTo>
                  <a:lnTo>
                    <a:pt x="0" y="6858000"/>
                  </a:lnTo>
                  <a:lnTo>
                    <a:pt x="8131175" y="6858000"/>
                  </a:lnTo>
                  <a:lnTo>
                    <a:pt x="8131175" y="0"/>
                  </a:lnTo>
                  <a:close/>
                </a:path>
              </a:pathLst>
            </a:custGeom>
            <a:solidFill>
              <a:srgbClr val="FFFFFF"/>
            </a:solidFill>
          </p:spPr>
          <p:txBody>
            <a:bodyPr wrap="square" lIns="0" tIns="0" rIns="0" bIns="0" rtlCol="0"/>
            <a:lstStyle/>
            <a:p>
              <a:endParaRPr/>
            </a:p>
          </p:txBody>
        </p:sp>
        <p:pic>
          <p:nvPicPr>
            <p:cNvPr id="12" name="object 12"/>
            <p:cNvPicPr/>
            <p:nvPr/>
          </p:nvPicPr>
          <p:blipFill>
            <a:blip r:embed="rId6" cstate="print"/>
            <a:stretch>
              <a:fillRect/>
            </a:stretch>
          </p:blipFill>
          <p:spPr>
            <a:xfrm>
              <a:off x="935735" y="0"/>
              <a:ext cx="158496" cy="6857999"/>
            </a:xfrm>
            <a:prstGeom prst="rect">
              <a:avLst/>
            </a:prstGeom>
          </p:spPr>
        </p:pic>
        <p:sp>
          <p:nvSpPr>
            <p:cNvPr id="13" name="object 13"/>
            <p:cNvSpPr/>
            <p:nvPr/>
          </p:nvSpPr>
          <p:spPr>
            <a:xfrm>
              <a:off x="1014984"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grpSp>
      <p:pic>
        <p:nvPicPr>
          <p:cNvPr id="14" name="object 14"/>
          <p:cNvPicPr/>
          <p:nvPr/>
        </p:nvPicPr>
        <p:blipFill>
          <a:blip r:embed="rId7" cstate="print"/>
          <a:stretch>
            <a:fillRect/>
          </a:stretch>
        </p:blipFill>
        <p:spPr>
          <a:xfrm>
            <a:off x="2685288" y="338327"/>
            <a:ext cx="6406896" cy="896112"/>
          </a:xfrm>
          <a:prstGeom prst="rect">
            <a:avLst/>
          </a:prstGeom>
        </p:spPr>
      </p:pic>
      <p:sp>
        <p:nvSpPr>
          <p:cNvPr id="15" name="object 15"/>
          <p:cNvSpPr txBox="1">
            <a:spLocks noGrp="1"/>
          </p:cNvSpPr>
          <p:nvPr>
            <p:ph type="title"/>
          </p:nvPr>
        </p:nvSpPr>
        <p:spPr>
          <a:xfrm>
            <a:off x="3038984" y="484708"/>
            <a:ext cx="5697855" cy="680720"/>
          </a:xfrm>
          <a:prstGeom prst="rect">
            <a:avLst/>
          </a:prstGeom>
        </p:spPr>
        <p:txBody>
          <a:bodyPr vert="horz" wrap="square" lIns="0" tIns="12065" rIns="0" bIns="0" rtlCol="0" anchor="ctr">
            <a:spAutoFit/>
          </a:bodyPr>
          <a:lstStyle/>
          <a:p>
            <a:pPr marL="12700">
              <a:lnSpc>
                <a:spcPct val="100000"/>
              </a:lnSpc>
              <a:spcBef>
                <a:spcPts val="95"/>
              </a:spcBef>
            </a:pPr>
            <a:r>
              <a:rPr sz="4300" spc="340" dirty="0"/>
              <a:t>M</a:t>
            </a:r>
            <a:r>
              <a:rPr sz="4300" spc="229" dirty="0"/>
              <a:t>a</a:t>
            </a:r>
            <a:r>
              <a:rPr sz="4300" spc="65" dirty="0"/>
              <a:t>the</a:t>
            </a:r>
            <a:r>
              <a:rPr sz="4300" spc="95" dirty="0"/>
              <a:t>m</a:t>
            </a:r>
            <a:r>
              <a:rPr sz="4300" spc="-35" dirty="0"/>
              <a:t>at</a:t>
            </a:r>
            <a:r>
              <a:rPr sz="4300" spc="-15" dirty="0"/>
              <a:t>i</a:t>
            </a:r>
            <a:r>
              <a:rPr sz="4300" spc="-55" dirty="0"/>
              <a:t>cal</a:t>
            </a:r>
            <a:r>
              <a:rPr sz="4300" spc="-509" dirty="0"/>
              <a:t> </a:t>
            </a:r>
            <a:r>
              <a:rPr sz="4300" spc="135" dirty="0"/>
              <a:t>Ana</a:t>
            </a:r>
            <a:r>
              <a:rPr sz="4300" spc="20" dirty="0"/>
              <a:t>l</a:t>
            </a:r>
            <a:r>
              <a:rPr sz="4300" spc="-70" dirty="0"/>
              <a:t>y</a:t>
            </a:r>
            <a:r>
              <a:rPr sz="4300" spc="-80" dirty="0"/>
              <a:t>s</a:t>
            </a:r>
            <a:r>
              <a:rPr sz="4300" spc="-70" dirty="0"/>
              <a:t>is</a:t>
            </a:r>
            <a:endParaRPr sz="4300"/>
          </a:p>
        </p:txBody>
      </p:sp>
      <p:sp>
        <p:nvSpPr>
          <p:cNvPr id="16" name="object 16"/>
          <p:cNvSpPr txBox="1"/>
          <p:nvPr/>
        </p:nvSpPr>
        <p:spPr>
          <a:xfrm>
            <a:off x="2752140" y="1374725"/>
            <a:ext cx="7491730" cy="4636135"/>
          </a:xfrm>
          <a:prstGeom prst="rect">
            <a:avLst/>
          </a:prstGeom>
        </p:spPr>
        <p:txBody>
          <a:bodyPr vert="horz" wrap="square" lIns="0" tIns="12700" rIns="0" bIns="0" rtlCol="0">
            <a:spAutoFit/>
          </a:bodyPr>
          <a:lstStyle/>
          <a:p>
            <a:pPr marL="295910" indent="-283845">
              <a:lnSpc>
                <a:spcPts val="3595"/>
              </a:lnSpc>
              <a:spcBef>
                <a:spcPts val="100"/>
              </a:spcBef>
              <a:buClr>
                <a:srgbClr val="3891A7"/>
              </a:buClr>
              <a:buSzPct val="80000"/>
              <a:buFont typeface="Segoe UI Symbol"/>
              <a:buChar char="⚫"/>
              <a:tabLst>
                <a:tab pos="296545" algn="l"/>
              </a:tabLst>
            </a:pPr>
            <a:r>
              <a:rPr sz="3000" b="1" spc="-25" dirty="0">
                <a:latin typeface="Trebuchet MS"/>
                <a:cs typeface="Trebuchet MS"/>
              </a:rPr>
              <a:t>F</a:t>
            </a:r>
            <a:r>
              <a:rPr sz="3000" b="1" spc="80" dirty="0">
                <a:latin typeface="Trebuchet MS"/>
                <a:cs typeface="Trebuchet MS"/>
              </a:rPr>
              <a:t>o</a:t>
            </a:r>
            <a:r>
              <a:rPr sz="3000" b="1" spc="60" dirty="0">
                <a:latin typeface="Trebuchet MS"/>
                <a:cs typeface="Trebuchet MS"/>
              </a:rPr>
              <a:t>r</a:t>
            </a:r>
            <a:r>
              <a:rPr sz="3000" b="1" spc="-95" dirty="0">
                <a:latin typeface="Trebuchet MS"/>
                <a:cs typeface="Trebuchet MS"/>
              </a:rPr>
              <a:t> </a:t>
            </a:r>
            <a:r>
              <a:rPr sz="3000" b="1" spc="535" dirty="0">
                <a:latin typeface="Trebuchet MS"/>
                <a:cs typeface="Trebuchet MS"/>
              </a:rPr>
              <a:t>N</a:t>
            </a:r>
            <a:r>
              <a:rPr sz="3000" b="1" spc="25" dirty="0">
                <a:latin typeface="Trebuchet MS"/>
                <a:cs typeface="Trebuchet MS"/>
              </a:rPr>
              <a:t>o</a:t>
            </a:r>
            <a:r>
              <a:rPr sz="3000" b="1" spc="20" dirty="0">
                <a:latin typeface="Trebuchet MS"/>
                <a:cs typeface="Trebuchet MS"/>
              </a:rPr>
              <a:t>n</a:t>
            </a:r>
            <a:r>
              <a:rPr sz="3000" b="1" spc="-95" dirty="0">
                <a:latin typeface="Trebuchet MS"/>
                <a:cs typeface="Trebuchet MS"/>
              </a:rPr>
              <a:t>-</a:t>
            </a:r>
            <a:r>
              <a:rPr sz="3000" b="1" spc="-15" dirty="0">
                <a:latin typeface="Trebuchet MS"/>
                <a:cs typeface="Trebuchet MS"/>
              </a:rPr>
              <a:t>r</a:t>
            </a:r>
            <a:r>
              <a:rPr sz="3000" b="1" spc="-55" dirty="0">
                <a:latin typeface="Trebuchet MS"/>
                <a:cs typeface="Trebuchet MS"/>
              </a:rPr>
              <a:t>e</a:t>
            </a:r>
            <a:r>
              <a:rPr sz="3000" b="1" spc="-40" dirty="0">
                <a:latin typeface="Trebuchet MS"/>
                <a:cs typeface="Trebuchet MS"/>
              </a:rPr>
              <a:t>c</a:t>
            </a:r>
            <a:r>
              <a:rPr sz="3000" b="1" spc="-20" dirty="0">
                <a:latin typeface="Trebuchet MS"/>
                <a:cs typeface="Trebuchet MS"/>
              </a:rPr>
              <a:t>ursi</a:t>
            </a:r>
            <a:r>
              <a:rPr sz="3000" b="1" spc="-95" dirty="0">
                <a:latin typeface="Trebuchet MS"/>
                <a:cs typeface="Trebuchet MS"/>
              </a:rPr>
              <a:t>v</a:t>
            </a:r>
            <a:r>
              <a:rPr sz="3000" b="1" spc="-70" dirty="0">
                <a:latin typeface="Trebuchet MS"/>
                <a:cs typeface="Trebuchet MS"/>
              </a:rPr>
              <a:t>e</a:t>
            </a:r>
            <a:r>
              <a:rPr sz="3000" b="1" spc="-350" dirty="0">
                <a:latin typeface="Trebuchet MS"/>
                <a:cs typeface="Trebuchet MS"/>
              </a:rPr>
              <a:t> </a:t>
            </a:r>
            <a:r>
              <a:rPr sz="3000" b="1" spc="445" dirty="0">
                <a:latin typeface="Trebuchet MS"/>
                <a:cs typeface="Trebuchet MS"/>
              </a:rPr>
              <a:t>A</a:t>
            </a:r>
            <a:r>
              <a:rPr sz="3000" b="1" spc="15" dirty="0">
                <a:latin typeface="Trebuchet MS"/>
                <a:cs typeface="Trebuchet MS"/>
              </a:rPr>
              <a:t>lg</a:t>
            </a:r>
            <a:r>
              <a:rPr sz="3000" b="1" spc="45" dirty="0">
                <a:latin typeface="Trebuchet MS"/>
                <a:cs typeface="Trebuchet MS"/>
              </a:rPr>
              <a:t>orith</a:t>
            </a:r>
            <a:r>
              <a:rPr sz="3000" b="1" spc="110" dirty="0">
                <a:latin typeface="Trebuchet MS"/>
                <a:cs typeface="Trebuchet MS"/>
              </a:rPr>
              <a:t>m</a:t>
            </a:r>
            <a:r>
              <a:rPr sz="3000" b="1" spc="-15" dirty="0">
                <a:latin typeface="Trebuchet MS"/>
                <a:cs typeface="Trebuchet MS"/>
              </a:rPr>
              <a:t>s</a:t>
            </a:r>
            <a:endParaRPr sz="3000">
              <a:latin typeface="Trebuchet MS"/>
              <a:cs typeface="Trebuchet MS"/>
            </a:endParaRPr>
          </a:p>
          <a:p>
            <a:pPr marL="570230" lvl="1" indent="-238125">
              <a:lnSpc>
                <a:spcPts val="3115"/>
              </a:lnSpc>
              <a:buClr>
                <a:srgbClr val="3891A7"/>
              </a:buClr>
              <a:buFont typeface="Verdana"/>
              <a:buChar char="◦"/>
              <a:tabLst>
                <a:tab pos="570865" algn="l"/>
              </a:tabLst>
            </a:pPr>
            <a:r>
              <a:rPr sz="2600" spc="-65" dirty="0">
                <a:latin typeface="Trebuchet MS"/>
                <a:cs typeface="Trebuchet MS"/>
              </a:rPr>
              <a:t>The</a:t>
            </a:r>
            <a:r>
              <a:rPr sz="2600" spc="-85" dirty="0">
                <a:latin typeface="Trebuchet MS"/>
                <a:cs typeface="Trebuchet MS"/>
              </a:rPr>
              <a:t>r</a:t>
            </a:r>
            <a:r>
              <a:rPr sz="2600" spc="-180" dirty="0">
                <a:latin typeface="Trebuchet MS"/>
                <a:cs typeface="Trebuchet MS"/>
              </a:rPr>
              <a:t>e</a:t>
            </a:r>
            <a:r>
              <a:rPr sz="2600" spc="-65" dirty="0">
                <a:latin typeface="Trebuchet MS"/>
                <a:cs typeface="Trebuchet MS"/>
              </a:rPr>
              <a:t> </a:t>
            </a:r>
            <a:r>
              <a:rPr sz="2600" spc="-145" dirty="0">
                <a:latin typeface="Trebuchet MS"/>
                <a:cs typeface="Trebuchet MS"/>
              </a:rPr>
              <a:t>ar</a:t>
            </a:r>
            <a:r>
              <a:rPr sz="2600" spc="-180" dirty="0">
                <a:latin typeface="Trebuchet MS"/>
                <a:cs typeface="Trebuchet MS"/>
              </a:rPr>
              <a:t>e</a:t>
            </a:r>
            <a:r>
              <a:rPr sz="2600" spc="-65" dirty="0">
                <a:latin typeface="Trebuchet MS"/>
                <a:cs typeface="Trebuchet MS"/>
              </a:rPr>
              <a:t> </a:t>
            </a:r>
            <a:r>
              <a:rPr sz="2600" spc="-335" dirty="0">
                <a:latin typeface="Trebuchet MS"/>
                <a:cs typeface="Trebuchet MS"/>
              </a:rPr>
              <a:t>f</a:t>
            </a:r>
            <a:r>
              <a:rPr sz="2600" spc="35" dirty="0">
                <a:latin typeface="Trebuchet MS"/>
                <a:cs typeface="Trebuchet MS"/>
              </a:rPr>
              <a:t>o</a:t>
            </a:r>
            <a:r>
              <a:rPr sz="2600" spc="-55" dirty="0">
                <a:latin typeface="Trebuchet MS"/>
                <a:cs typeface="Trebuchet MS"/>
              </a:rPr>
              <a:t>ur</a:t>
            </a:r>
            <a:r>
              <a:rPr sz="2600" spc="-65" dirty="0">
                <a:latin typeface="Trebuchet MS"/>
                <a:cs typeface="Trebuchet MS"/>
              </a:rPr>
              <a:t> </a:t>
            </a:r>
            <a:r>
              <a:rPr sz="2600" spc="20" dirty="0">
                <a:latin typeface="Trebuchet MS"/>
                <a:cs typeface="Trebuchet MS"/>
              </a:rPr>
              <a:t>r</a:t>
            </a:r>
            <a:r>
              <a:rPr sz="2600" spc="-210" dirty="0">
                <a:latin typeface="Trebuchet MS"/>
                <a:cs typeface="Trebuchet MS"/>
              </a:rPr>
              <a:t>u</a:t>
            </a:r>
            <a:r>
              <a:rPr sz="2600" spc="-110" dirty="0">
                <a:latin typeface="Trebuchet MS"/>
                <a:cs typeface="Trebuchet MS"/>
              </a:rPr>
              <a:t>l</a:t>
            </a:r>
            <a:r>
              <a:rPr sz="2600" spc="-120" dirty="0">
                <a:latin typeface="Trebuchet MS"/>
                <a:cs typeface="Trebuchet MS"/>
              </a:rPr>
              <a:t>es</a:t>
            </a:r>
            <a:r>
              <a:rPr sz="2600" spc="-50" dirty="0">
                <a:latin typeface="Trebuchet MS"/>
                <a:cs typeface="Trebuchet MS"/>
              </a:rPr>
              <a:t> </a:t>
            </a:r>
            <a:r>
              <a:rPr sz="2600" spc="-70" dirty="0">
                <a:latin typeface="Trebuchet MS"/>
                <a:cs typeface="Trebuchet MS"/>
              </a:rPr>
              <a:t>to</a:t>
            </a:r>
            <a:r>
              <a:rPr sz="2600" spc="-55" dirty="0">
                <a:latin typeface="Trebuchet MS"/>
                <a:cs typeface="Trebuchet MS"/>
              </a:rPr>
              <a:t> </a:t>
            </a:r>
            <a:r>
              <a:rPr sz="2600" spc="-165" dirty="0">
                <a:latin typeface="Trebuchet MS"/>
                <a:cs typeface="Trebuchet MS"/>
              </a:rPr>
              <a:t>c</a:t>
            </a:r>
            <a:r>
              <a:rPr sz="2600" spc="35" dirty="0">
                <a:latin typeface="Trebuchet MS"/>
                <a:cs typeface="Trebuchet MS"/>
              </a:rPr>
              <a:t>o</a:t>
            </a:r>
            <a:r>
              <a:rPr sz="2600" spc="-140" dirty="0">
                <a:latin typeface="Trebuchet MS"/>
                <a:cs typeface="Trebuchet MS"/>
              </a:rPr>
              <a:t>unt</a:t>
            </a:r>
            <a:r>
              <a:rPr sz="2600" spc="-45" dirty="0">
                <a:latin typeface="Trebuchet MS"/>
                <a:cs typeface="Trebuchet MS"/>
              </a:rPr>
              <a:t> </a:t>
            </a:r>
            <a:r>
              <a:rPr sz="2600" spc="-160" dirty="0">
                <a:latin typeface="Trebuchet MS"/>
                <a:cs typeface="Trebuchet MS"/>
              </a:rPr>
              <a:t>the</a:t>
            </a:r>
            <a:r>
              <a:rPr sz="2600" spc="-65" dirty="0">
                <a:latin typeface="Trebuchet MS"/>
                <a:cs typeface="Trebuchet MS"/>
              </a:rPr>
              <a:t> </a:t>
            </a:r>
            <a:r>
              <a:rPr sz="2600" spc="45" dirty="0">
                <a:latin typeface="Trebuchet MS"/>
                <a:cs typeface="Trebuchet MS"/>
              </a:rPr>
              <a:t>o</a:t>
            </a:r>
            <a:r>
              <a:rPr sz="2600" spc="-120" dirty="0">
                <a:latin typeface="Trebuchet MS"/>
                <a:cs typeface="Trebuchet MS"/>
              </a:rPr>
              <a:t>pe</a:t>
            </a:r>
            <a:r>
              <a:rPr sz="2600" spc="-75" dirty="0">
                <a:latin typeface="Trebuchet MS"/>
                <a:cs typeface="Trebuchet MS"/>
              </a:rPr>
              <a:t>r</a:t>
            </a:r>
            <a:r>
              <a:rPr sz="2600" spc="-135" dirty="0">
                <a:latin typeface="Trebuchet MS"/>
                <a:cs typeface="Trebuchet MS"/>
              </a:rPr>
              <a:t>ati</a:t>
            </a:r>
            <a:r>
              <a:rPr sz="2600" spc="-160" dirty="0">
                <a:latin typeface="Trebuchet MS"/>
                <a:cs typeface="Trebuchet MS"/>
              </a:rPr>
              <a:t>o</a:t>
            </a:r>
            <a:r>
              <a:rPr sz="2600" spc="-105" dirty="0">
                <a:latin typeface="Trebuchet MS"/>
                <a:cs typeface="Trebuchet MS"/>
              </a:rPr>
              <a:t>n</a:t>
            </a:r>
            <a:r>
              <a:rPr sz="2600" spc="-75" dirty="0">
                <a:latin typeface="Trebuchet MS"/>
                <a:cs typeface="Trebuchet MS"/>
              </a:rPr>
              <a:t>s</a:t>
            </a:r>
            <a:r>
              <a:rPr sz="2600" spc="-390" dirty="0">
                <a:latin typeface="Trebuchet MS"/>
                <a:cs typeface="Trebuchet MS"/>
              </a:rPr>
              <a:t>:</a:t>
            </a:r>
            <a:endParaRPr sz="2600">
              <a:latin typeface="Trebuchet MS"/>
              <a:cs typeface="Trebuchet MS"/>
            </a:endParaRPr>
          </a:p>
          <a:p>
            <a:pPr marL="588645">
              <a:lnSpc>
                <a:spcPts val="2375"/>
              </a:lnSpc>
              <a:spcBef>
                <a:spcPts val="20"/>
              </a:spcBef>
              <a:tabLst>
                <a:tab pos="817244" algn="l"/>
              </a:tabLst>
            </a:pPr>
            <a:r>
              <a:rPr sz="2200" spc="-1405" dirty="0">
                <a:solidFill>
                  <a:srgbClr val="FDB809"/>
                </a:solidFill>
                <a:latin typeface="Segoe UI Symbol"/>
                <a:cs typeface="Segoe UI Symbol"/>
              </a:rPr>
              <a:t>🞄	</a:t>
            </a:r>
            <a:r>
              <a:rPr sz="2200" b="1" spc="10" dirty="0">
                <a:latin typeface="Trebuchet MS"/>
                <a:cs typeface="Trebuchet MS"/>
              </a:rPr>
              <a:t>Rule</a:t>
            </a:r>
            <a:r>
              <a:rPr sz="2200" b="1" spc="-85" dirty="0">
                <a:latin typeface="Trebuchet MS"/>
                <a:cs typeface="Trebuchet MS"/>
              </a:rPr>
              <a:t> </a:t>
            </a:r>
            <a:r>
              <a:rPr sz="2200" b="1" spc="-140" dirty="0">
                <a:latin typeface="Trebuchet MS"/>
                <a:cs typeface="Trebuchet MS"/>
              </a:rPr>
              <a:t>1:</a:t>
            </a:r>
            <a:r>
              <a:rPr sz="2200" b="1" spc="-280" dirty="0">
                <a:latin typeface="Trebuchet MS"/>
                <a:cs typeface="Trebuchet MS"/>
              </a:rPr>
              <a:t> </a:t>
            </a:r>
            <a:r>
              <a:rPr sz="2200" b="1" spc="-170" dirty="0">
                <a:latin typeface="Trebuchet MS"/>
                <a:cs typeface="Trebuchet MS"/>
              </a:rPr>
              <a:t>f</a:t>
            </a:r>
            <a:r>
              <a:rPr sz="2200" b="1" spc="70" dirty="0">
                <a:latin typeface="Trebuchet MS"/>
                <a:cs typeface="Trebuchet MS"/>
              </a:rPr>
              <a:t>o</a:t>
            </a:r>
            <a:r>
              <a:rPr sz="2200" b="1" spc="50" dirty="0">
                <a:latin typeface="Trebuchet MS"/>
                <a:cs typeface="Trebuchet MS"/>
              </a:rPr>
              <a:t>r</a:t>
            </a:r>
            <a:r>
              <a:rPr sz="2200" b="1" spc="-70" dirty="0">
                <a:latin typeface="Trebuchet MS"/>
                <a:cs typeface="Trebuchet MS"/>
              </a:rPr>
              <a:t> </a:t>
            </a:r>
            <a:r>
              <a:rPr sz="2200" b="1" spc="5" dirty="0">
                <a:latin typeface="Trebuchet MS"/>
                <a:cs typeface="Trebuchet MS"/>
              </a:rPr>
              <a:t>l</a:t>
            </a:r>
            <a:r>
              <a:rPr sz="2200" b="1" spc="15" dirty="0">
                <a:latin typeface="Trebuchet MS"/>
                <a:cs typeface="Trebuchet MS"/>
              </a:rPr>
              <a:t>o</a:t>
            </a:r>
            <a:r>
              <a:rPr sz="2200" b="1" spc="70" dirty="0">
                <a:latin typeface="Trebuchet MS"/>
                <a:cs typeface="Trebuchet MS"/>
              </a:rPr>
              <a:t>o</a:t>
            </a:r>
            <a:r>
              <a:rPr sz="2200" b="1" spc="5" dirty="0">
                <a:latin typeface="Trebuchet MS"/>
                <a:cs typeface="Trebuchet MS"/>
              </a:rPr>
              <a:t>p</a:t>
            </a:r>
            <a:r>
              <a:rPr sz="2200" b="1" spc="-5" dirty="0">
                <a:latin typeface="Trebuchet MS"/>
                <a:cs typeface="Trebuchet MS"/>
              </a:rPr>
              <a:t>s</a:t>
            </a:r>
            <a:r>
              <a:rPr sz="2200" b="1" spc="-90" dirty="0">
                <a:latin typeface="Trebuchet MS"/>
                <a:cs typeface="Trebuchet MS"/>
              </a:rPr>
              <a:t> </a:t>
            </a:r>
            <a:r>
              <a:rPr sz="2200" b="1" spc="-75" dirty="0">
                <a:latin typeface="Trebuchet MS"/>
                <a:cs typeface="Trebuchet MS"/>
              </a:rPr>
              <a:t>-</a:t>
            </a:r>
            <a:r>
              <a:rPr sz="2200" b="1" spc="-55" dirty="0">
                <a:latin typeface="Trebuchet MS"/>
                <a:cs typeface="Trebuchet MS"/>
              </a:rPr>
              <a:t> </a:t>
            </a:r>
            <a:r>
              <a:rPr sz="2200" b="1" spc="10" dirty="0">
                <a:latin typeface="Trebuchet MS"/>
                <a:cs typeface="Trebuchet MS"/>
              </a:rPr>
              <a:t>t</a:t>
            </a:r>
            <a:r>
              <a:rPr sz="2200" b="1" spc="-20" dirty="0">
                <a:latin typeface="Trebuchet MS"/>
                <a:cs typeface="Trebuchet MS"/>
              </a:rPr>
              <a:t>h</a:t>
            </a:r>
            <a:r>
              <a:rPr sz="2200" b="1" spc="-45" dirty="0">
                <a:latin typeface="Trebuchet MS"/>
                <a:cs typeface="Trebuchet MS"/>
              </a:rPr>
              <a:t>e</a:t>
            </a:r>
            <a:r>
              <a:rPr sz="2200" b="1" spc="-60" dirty="0">
                <a:latin typeface="Trebuchet MS"/>
                <a:cs typeface="Trebuchet MS"/>
              </a:rPr>
              <a:t> </a:t>
            </a:r>
            <a:r>
              <a:rPr sz="2200" b="1" spc="-15" dirty="0">
                <a:latin typeface="Trebuchet MS"/>
                <a:cs typeface="Trebuchet MS"/>
              </a:rPr>
              <a:t>s</a:t>
            </a:r>
            <a:r>
              <a:rPr sz="2200" b="1" spc="-25" dirty="0">
                <a:latin typeface="Trebuchet MS"/>
                <a:cs typeface="Trebuchet MS"/>
              </a:rPr>
              <a:t>i</a:t>
            </a:r>
            <a:r>
              <a:rPr sz="2200" b="1" spc="-95" dirty="0">
                <a:latin typeface="Trebuchet MS"/>
                <a:cs typeface="Trebuchet MS"/>
              </a:rPr>
              <a:t>z</a:t>
            </a:r>
            <a:r>
              <a:rPr sz="2200" b="1" spc="-45" dirty="0">
                <a:latin typeface="Trebuchet MS"/>
                <a:cs typeface="Trebuchet MS"/>
              </a:rPr>
              <a:t>e</a:t>
            </a:r>
            <a:r>
              <a:rPr sz="2200" b="1" spc="-60" dirty="0">
                <a:latin typeface="Trebuchet MS"/>
                <a:cs typeface="Trebuchet MS"/>
              </a:rPr>
              <a:t> </a:t>
            </a:r>
            <a:r>
              <a:rPr sz="2200" b="1" spc="70" dirty="0">
                <a:latin typeface="Trebuchet MS"/>
                <a:cs typeface="Trebuchet MS"/>
              </a:rPr>
              <a:t>o</a:t>
            </a:r>
            <a:r>
              <a:rPr sz="2200" b="1" spc="-150" dirty="0">
                <a:latin typeface="Trebuchet MS"/>
                <a:cs typeface="Trebuchet MS"/>
              </a:rPr>
              <a:t>f</a:t>
            </a:r>
            <a:r>
              <a:rPr sz="2200" b="1" spc="-60" dirty="0">
                <a:latin typeface="Trebuchet MS"/>
                <a:cs typeface="Trebuchet MS"/>
              </a:rPr>
              <a:t> </a:t>
            </a:r>
            <a:r>
              <a:rPr sz="2200" b="1" spc="10" dirty="0">
                <a:latin typeface="Trebuchet MS"/>
                <a:cs typeface="Trebuchet MS"/>
              </a:rPr>
              <a:t>t</a:t>
            </a:r>
            <a:r>
              <a:rPr sz="2200" b="1" spc="-20" dirty="0">
                <a:latin typeface="Trebuchet MS"/>
                <a:cs typeface="Trebuchet MS"/>
              </a:rPr>
              <a:t>h</a:t>
            </a:r>
            <a:r>
              <a:rPr sz="2200" b="1" spc="-45" dirty="0">
                <a:latin typeface="Trebuchet MS"/>
                <a:cs typeface="Trebuchet MS"/>
              </a:rPr>
              <a:t>e</a:t>
            </a:r>
            <a:r>
              <a:rPr sz="2200" b="1" spc="-60" dirty="0">
                <a:latin typeface="Trebuchet MS"/>
                <a:cs typeface="Trebuchet MS"/>
              </a:rPr>
              <a:t> </a:t>
            </a:r>
            <a:r>
              <a:rPr sz="2200" b="1" spc="5" dirty="0">
                <a:latin typeface="Trebuchet MS"/>
                <a:cs typeface="Trebuchet MS"/>
              </a:rPr>
              <a:t>l</a:t>
            </a:r>
            <a:r>
              <a:rPr sz="2200" b="1" spc="15" dirty="0">
                <a:latin typeface="Trebuchet MS"/>
                <a:cs typeface="Trebuchet MS"/>
              </a:rPr>
              <a:t>o</a:t>
            </a:r>
            <a:r>
              <a:rPr sz="2200" b="1" spc="70" dirty="0">
                <a:latin typeface="Trebuchet MS"/>
                <a:cs typeface="Trebuchet MS"/>
              </a:rPr>
              <a:t>o</a:t>
            </a:r>
            <a:r>
              <a:rPr sz="2200" b="1" spc="5" dirty="0">
                <a:latin typeface="Trebuchet MS"/>
                <a:cs typeface="Trebuchet MS"/>
              </a:rPr>
              <a:t>p</a:t>
            </a:r>
            <a:r>
              <a:rPr sz="2200" b="1" spc="-85" dirty="0">
                <a:latin typeface="Trebuchet MS"/>
                <a:cs typeface="Trebuchet MS"/>
              </a:rPr>
              <a:t> </a:t>
            </a:r>
            <a:r>
              <a:rPr sz="2200" b="1" spc="10" dirty="0">
                <a:latin typeface="Trebuchet MS"/>
                <a:cs typeface="Trebuchet MS"/>
              </a:rPr>
              <a:t>t</a:t>
            </a:r>
            <a:r>
              <a:rPr sz="2200" b="1" spc="30" dirty="0">
                <a:latin typeface="Trebuchet MS"/>
                <a:cs typeface="Trebuchet MS"/>
              </a:rPr>
              <a:t>imes</a:t>
            </a:r>
            <a:r>
              <a:rPr sz="2200" b="1" spc="-70" dirty="0">
                <a:latin typeface="Trebuchet MS"/>
                <a:cs typeface="Trebuchet MS"/>
              </a:rPr>
              <a:t> </a:t>
            </a:r>
            <a:r>
              <a:rPr sz="2200" b="1" spc="10" dirty="0">
                <a:latin typeface="Trebuchet MS"/>
                <a:cs typeface="Trebuchet MS"/>
              </a:rPr>
              <a:t>t</a:t>
            </a:r>
            <a:r>
              <a:rPr sz="2200" b="1" spc="-20" dirty="0">
                <a:latin typeface="Trebuchet MS"/>
                <a:cs typeface="Trebuchet MS"/>
              </a:rPr>
              <a:t>h</a:t>
            </a:r>
            <a:r>
              <a:rPr sz="2200" b="1" spc="-45" dirty="0">
                <a:latin typeface="Trebuchet MS"/>
                <a:cs typeface="Trebuchet MS"/>
              </a:rPr>
              <a:t>e</a:t>
            </a:r>
            <a:endParaRPr sz="2200">
              <a:latin typeface="Trebuchet MS"/>
              <a:cs typeface="Trebuchet MS"/>
            </a:endParaRPr>
          </a:p>
          <a:p>
            <a:pPr marL="817244">
              <a:lnSpc>
                <a:spcPts val="2375"/>
              </a:lnSpc>
            </a:pPr>
            <a:r>
              <a:rPr sz="2200" b="1" spc="5" dirty="0">
                <a:latin typeface="Trebuchet MS"/>
                <a:cs typeface="Trebuchet MS"/>
              </a:rPr>
              <a:t>running</a:t>
            </a:r>
            <a:r>
              <a:rPr sz="2200" b="1" spc="-125" dirty="0">
                <a:latin typeface="Trebuchet MS"/>
                <a:cs typeface="Trebuchet MS"/>
              </a:rPr>
              <a:t> </a:t>
            </a:r>
            <a:r>
              <a:rPr sz="2200" b="1" spc="30" dirty="0">
                <a:latin typeface="Trebuchet MS"/>
                <a:cs typeface="Trebuchet MS"/>
              </a:rPr>
              <a:t>time</a:t>
            </a:r>
            <a:r>
              <a:rPr sz="2200" b="1" spc="-70" dirty="0">
                <a:latin typeface="Trebuchet MS"/>
                <a:cs typeface="Trebuchet MS"/>
              </a:rPr>
              <a:t> </a:t>
            </a:r>
            <a:r>
              <a:rPr sz="2200" b="1" spc="-40" dirty="0">
                <a:latin typeface="Trebuchet MS"/>
                <a:cs typeface="Trebuchet MS"/>
              </a:rPr>
              <a:t>of</a:t>
            </a:r>
            <a:r>
              <a:rPr sz="2200" b="1" spc="-70" dirty="0">
                <a:latin typeface="Trebuchet MS"/>
                <a:cs typeface="Trebuchet MS"/>
              </a:rPr>
              <a:t> </a:t>
            </a:r>
            <a:r>
              <a:rPr sz="2200" b="1" spc="-15" dirty="0">
                <a:latin typeface="Trebuchet MS"/>
                <a:cs typeface="Trebuchet MS"/>
              </a:rPr>
              <a:t>the</a:t>
            </a:r>
            <a:r>
              <a:rPr sz="2200" b="1" spc="-95" dirty="0">
                <a:latin typeface="Trebuchet MS"/>
                <a:cs typeface="Trebuchet MS"/>
              </a:rPr>
              <a:t> </a:t>
            </a:r>
            <a:r>
              <a:rPr sz="2200" b="1" spc="10" dirty="0">
                <a:latin typeface="Trebuchet MS"/>
                <a:cs typeface="Trebuchet MS"/>
              </a:rPr>
              <a:t>body</a:t>
            </a:r>
            <a:endParaRPr sz="2200">
              <a:latin typeface="Trebuchet MS"/>
              <a:cs typeface="Trebuchet MS"/>
            </a:endParaRPr>
          </a:p>
          <a:p>
            <a:pPr marL="854075">
              <a:spcBef>
                <a:spcPts val="15"/>
              </a:spcBef>
            </a:pPr>
            <a:r>
              <a:rPr sz="1900" spc="-440" dirty="0">
                <a:solidFill>
                  <a:srgbClr val="C32C2D"/>
                </a:solidFill>
                <a:latin typeface="Segoe UI Symbol"/>
                <a:cs typeface="Segoe UI Symbol"/>
              </a:rPr>
              <a:t>🞄</a:t>
            </a:r>
            <a:r>
              <a:rPr sz="1900" spc="-310" dirty="0">
                <a:solidFill>
                  <a:srgbClr val="C32C2D"/>
                </a:solidFill>
                <a:latin typeface="Segoe UI Symbol"/>
                <a:cs typeface="Segoe UI Symbol"/>
              </a:rPr>
              <a:t> </a:t>
            </a:r>
            <a:r>
              <a:rPr sz="1900" spc="-110" dirty="0">
                <a:latin typeface="Trebuchet MS"/>
                <a:cs typeface="Trebuchet MS"/>
              </a:rPr>
              <a:t>Find</a:t>
            </a:r>
            <a:r>
              <a:rPr sz="1900" spc="-80" dirty="0">
                <a:latin typeface="Trebuchet MS"/>
                <a:cs typeface="Trebuchet MS"/>
              </a:rPr>
              <a:t> </a:t>
            </a:r>
            <a:r>
              <a:rPr sz="1900" spc="-114" dirty="0">
                <a:latin typeface="Trebuchet MS"/>
                <a:cs typeface="Trebuchet MS"/>
              </a:rPr>
              <a:t>the</a:t>
            </a:r>
            <a:r>
              <a:rPr sz="1900" spc="-40" dirty="0">
                <a:latin typeface="Trebuchet MS"/>
                <a:cs typeface="Trebuchet MS"/>
              </a:rPr>
              <a:t> </a:t>
            </a:r>
            <a:r>
              <a:rPr sz="1900" spc="-90" dirty="0">
                <a:latin typeface="Trebuchet MS"/>
                <a:cs typeface="Trebuchet MS"/>
              </a:rPr>
              <a:t>running</a:t>
            </a:r>
            <a:r>
              <a:rPr sz="1900" spc="-85" dirty="0">
                <a:latin typeface="Trebuchet MS"/>
                <a:cs typeface="Trebuchet MS"/>
              </a:rPr>
              <a:t> </a:t>
            </a:r>
            <a:r>
              <a:rPr sz="1900" spc="-130" dirty="0">
                <a:latin typeface="Trebuchet MS"/>
                <a:cs typeface="Trebuchet MS"/>
              </a:rPr>
              <a:t>time</a:t>
            </a:r>
            <a:r>
              <a:rPr sz="1900" spc="-15" dirty="0">
                <a:latin typeface="Trebuchet MS"/>
                <a:cs typeface="Trebuchet MS"/>
              </a:rPr>
              <a:t> </a:t>
            </a:r>
            <a:r>
              <a:rPr sz="1900" spc="-100" dirty="0">
                <a:latin typeface="Trebuchet MS"/>
                <a:cs typeface="Trebuchet MS"/>
              </a:rPr>
              <a:t>of</a:t>
            </a:r>
            <a:r>
              <a:rPr sz="1900" spc="-60" dirty="0">
                <a:latin typeface="Trebuchet MS"/>
                <a:cs typeface="Trebuchet MS"/>
              </a:rPr>
              <a:t> </a:t>
            </a:r>
            <a:r>
              <a:rPr sz="1900" spc="-114" dirty="0">
                <a:latin typeface="Trebuchet MS"/>
                <a:cs typeface="Trebuchet MS"/>
              </a:rPr>
              <a:t>statements</a:t>
            </a:r>
            <a:r>
              <a:rPr sz="1900" spc="-5" dirty="0">
                <a:latin typeface="Trebuchet MS"/>
                <a:cs typeface="Trebuchet MS"/>
              </a:rPr>
              <a:t> </a:t>
            </a:r>
            <a:r>
              <a:rPr sz="1900" spc="-90" dirty="0">
                <a:latin typeface="Trebuchet MS"/>
                <a:cs typeface="Trebuchet MS"/>
              </a:rPr>
              <a:t>when</a:t>
            </a:r>
            <a:r>
              <a:rPr sz="1900" spc="-60" dirty="0">
                <a:latin typeface="Trebuchet MS"/>
                <a:cs typeface="Trebuchet MS"/>
              </a:rPr>
              <a:t> </a:t>
            </a:r>
            <a:r>
              <a:rPr sz="1900" spc="-105" dirty="0">
                <a:latin typeface="Trebuchet MS"/>
                <a:cs typeface="Trebuchet MS"/>
              </a:rPr>
              <a:t>executed</a:t>
            </a:r>
            <a:r>
              <a:rPr sz="1900" spc="-70" dirty="0">
                <a:latin typeface="Trebuchet MS"/>
                <a:cs typeface="Trebuchet MS"/>
              </a:rPr>
              <a:t> </a:t>
            </a:r>
            <a:r>
              <a:rPr sz="1900" spc="-85" dirty="0">
                <a:latin typeface="Trebuchet MS"/>
                <a:cs typeface="Trebuchet MS"/>
              </a:rPr>
              <a:t>only</a:t>
            </a:r>
            <a:r>
              <a:rPr sz="1900" spc="-60" dirty="0">
                <a:latin typeface="Trebuchet MS"/>
                <a:cs typeface="Trebuchet MS"/>
              </a:rPr>
              <a:t> </a:t>
            </a:r>
            <a:r>
              <a:rPr sz="1900" spc="-75" dirty="0">
                <a:latin typeface="Trebuchet MS"/>
                <a:cs typeface="Trebuchet MS"/>
              </a:rPr>
              <a:t>once</a:t>
            </a:r>
            <a:endParaRPr sz="1900">
              <a:latin typeface="Trebuchet MS"/>
              <a:cs typeface="Trebuchet MS"/>
            </a:endParaRPr>
          </a:p>
          <a:p>
            <a:pPr marL="854075">
              <a:lnSpc>
                <a:spcPts val="2275"/>
              </a:lnSpc>
            </a:pPr>
            <a:r>
              <a:rPr sz="1900" spc="-1215" dirty="0">
                <a:solidFill>
                  <a:srgbClr val="C32C2D"/>
                </a:solidFill>
                <a:latin typeface="Segoe UI Symbol"/>
                <a:cs typeface="Segoe UI Symbol"/>
              </a:rPr>
              <a:t>🞄</a:t>
            </a:r>
            <a:r>
              <a:rPr sz="1900" spc="160" dirty="0">
                <a:solidFill>
                  <a:srgbClr val="C32C2D"/>
                </a:solidFill>
                <a:latin typeface="Segoe UI Symbol"/>
                <a:cs typeface="Segoe UI Symbol"/>
              </a:rPr>
              <a:t> </a:t>
            </a:r>
            <a:r>
              <a:rPr sz="1900" spc="-160" dirty="0">
                <a:latin typeface="Trebuchet MS"/>
                <a:cs typeface="Trebuchet MS"/>
              </a:rPr>
              <a:t>F</a:t>
            </a:r>
            <a:r>
              <a:rPr sz="1900" spc="-95" dirty="0">
                <a:latin typeface="Trebuchet MS"/>
                <a:cs typeface="Trebuchet MS"/>
              </a:rPr>
              <a:t>i</a:t>
            </a:r>
            <a:r>
              <a:rPr sz="1900" spc="-90" dirty="0">
                <a:latin typeface="Trebuchet MS"/>
                <a:cs typeface="Trebuchet MS"/>
              </a:rPr>
              <a:t>n</a:t>
            </a:r>
            <a:r>
              <a:rPr sz="1900" spc="-95" dirty="0">
                <a:latin typeface="Trebuchet MS"/>
                <a:cs typeface="Trebuchet MS"/>
              </a:rPr>
              <a:t>d</a:t>
            </a:r>
            <a:r>
              <a:rPr sz="1900" spc="-80" dirty="0">
                <a:latin typeface="Trebuchet MS"/>
                <a:cs typeface="Trebuchet MS"/>
              </a:rPr>
              <a:t> </a:t>
            </a:r>
            <a:r>
              <a:rPr sz="1900" spc="-90" dirty="0">
                <a:latin typeface="Trebuchet MS"/>
                <a:cs typeface="Trebuchet MS"/>
              </a:rPr>
              <a:t>h</a:t>
            </a:r>
            <a:r>
              <a:rPr sz="1900" spc="10" dirty="0">
                <a:latin typeface="Trebuchet MS"/>
                <a:cs typeface="Trebuchet MS"/>
              </a:rPr>
              <a:t>o</a:t>
            </a:r>
            <a:r>
              <a:rPr sz="1900" spc="-55" dirty="0">
                <a:latin typeface="Trebuchet MS"/>
                <a:cs typeface="Trebuchet MS"/>
              </a:rPr>
              <a:t>w</a:t>
            </a:r>
            <a:r>
              <a:rPr sz="1900" spc="-65" dirty="0">
                <a:latin typeface="Trebuchet MS"/>
                <a:cs typeface="Trebuchet MS"/>
              </a:rPr>
              <a:t> </a:t>
            </a:r>
            <a:r>
              <a:rPr sz="1900" spc="-190" dirty="0">
                <a:latin typeface="Trebuchet MS"/>
                <a:cs typeface="Trebuchet MS"/>
              </a:rPr>
              <a:t>m</a:t>
            </a:r>
            <a:r>
              <a:rPr sz="1900" spc="-114" dirty="0">
                <a:latin typeface="Trebuchet MS"/>
                <a:cs typeface="Trebuchet MS"/>
              </a:rPr>
              <a:t>a</a:t>
            </a:r>
            <a:r>
              <a:rPr sz="1900" spc="-135" dirty="0">
                <a:latin typeface="Trebuchet MS"/>
                <a:cs typeface="Trebuchet MS"/>
              </a:rPr>
              <a:t>n</a:t>
            </a:r>
            <a:r>
              <a:rPr sz="1900" spc="-110" dirty="0">
                <a:latin typeface="Trebuchet MS"/>
                <a:cs typeface="Trebuchet MS"/>
              </a:rPr>
              <a:t>y</a:t>
            </a:r>
            <a:r>
              <a:rPr sz="1900" spc="-40" dirty="0">
                <a:latin typeface="Trebuchet MS"/>
                <a:cs typeface="Trebuchet MS"/>
              </a:rPr>
              <a:t> </a:t>
            </a:r>
            <a:r>
              <a:rPr sz="1900" spc="-135" dirty="0">
                <a:latin typeface="Trebuchet MS"/>
                <a:cs typeface="Trebuchet MS"/>
              </a:rPr>
              <a:t>t</a:t>
            </a:r>
            <a:r>
              <a:rPr sz="1900" spc="-140" dirty="0">
                <a:latin typeface="Trebuchet MS"/>
                <a:cs typeface="Trebuchet MS"/>
              </a:rPr>
              <a:t>i</a:t>
            </a:r>
            <a:r>
              <a:rPr sz="1900" spc="-150" dirty="0">
                <a:latin typeface="Trebuchet MS"/>
                <a:cs typeface="Trebuchet MS"/>
              </a:rPr>
              <a:t>m</a:t>
            </a:r>
            <a:r>
              <a:rPr sz="1900" spc="-95" dirty="0">
                <a:latin typeface="Trebuchet MS"/>
                <a:cs typeface="Trebuchet MS"/>
              </a:rPr>
              <a:t>e</a:t>
            </a:r>
            <a:r>
              <a:rPr sz="1900" spc="-40" dirty="0">
                <a:latin typeface="Trebuchet MS"/>
                <a:cs typeface="Trebuchet MS"/>
              </a:rPr>
              <a:t>s</a:t>
            </a:r>
            <a:r>
              <a:rPr sz="1900" spc="-55" dirty="0">
                <a:latin typeface="Trebuchet MS"/>
                <a:cs typeface="Trebuchet MS"/>
              </a:rPr>
              <a:t> </a:t>
            </a:r>
            <a:r>
              <a:rPr sz="1900" spc="-165" dirty="0">
                <a:latin typeface="Trebuchet MS"/>
                <a:cs typeface="Trebuchet MS"/>
              </a:rPr>
              <a:t>e</a:t>
            </a:r>
            <a:r>
              <a:rPr sz="1900" spc="-155" dirty="0">
                <a:latin typeface="Trebuchet MS"/>
                <a:cs typeface="Trebuchet MS"/>
              </a:rPr>
              <a:t>a</a:t>
            </a:r>
            <a:r>
              <a:rPr sz="1900" spc="-110" dirty="0">
                <a:latin typeface="Trebuchet MS"/>
                <a:cs typeface="Trebuchet MS"/>
              </a:rPr>
              <a:t>c</a:t>
            </a:r>
            <a:r>
              <a:rPr sz="1900" spc="-95" dirty="0">
                <a:latin typeface="Trebuchet MS"/>
                <a:cs typeface="Trebuchet MS"/>
              </a:rPr>
              <a:t>h</a:t>
            </a:r>
            <a:r>
              <a:rPr sz="1900" spc="-40" dirty="0">
                <a:latin typeface="Trebuchet MS"/>
                <a:cs typeface="Trebuchet MS"/>
              </a:rPr>
              <a:t> </a:t>
            </a:r>
            <a:r>
              <a:rPr sz="1900" spc="-50" dirty="0">
                <a:latin typeface="Trebuchet MS"/>
                <a:cs typeface="Trebuchet MS"/>
              </a:rPr>
              <a:t>s</a:t>
            </a:r>
            <a:r>
              <a:rPr sz="1900" spc="-135" dirty="0">
                <a:latin typeface="Trebuchet MS"/>
                <a:cs typeface="Trebuchet MS"/>
              </a:rPr>
              <a:t>t</a:t>
            </a:r>
            <a:r>
              <a:rPr sz="1900" spc="-190" dirty="0">
                <a:latin typeface="Trebuchet MS"/>
                <a:cs typeface="Trebuchet MS"/>
              </a:rPr>
              <a:t>a</a:t>
            </a:r>
            <a:r>
              <a:rPr sz="1900" spc="-135" dirty="0">
                <a:latin typeface="Trebuchet MS"/>
                <a:cs typeface="Trebuchet MS"/>
              </a:rPr>
              <a:t>t</a:t>
            </a:r>
            <a:r>
              <a:rPr sz="1900" spc="-100" dirty="0">
                <a:latin typeface="Trebuchet MS"/>
                <a:cs typeface="Trebuchet MS"/>
              </a:rPr>
              <a:t>e</a:t>
            </a:r>
            <a:r>
              <a:rPr sz="1900" spc="-145" dirty="0">
                <a:latin typeface="Trebuchet MS"/>
                <a:cs typeface="Trebuchet MS"/>
              </a:rPr>
              <a:t>m</a:t>
            </a:r>
            <a:r>
              <a:rPr sz="1900" spc="-110" dirty="0">
                <a:latin typeface="Trebuchet MS"/>
                <a:cs typeface="Trebuchet MS"/>
              </a:rPr>
              <a:t>e</a:t>
            </a:r>
            <a:r>
              <a:rPr sz="1900" spc="-100" dirty="0">
                <a:latin typeface="Trebuchet MS"/>
                <a:cs typeface="Trebuchet MS"/>
              </a:rPr>
              <a:t>n</a:t>
            </a:r>
            <a:r>
              <a:rPr sz="1900" spc="-125" dirty="0">
                <a:latin typeface="Trebuchet MS"/>
                <a:cs typeface="Trebuchet MS"/>
              </a:rPr>
              <a:t>t</a:t>
            </a:r>
            <a:r>
              <a:rPr sz="1900" spc="-35" dirty="0">
                <a:latin typeface="Trebuchet MS"/>
                <a:cs typeface="Trebuchet MS"/>
              </a:rPr>
              <a:t> </a:t>
            </a:r>
            <a:r>
              <a:rPr sz="1900" spc="-140" dirty="0">
                <a:latin typeface="Trebuchet MS"/>
                <a:cs typeface="Trebuchet MS"/>
              </a:rPr>
              <a:t>i</a:t>
            </a:r>
            <a:r>
              <a:rPr sz="1900" spc="-40" dirty="0">
                <a:latin typeface="Trebuchet MS"/>
                <a:cs typeface="Trebuchet MS"/>
              </a:rPr>
              <a:t>s</a:t>
            </a:r>
            <a:r>
              <a:rPr sz="1900" spc="-55" dirty="0">
                <a:latin typeface="Trebuchet MS"/>
                <a:cs typeface="Trebuchet MS"/>
              </a:rPr>
              <a:t> </a:t>
            </a:r>
            <a:r>
              <a:rPr sz="1900" spc="-70" dirty="0">
                <a:latin typeface="Trebuchet MS"/>
                <a:cs typeface="Trebuchet MS"/>
              </a:rPr>
              <a:t>e</a:t>
            </a:r>
            <a:r>
              <a:rPr sz="1900" spc="-100" dirty="0">
                <a:latin typeface="Trebuchet MS"/>
                <a:cs typeface="Trebuchet MS"/>
              </a:rPr>
              <a:t>x</a:t>
            </a:r>
            <a:r>
              <a:rPr sz="1900" spc="-125" dirty="0">
                <a:latin typeface="Trebuchet MS"/>
                <a:cs typeface="Trebuchet MS"/>
              </a:rPr>
              <a:t>e</a:t>
            </a:r>
            <a:r>
              <a:rPr sz="1900" spc="-105" dirty="0">
                <a:latin typeface="Trebuchet MS"/>
                <a:cs typeface="Trebuchet MS"/>
              </a:rPr>
              <a:t>c</a:t>
            </a:r>
            <a:r>
              <a:rPr sz="1900" spc="-90" dirty="0">
                <a:latin typeface="Trebuchet MS"/>
                <a:cs typeface="Trebuchet MS"/>
              </a:rPr>
              <a:t>u</a:t>
            </a:r>
            <a:r>
              <a:rPr sz="1900" spc="-135" dirty="0">
                <a:latin typeface="Trebuchet MS"/>
                <a:cs typeface="Trebuchet MS"/>
              </a:rPr>
              <a:t>t</a:t>
            </a:r>
            <a:r>
              <a:rPr sz="1900" spc="-114" dirty="0">
                <a:latin typeface="Trebuchet MS"/>
                <a:cs typeface="Trebuchet MS"/>
              </a:rPr>
              <a:t>ed</a:t>
            </a:r>
            <a:endParaRPr sz="1900">
              <a:latin typeface="Trebuchet MS"/>
              <a:cs typeface="Trebuchet MS"/>
            </a:endParaRPr>
          </a:p>
          <a:p>
            <a:pPr marL="588645">
              <a:lnSpc>
                <a:spcPts val="2635"/>
              </a:lnSpc>
              <a:tabLst>
                <a:tab pos="817244" algn="l"/>
              </a:tabLst>
            </a:pPr>
            <a:r>
              <a:rPr sz="2200" spc="-1405" dirty="0">
                <a:solidFill>
                  <a:srgbClr val="FDB809"/>
                </a:solidFill>
                <a:latin typeface="Segoe UI Symbol"/>
                <a:cs typeface="Segoe UI Symbol"/>
              </a:rPr>
              <a:t>🞄	</a:t>
            </a:r>
            <a:r>
              <a:rPr sz="2200" b="1" spc="10" dirty="0">
                <a:latin typeface="Trebuchet MS"/>
                <a:cs typeface="Trebuchet MS"/>
              </a:rPr>
              <a:t>Rule</a:t>
            </a:r>
            <a:r>
              <a:rPr sz="2200" b="1" spc="-85" dirty="0">
                <a:latin typeface="Trebuchet MS"/>
                <a:cs typeface="Trebuchet MS"/>
              </a:rPr>
              <a:t> </a:t>
            </a:r>
            <a:r>
              <a:rPr sz="2200" b="1" spc="-70" dirty="0">
                <a:latin typeface="Trebuchet MS"/>
                <a:cs typeface="Trebuchet MS"/>
              </a:rPr>
              <a:t>2</a:t>
            </a:r>
            <a:r>
              <a:rPr sz="2200" b="1" spc="-60" dirty="0">
                <a:latin typeface="Trebuchet MS"/>
                <a:cs typeface="Trebuchet MS"/>
              </a:rPr>
              <a:t> </a:t>
            </a:r>
            <a:r>
              <a:rPr sz="2200" b="1" spc="-210" dirty="0">
                <a:latin typeface="Trebuchet MS"/>
                <a:cs typeface="Trebuchet MS"/>
              </a:rPr>
              <a:t>:</a:t>
            </a:r>
            <a:r>
              <a:rPr sz="2200" b="1" spc="-280" dirty="0">
                <a:latin typeface="Trebuchet MS"/>
                <a:cs typeface="Trebuchet MS"/>
              </a:rPr>
              <a:t> </a:t>
            </a:r>
            <a:r>
              <a:rPr sz="2200" b="1" spc="400" dirty="0">
                <a:latin typeface="Trebuchet MS"/>
                <a:cs typeface="Trebuchet MS"/>
              </a:rPr>
              <a:t>N</a:t>
            </a:r>
            <a:r>
              <a:rPr sz="2200" b="1" spc="-10" dirty="0">
                <a:latin typeface="Trebuchet MS"/>
                <a:cs typeface="Trebuchet MS"/>
              </a:rPr>
              <a:t>es</a:t>
            </a:r>
            <a:r>
              <a:rPr sz="2200" b="1" spc="-25" dirty="0">
                <a:latin typeface="Trebuchet MS"/>
                <a:cs typeface="Trebuchet MS"/>
              </a:rPr>
              <a:t>t</a:t>
            </a:r>
            <a:r>
              <a:rPr sz="2200" b="1" spc="-20" dirty="0">
                <a:latin typeface="Trebuchet MS"/>
                <a:cs typeface="Trebuchet MS"/>
              </a:rPr>
              <a:t>ed</a:t>
            </a:r>
            <a:r>
              <a:rPr sz="2200" b="1" spc="-80" dirty="0">
                <a:latin typeface="Trebuchet MS"/>
                <a:cs typeface="Trebuchet MS"/>
              </a:rPr>
              <a:t> </a:t>
            </a:r>
            <a:r>
              <a:rPr sz="2200" b="1" spc="5" dirty="0">
                <a:latin typeface="Trebuchet MS"/>
                <a:cs typeface="Trebuchet MS"/>
              </a:rPr>
              <a:t>l</a:t>
            </a:r>
            <a:r>
              <a:rPr sz="2200" b="1" spc="15" dirty="0">
                <a:latin typeface="Trebuchet MS"/>
                <a:cs typeface="Trebuchet MS"/>
              </a:rPr>
              <a:t>o</a:t>
            </a:r>
            <a:r>
              <a:rPr sz="2200" b="1" spc="70" dirty="0">
                <a:latin typeface="Trebuchet MS"/>
                <a:cs typeface="Trebuchet MS"/>
              </a:rPr>
              <a:t>o</a:t>
            </a:r>
            <a:r>
              <a:rPr sz="2200" b="1" spc="5" dirty="0">
                <a:latin typeface="Trebuchet MS"/>
                <a:cs typeface="Trebuchet MS"/>
              </a:rPr>
              <a:t>p</a:t>
            </a:r>
            <a:r>
              <a:rPr sz="2200" b="1" spc="-5" dirty="0">
                <a:latin typeface="Trebuchet MS"/>
                <a:cs typeface="Trebuchet MS"/>
              </a:rPr>
              <a:t>s</a:t>
            </a:r>
            <a:endParaRPr sz="2200">
              <a:latin typeface="Trebuchet MS"/>
              <a:cs typeface="Trebuchet MS"/>
            </a:endParaRPr>
          </a:p>
          <a:p>
            <a:pPr marL="1028065" marR="5080" indent="-173990">
              <a:lnSpc>
                <a:spcPts val="1820"/>
              </a:lnSpc>
              <a:spcBef>
                <a:spcPts val="455"/>
              </a:spcBef>
            </a:pPr>
            <a:r>
              <a:rPr sz="1900" spc="-440" dirty="0">
                <a:solidFill>
                  <a:srgbClr val="C32C2D"/>
                </a:solidFill>
                <a:latin typeface="Segoe UI Symbol"/>
                <a:cs typeface="Segoe UI Symbol"/>
              </a:rPr>
              <a:t>🞄</a:t>
            </a:r>
            <a:r>
              <a:rPr sz="1900" spc="-390" dirty="0">
                <a:solidFill>
                  <a:srgbClr val="C32C2D"/>
                </a:solidFill>
                <a:latin typeface="Segoe UI Symbol"/>
                <a:cs typeface="Segoe UI Symbol"/>
              </a:rPr>
              <a:t> </a:t>
            </a:r>
            <a:r>
              <a:rPr sz="1900" spc="-60" dirty="0">
                <a:latin typeface="Trebuchet MS"/>
                <a:cs typeface="Trebuchet MS"/>
              </a:rPr>
              <a:t>The</a:t>
            </a:r>
            <a:r>
              <a:rPr sz="1900" spc="-90" dirty="0">
                <a:latin typeface="Trebuchet MS"/>
                <a:cs typeface="Trebuchet MS"/>
              </a:rPr>
              <a:t> </a:t>
            </a:r>
            <a:r>
              <a:rPr sz="1900" spc="-80" dirty="0">
                <a:latin typeface="Trebuchet MS"/>
                <a:cs typeface="Trebuchet MS"/>
              </a:rPr>
              <a:t>product</a:t>
            </a:r>
            <a:r>
              <a:rPr sz="1900" spc="-50" dirty="0">
                <a:latin typeface="Trebuchet MS"/>
                <a:cs typeface="Trebuchet MS"/>
              </a:rPr>
              <a:t> </a:t>
            </a:r>
            <a:r>
              <a:rPr sz="1900" spc="-100" dirty="0">
                <a:latin typeface="Trebuchet MS"/>
                <a:cs typeface="Trebuchet MS"/>
              </a:rPr>
              <a:t>of</a:t>
            </a:r>
            <a:r>
              <a:rPr sz="1900" spc="-60" dirty="0">
                <a:latin typeface="Trebuchet MS"/>
                <a:cs typeface="Trebuchet MS"/>
              </a:rPr>
              <a:t> </a:t>
            </a:r>
            <a:r>
              <a:rPr sz="1900" spc="-120" dirty="0">
                <a:latin typeface="Trebuchet MS"/>
                <a:cs typeface="Trebuchet MS"/>
              </a:rPr>
              <a:t>the</a:t>
            </a:r>
            <a:r>
              <a:rPr sz="1900" spc="-45" dirty="0">
                <a:latin typeface="Trebuchet MS"/>
                <a:cs typeface="Trebuchet MS"/>
              </a:rPr>
              <a:t> </a:t>
            </a:r>
            <a:r>
              <a:rPr sz="1900" spc="-105" dirty="0">
                <a:latin typeface="Trebuchet MS"/>
                <a:cs typeface="Trebuchet MS"/>
              </a:rPr>
              <a:t>size</a:t>
            </a:r>
            <a:r>
              <a:rPr sz="1900" spc="-15" dirty="0">
                <a:latin typeface="Trebuchet MS"/>
                <a:cs typeface="Trebuchet MS"/>
              </a:rPr>
              <a:t> </a:t>
            </a:r>
            <a:r>
              <a:rPr sz="1900" spc="-100" dirty="0">
                <a:latin typeface="Trebuchet MS"/>
                <a:cs typeface="Trebuchet MS"/>
              </a:rPr>
              <a:t>of</a:t>
            </a:r>
            <a:r>
              <a:rPr sz="1900" spc="-60" dirty="0">
                <a:latin typeface="Trebuchet MS"/>
                <a:cs typeface="Trebuchet MS"/>
              </a:rPr>
              <a:t> </a:t>
            </a:r>
            <a:r>
              <a:rPr sz="1900" spc="-120" dirty="0">
                <a:latin typeface="Trebuchet MS"/>
                <a:cs typeface="Trebuchet MS"/>
              </a:rPr>
              <a:t>the</a:t>
            </a:r>
            <a:r>
              <a:rPr sz="1900" spc="-50" dirty="0">
                <a:latin typeface="Trebuchet MS"/>
                <a:cs typeface="Trebuchet MS"/>
              </a:rPr>
              <a:t> loops</a:t>
            </a:r>
            <a:r>
              <a:rPr sz="1900" spc="-75" dirty="0">
                <a:latin typeface="Trebuchet MS"/>
                <a:cs typeface="Trebuchet MS"/>
              </a:rPr>
              <a:t> </a:t>
            </a:r>
            <a:r>
              <a:rPr sz="1900" spc="-110" dirty="0">
                <a:latin typeface="Trebuchet MS"/>
                <a:cs typeface="Trebuchet MS"/>
              </a:rPr>
              <a:t>times</a:t>
            </a:r>
            <a:r>
              <a:rPr sz="1900" spc="-30" dirty="0">
                <a:latin typeface="Trebuchet MS"/>
                <a:cs typeface="Trebuchet MS"/>
              </a:rPr>
              <a:t> </a:t>
            </a:r>
            <a:r>
              <a:rPr sz="1900" spc="-120" dirty="0">
                <a:latin typeface="Trebuchet MS"/>
                <a:cs typeface="Trebuchet MS"/>
              </a:rPr>
              <a:t>the</a:t>
            </a:r>
            <a:r>
              <a:rPr sz="1900" spc="-45" dirty="0">
                <a:latin typeface="Trebuchet MS"/>
                <a:cs typeface="Trebuchet MS"/>
              </a:rPr>
              <a:t> </a:t>
            </a:r>
            <a:r>
              <a:rPr sz="1900" spc="-90" dirty="0">
                <a:latin typeface="Trebuchet MS"/>
                <a:cs typeface="Trebuchet MS"/>
              </a:rPr>
              <a:t>running</a:t>
            </a:r>
            <a:r>
              <a:rPr sz="1900" spc="-60" dirty="0">
                <a:latin typeface="Trebuchet MS"/>
                <a:cs typeface="Trebuchet MS"/>
              </a:rPr>
              <a:t> </a:t>
            </a:r>
            <a:r>
              <a:rPr sz="1900" spc="-130" dirty="0">
                <a:latin typeface="Trebuchet MS"/>
                <a:cs typeface="Trebuchet MS"/>
              </a:rPr>
              <a:t>time</a:t>
            </a:r>
            <a:r>
              <a:rPr sz="1900" spc="-35" dirty="0">
                <a:latin typeface="Trebuchet MS"/>
                <a:cs typeface="Trebuchet MS"/>
              </a:rPr>
              <a:t> </a:t>
            </a:r>
            <a:r>
              <a:rPr sz="1900" spc="-100" dirty="0">
                <a:latin typeface="Trebuchet MS"/>
                <a:cs typeface="Trebuchet MS"/>
              </a:rPr>
              <a:t>of</a:t>
            </a:r>
            <a:r>
              <a:rPr sz="1900" spc="-45" dirty="0">
                <a:latin typeface="Trebuchet MS"/>
                <a:cs typeface="Trebuchet MS"/>
              </a:rPr>
              <a:t> </a:t>
            </a:r>
            <a:r>
              <a:rPr sz="1900" spc="-120" dirty="0">
                <a:latin typeface="Trebuchet MS"/>
                <a:cs typeface="Trebuchet MS"/>
              </a:rPr>
              <a:t>the </a:t>
            </a:r>
            <a:r>
              <a:rPr sz="1900" spc="-114" dirty="0">
                <a:latin typeface="Trebuchet MS"/>
                <a:cs typeface="Trebuchet MS"/>
              </a:rPr>
              <a:t> </a:t>
            </a:r>
            <a:r>
              <a:rPr sz="1900" spc="-75" dirty="0">
                <a:latin typeface="Trebuchet MS"/>
                <a:cs typeface="Trebuchet MS"/>
              </a:rPr>
              <a:t>body</a:t>
            </a:r>
            <a:endParaRPr sz="1900">
              <a:latin typeface="Trebuchet MS"/>
              <a:cs typeface="Trebuchet MS"/>
            </a:endParaRPr>
          </a:p>
          <a:p>
            <a:pPr marL="588645">
              <a:spcBef>
                <a:spcPts val="10"/>
              </a:spcBef>
              <a:tabLst>
                <a:tab pos="817244" algn="l"/>
              </a:tabLst>
            </a:pPr>
            <a:r>
              <a:rPr sz="2200" spc="-1405" dirty="0">
                <a:solidFill>
                  <a:srgbClr val="FDB809"/>
                </a:solidFill>
                <a:latin typeface="Segoe UI Symbol"/>
                <a:cs typeface="Segoe UI Symbol"/>
              </a:rPr>
              <a:t>🞄	</a:t>
            </a:r>
            <a:r>
              <a:rPr sz="2200" b="1" spc="10" dirty="0">
                <a:latin typeface="Trebuchet MS"/>
                <a:cs typeface="Trebuchet MS"/>
              </a:rPr>
              <a:t>Rule</a:t>
            </a:r>
            <a:r>
              <a:rPr sz="2200" b="1" spc="-85" dirty="0">
                <a:latin typeface="Trebuchet MS"/>
                <a:cs typeface="Trebuchet MS"/>
              </a:rPr>
              <a:t> </a:t>
            </a:r>
            <a:r>
              <a:rPr sz="2200" b="1" spc="-140" dirty="0">
                <a:latin typeface="Trebuchet MS"/>
                <a:cs typeface="Trebuchet MS"/>
              </a:rPr>
              <a:t>3:</a:t>
            </a:r>
            <a:r>
              <a:rPr sz="2200" b="1" spc="-280" dirty="0">
                <a:latin typeface="Trebuchet MS"/>
                <a:cs typeface="Trebuchet MS"/>
              </a:rPr>
              <a:t> </a:t>
            </a:r>
            <a:r>
              <a:rPr sz="2200" b="1" spc="220" dirty="0">
                <a:latin typeface="Trebuchet MS"/>
                <a:cs typeface="Trebuchet MS"/>
              </a:rPr>
              <a:t>C</a:t>
            </a:r>
            <a:r>
              <a:rPr sz="2200" b="1" spc="210" dirty="0">
                <a:latin typeface="Trebuchet MS"/>
                <a:cs typeface="Trebuchet MS"/>
              </a:rPr>
              <a:t>o</a:t>
            </a:r>
            <a:r>
              <a:rPr sz="2200" b="1" spc="-15" dirty="0">
                <a:latin typeface="Trebuchet MS"/>
                <a:cs typeface="Trebuchet MS"/>
              </a:rPr>
              <a:t>ns</a:t>
            </a:r>
            <a:r>
              <a:rPr sz="2200" b="1" spc="-25" dirty="0">
                <a:latin typeface="Trebuchet MS"/>
                <a:cs typeface="Trebuchet MS"/>
              </a:rPr>
              <a:t>ecu</a:t>
            </a:r>
            <a:r>
              <a:rPr sz="2200" b="1" spc="10" dirty="0">
                <a:latin typeface="Trebuchet MS"/>
                <a:cs typeface="Trebuchet MS"/>
              </a:rPr>
              <a:t>t</a:t>
            </a:r>
            <a:r>
              <a:rPr sz="2200" b="1" spc="-35" dirty="0">
                <a:latin typeface="Trebuchet MS"/>
                <a:cs typeface="Trebuchet MS"/>
              </a:rPr>
              <a:t>i</a:t>
            </a:r>
            <a:r>
              <a:rPr sz="2200" b="1" spc="-110" dirty="0">
                <a:latin typeface="Trebuchet MS"/>
                <a:cs typeface="Trebuchet MS"/>
              </a:rPr>
              <a:t>v</a:t>
            </a:r>
            <a:r>
              <a:rPr sz="2200" b="1" spc="-45" dirty="0">
                <a:latin typeface="Trebuchet MS"/>
                <a:cs typeface="Trebuchet MS"/>
              </a:rPr>
              <a:t>e</a:t>
            </a:r>
            <a:r>
              <a:rPr sz="2200" b="1" spc="-110" dirty="0">
                <a:latin typeface="Trebuchet MS"/>
                <a:cs typeface="Trebuchet MS"/>
              </a:rPr>
              <a:t> </a:t>
            </a:r>
            <a:r>
              <a:rPr sz="2200" b="1" spc="5" dirty="0">
                <a:latin typeface="Trebuchet MS"/>
                <a:cs typeface="Trebuchet MS"/>
              </a:rPr>
              <a:t>p</a:t>
            </a:r>
            <a:r>
              <a:rPr sz="2200" b="1" spc="-10" dirty="0">
                <a:latin typeface="Trebuchet MS"/>
                <a:cs typeface="Trebuchet MS"/>
              </a:rPr>
              <a:t>r</a:t>
            </a:r>
            <a:r>
              <a:rPr sz="2200" b="1" spc="45" dirty="0">
                <a:latin typeface="Trebuchet MS"/>
                <a:cs typeface="Trebuchet MS"/>
              </a:rPr>
              <a:t>o</a:t>
            </a:r>
            <a:r>
              <a:rPr sz="2200" b="1" spc="90" dirty="0">
                <a:latin typeface="Trebuchet MS"/>
                <a:cs typeface="Trebuchet MS"/>
              </a:rPr>
              <a:t>gram</a:t>
            </a:r>
            <a:r>
              <a:rPr sz="2200" b="1" spc="-120" dirty="0">
                <a:latin typeface="Trebuchet MS"/>
                <a:cs typeface="Trebuchet MS"/>
              </a:rPr>
              <a:t> </a:t>
            </a:r>
            <a:r>
              <a:rPr sz="2200" b="1" spc="-30" dirty="0">
                <a:latin typeface="Trebuchet MS"/>
                <a:cs typeface="Trebuchet MS"/>
              </a:rPr>
              <a:t>fr</a:t>
            </a:r>
            <a:r>
              <a:rPr sz="2200" b="1" spc="-65" dirty="0">
                <a:latin typeface="Trebuchet MS"/>
                <a:cs typeface="Trebuchet MS"/>
              </a:rPr>
              <a:t>a</a:t>
            </a:r>
            <a:r>
              <a:rPr sz="2200" b="1" spc="65" dirty="0">
                <a:latin typeface="Trebuchet MS"/>
                <a:cs typeface="Trebuchet MS"/>
              </a:rPr>
              <a:t>gmen</a:t>
            </a:r>
            <a:r>
              <a:rPr sz="2200" b="1" spc="10" dirty="0">
                <a:latin typeface="Trebuchet MS"/>
                <a:cs typeface="Trebuchet MS"/>
              </a:rPr>
              <a:t>t</a:t>
            </a:r>
            <a:r>
              <a:rPr sz="2200" b="1" spc="-5" dirty="0">
                <a:latin typeface="Trebuchet MS"/>
                <a:cs typeface="Trebuchet MS"/>
              </a:rPr>
              <a:t>s</a:t>
            </a:r>
            <a:endParaRPr sz="2200">
              <a:latin typeface="Trebuchet MS"/>
              <a:cs typeface="Trebuchet MS"/>
            </a:endParaRPr>
          </a:p>
          <a:p>
            <a:pPr marL="854075">
              <a:lnSpc>
                <a:spcPts val="2055"/>
              </a:lnSpc>
              <a:spcBef>
                <a:spcPts val="15"/>
              </a:spcBef>
            </a:pPr>
            <a:r>
              <a:rPr sz="1900" spc="-440" dirty="0">
                <a:solidFill>
                  <a:srgbClr val="C32C2D"/>
                </a:solidFill>
                <a:latin typeface="Segoe UI Symbol"/>
                <a:cs typeface="Segoe UI Symbol"/>
              </a:rPr>
              <a:t>🞄</a:t>
            </a:r>
            <a:r>
              <a:rPr sz="1900" spc="-315" dirty="0">
                <a:solidFill>
                  <a:srgbClr val="C32C2D"/>
                </a:solidFill>
                <a:latin typeface="Segoe UI Symbol"/>
                <a:cs typeface="Segoe UI Symbol"/>
              </a:rPr>
              <a:t> </a:t>
            </a:r>
            <a:r>
              <a:rPr sz="1900" spc="-60" dirty="0">
                <a:latin typeface="Trebuchet MS"/>
                <a:cs typeface="Trebuchet MS"/>
              </a:rPr>
              <a:t>The</a:t>
            </a:r>
            <a:r>
              <a:rPr sz="1900" spc="-90" dirty="0">
                <a:latin typeface="Trebuchet MS"/>
                <a:cs typeface="Trebuchet MS"/>
              </a:rPr>
              <a:t> </a:t>
            </a:r>
            <a:r>
              <a:rPr sz="1900" spc="-114" dirty="0">
                <a:latin typeface="Trebuchet MS"/>
                <a:cs typeface="Trebuchet MS"/>
              </a:rPr>
              <a:t>total</a:t>
            </a:r>
            <a:r>
              <a:rPr sz="1900" spc="-35" dirty="0">
                <a:latin typeface="Trebuchet MS"/>
                <a:cs typeface="Trebuchet MS"/>
              </a:rPr>
              <a:t> </a:t>
            </a:r>
            <a:r>
              <a:rPr sz="1900" spc="-90" dirty="0">
                <a:latin typeface="Trebuchet MS"/>
                <a:cs typeface="Trebuchet MS"/>
              </a:rPr>
              <a:t>running</a:t>
            </a:r>
            <a:r>
              <a:rPr sz="1900" spc="-60" dirty="0">
                <a:latin typeface="Trebuchet MS"/>
                <a:cs typeface="Trebuchet MS"/>
              </a:rPr>
              <a:t> </a:t>
            </a:r>
            <a:r>
              <a:rPr sz="1900" spc="-130" dirty="0">
                <a:latin typeface="Trebuchet MS"/>
                <a:cs typeface="Trebuchet MS"/>
              </a:rPr>
              <a:t>time</a:t>
            </a:r>
            <a:r>
              <a:rPr sz="1900" spc="-40" dirty="0">
                <a:latin typeface="Trebuchet MS"/>
                <a:cs typeface="Trebuchet MS"/>
              </a:rPr>
              <a:t> </a:t>
            </a:r>
            <a:r>
              <a:rPr sz="1900" spc="-90" dirty="0">
                <a:latin typeface="Trebuchet MS"/>
                <a:cs typeface="Trebuchet MS"/>
              </a:rPr>
              <a:t>is</a:t>
            </a:r>
            <a:r>
              <a:rPr sz="1900" spc="-35" dirty="0">
                <a:latin typeface="Trebuchet MS"/>
                <a:cs typeface="Trebuchet MS"/>
              </a:rPr>
              <a:t> </a:t>
            </a:r>
            <a:r>
              <a:rPr sz="1900" spc="-120" dirty="0">
                <a:latin typeface="Trebuchet MS"/>
                <a:cs typeface="Trebuchet MS"/>
              </a:rPr>
              <a:t>the</a:t>
            </a:r>
            <a:r>
              <a:rPr sz="1900" spc="-45" dirty="0">
                <a:latin typeface="Trebuchet MS"/>
                <a:cs typeface="Trebuchet MS"/>
              </a:rPr>
              <a:t> </a:t>
            </a:r>
            <a:r>
              <a:rPr sz="1900" spc="-110" dirty="0">
                <a:latin typeface="Trebuchet MS"/>
                <a:cs typeface="Trebuchet MS"/>
              </a:rPr>
              <a:t>maximum</a:t>
            </a:r>
            <a:r>
              <a:rPr sz="1900" spc="-65" dirty="0">
                <a:latin typeface="Trebuchet MS"/>
                <a:cs typeface="Trebuchet MS"/>
              </a:rPr>
              <a:t> </a:t>
            </a:r>
            <a:r>
              <a:rPr sz="1900" spc="-100" dirty="0">
                <a:latin typeface="Trebuchet MS"/>
                <a:cs typeface="Trebuchet MS"/>
              </a:rPr>
              <a:t>of</a:t>
            </a:r>
            <a:r>
              <a:rPr sz="1900" spc="-60" dirty="0">
                <a:latin typeface="Trebuchet MS"/>
                <a:cs typeface="Trebuchet MS"/>
              </a:rPr>
              <a:t> </a:t>
            </a:r>
            <a:r>
              <a:rPr sz="1900" spc="-120" dirty="0">
                <a:latin typeface="Trebuchet MS"/>
                <a:cs typeface="Trebuchet MS"/>
              </a:rPr>
              <a:t>the</a:t>
            </a:r>
            <a:r>
              <a:rPr sz="1900" spc="-50" dirty="0">
                <a:latin typeface="Trebuchet MS"/>
                <a:cs typeface="Trebuchet MS"/>
              </a:rPr>
              <a:t> </a:t>
            </a:r>
            <a:r>
              <a:rPr sz="1900" spc="-90" dirty="0">
                <a:latin typeface="Trebuchet MS"/>
                <a:cs typeface="Trebuchet MS"/>
              </a:rPr>
              <a:t>running</a:t>
            </a:r>
            <a:r>
              <a:rPr sz="1900" spc="-65" dirty="0">
                <a:latin typeface="Trebuchet MS"/>
                <a:cs typeface="Trebuchet MS"/>
              </a:rPr>
              <a:t> </a:t>
            </a:r>
            <a:r>
              <a:rPr sz="1900" spc="-130" dirty="0">
                <a:latin typeface="Trebuchet MS"/>
                <a:cs typeface="Trebuchet MS"/>
              </a:rPr>
              <a:t>time</a:t>
            </a:r>
            <a:r>
              <a:rPr sz="1900" spc="-35" dirty="0">
                <a:latin typeface="Trebuchet MS"/>
                <a:cs typeface="Trebuchet MS"/>
              </a:rPr>
              <a:t> </a:t>
            </a:r>
            <a:r>
              <a:rPr sz="1900" spc="-100" dirty="0">
                <a:latin typeface="Trebuchet MS"/>
                <a:cs typeface="Trebuchet MS"/>
              </a:rPr>
              <a:t>of</a:t>
            </a:r>
            <a:r>
              <a:rPr sz="1900" spc="-45" dirty="0">
                <a:latin typeface="Trebuchet MS"/>
                <a:cs typeface="Trebuchet MS"/>
              </a:rPr>
              <a:t> </a:t>
            </a:r>
            <a:r>
              <a:rPr sz="1900" spc="-120" dirty="0">
                <a:latin typeface="Trebuchet MS"/>
                <a:cs typeface="Trebuchet MS"/>
              </a:rPr>
              <a:t>the</a:t>
            </a:r>
            <a:endParaRPr sz="1900">
              <a:latin typeface="Trebuchet MS"/>
              <a:cs typeface="Trebuchet MS"/>
            </a:endParaRPr>
          </a:p>
          <a:p>
            <a:pPr marR="3500120" algn="ctr">
              <a:lnSpc>
                <a:spcPts val="2045"/>
              </a:lnSpc>
            </a:pPr>
            <a:r>
              <a:rPr sz="1900" spc="-140" dirty="0">
                <a:latin typeface="Trebuchet MS"/>
                <a:cs typeface="Trebuchet MS"/>
              </a:rPr>
              <a:t>i</a:t>
            </a:r>
            <a:r>
              <a:rPr sz="1900" spc="-85" dirty="0">
                <a:latin typeface="Trebuchet MS"/>
                <a:cs typeface="Trebuchet MS"/>
              </a:rPr>
              <a:t>n</a:t>
            </a:r>
            <a:r>
              <a:rPr sz="1900" spc="-105" dirty="0">
                <a:latin typeface="Trebuchet MS"/>
                <a:cs typeface="Trebuchet MS"/>
              </a:rPr>
              <a:t>d</a:t>
            </a:r>
            <a:r>
              <a:rPr sz="1900" spc="-140" dirty="0">
                <a:latin typeface="Trebuchet MS"/>
                <a:cs typeface="Trebuchet MS"/>
              </a:rPr>
              <a:t>i</a:t>
            </a:r>
            <a:r>
              <a:rPr sz="1900" spc="-95" dirty="0">
                <a:latin typeface="Trebuchet MS"/>
                <a:cs typeface="Trebuchet MS"/>
              </a:rPr>
              <a:t>v</a:t>
            </a:r>
            <a:r>
              <a:rPr sz="1900" spc="-140" dirty="0">
                <a:latin typeface="Trebuchet MS"/>
                <a:cs typeface="Trebuchet MS"/>
              </a:rPr>
              <a:t>i</a:t>
            </a:r>
            <a:r>
              <a:rPr sz="1900" spc="-105" dirty="0">
                <a:latin typeface="Trebuchet MS"/>
                <a:cs typeface="Trebuchet MS"/>
              </a:rPr>
              <a:t>d</a:t>
            </a:r>
            <a:r>
              <a:rPr sz="1900" spc="-85" dirty="0">
                <a:latin typeface="Trebuchet MS"/>
                <a:cs typeface="Trebuchet MS"/>
              </a:rPr>
              <a:t>u</a:t>
            </a:r>
            <a:r>
              <a:rPr sz="1900" spc="-170" dirty="0">
                <a:latin typeface="Trebuchet MS"/>
                <a:cs typeface="Trebuchet MS"/>
              </a:rPr>
              <a:t>al</a:t>
            </a:r>
            <a:r>
              <a:rPr sz="1900" spc="-75" dirty="0">
                <a:latin typeface="Trebuchet MS"/>
                <a:cs typeface="Trebuchet MS"/>
              </a:rPr>
              <a:t> </a:t>
            </a:r>
            <a:r>
              <a:rPr sz="1900" spc="-135" dirty="0">
                <a:latin typeface="Trebuchet MS"/>
                <a:cs typeface="Trebuchet MS"/>
              </a:rPr>
              <a:t>fra</a:t>
            </a:r>
            <a:r>
              <a:rPr sz="1900" spc="-150" dirty="0">
                <a:latin typeface="Trebuchet MS"/>
                <a:cs typeface="Trebuchet MS"/>
              </a:rPr>
              <a:t>g</a:t>
            </a:r>
            <a:r>
              <a:rPr sz="1900" spc="-120" dirty="0">
                <a:latin typeface="Trebuchet MS"/>
                <a:cs typeface="Trebuchet MS"/>
              </a:rPr>
              <a:t>me</a:t>
            </a:r>
            <a:r>
              <a:rPr sz="1900" spc="-80" dirty="0">
                <a:latin typeface="Trebuchet MS"/>
                <a:cs typeface="Trebuchet MS"/>
              </a:rPr>
              <a:t>n</a:t>
            </a:r>
            <a:r>
              <a:rPr sz="1900" spc="-135" dirty="0">
                <a:latin typeface="Trebuchet MS"/>
                <a:cs typeface="Trebuchet MS"/>
              </a:rPr>
              <a:t>t</a:t>
            </a:r>
            <a:r>
              <a:rPr sz="1900" spc="-40" dirty="0">
                <a:latin typeface="Trebuchet MS"/>
                <a:cs typeface="Trebuchet MS"/>
              </a:rPr>
              <a:t>s</a:t>
            </a:r>
            <a:endParaRPr sz="1900">
              <a:latin typeface="Trebuchet MS"/>
              <a:cs typeface="Trebuchet MS"/>
            </a:endParaRPr>
          </a:p>
          <a:p>
            <a:pPr marR="3533775" algn="ctr">
              <a:lnSpc>
                <a:spcPts val="2635"/>
              </a:lnSpc>
              <a:tabLst>
                <a:tab pos="227965" algn="l"/>
              </a:tabLst>
            </a:pPr>
            <a:r>
              <a:rPr sz="2200" spc="-1405" dirty="0">
                <a:solidFill>
                  <a:srgbClr val="FDB809"/>
                </a:solidFill>
                <a:latin typeface="Segoe UI Symbol"/>
                <a:cs typeface="Segoe UI Symbol"/>
              </a:rPr>
              <a:t>🞄	</a:t>
            </a:r>
            <a:r>
              <a:rPr sz="2200" b="1" spc="10" dirty="0">
                <a:latin typeface="Trebuchet MS"/>
                <a:cs typeface="Trebuchet MS"/>
              </a:rPr>
              <a:t>Rule</a:t>
            </a:r>
            <a:r>
              <a:rPr sz="2200" b="1" spc="-80" dirty="0">
                <a:latin typeface="Trebuchet MS"/>
                <a:cs typeface="Trebuchet MS"/>
              </a:rPr>
              <a:t> </a:t>
            </a:r>
            <a:r>
              <a:rPr sz="2200" b="1" spc="-145" dirty="0">
                <a:latin typeface="Trebuchet MS"/>
                <a:cs typeface="Trebuchet MS"/>
              </a:rPr>
              <a:t>4:</a:t>
            </a:r>
            <a:r>
              <a:rPr sz="2200" b="1" spc="-275" dirty="0">
                <a:latin typeface="Trebuchet MS"/>
                <a:cs typeface="Trebuchet MS"/>
              </a:rPr>
              <a:t> </a:t>
            </a:r>
            <a:r>
              <a:rPr sz="2200" b="1" spc="125" dirty="0">
                <a:latin typeface="Trebuchet MS"/>
                <a:cs typeface="Trebuchet MS"/>
              </a:rPr>
              <a:t>I</a:t>
            </a:r>
            <a:r>
              <a:rPr sz="2200" b="1" spc="-150" dirty="0">
                <a:latin typeface="Trebuchet MS"/>
                <a:cs typeface="Trebuchet MS"/>
              </a:rPr>
              <a:t>f</a:t>
            </a:r>
            <a:r>
              <a:rPr sz="2200" b="1" spc="-85" dirty="0">
                <a:latin typeface="Trebuchet MS"/>
                <a:cs typeface="Trebuchet MS"/>
              </a:rPr>
              <a:t> </a:t>
            </a:r>
            <a:r>
              <a:rPr sz="2200" b="1" spc="-20" dirty="0">
                <a:latin typeface="Trebuchet MS"/>
                <a:cs typeface="Trebuchet MS"/>
              </a:rPr>
              <a:t>s</a:t>
            </a:r>
            <a:r>
              <a:rPr sz="2200" b="1" spc="10" dirty="0">
                <a:latin typeface="Trebuchet MS"/>
                <a:cs typeface="Trebuchet MS"/>
              </a:rPr>
              <a:t>t</a:t>
            </a:r>
            <a:r>
              <a:rPr sz="2200" b="1" spc="20" dirty="0">
                <a:latin typeface="Trebuchet MS"/>
                <a:cs typeface="Trebuchet MS"/>
              </a:rPr>
              <a:t>ateme</a:t>
            </a:r>
            <a:r>
              <a:rPr sz="2200" b="1" spc="30" dirty="0">
                <a:latin typeface="Trebuchet MS"/>
                <a:cs typeface="Trebuchet MS"/>
              </a:rPr>
              <a:t>n</a:t>
            </a:r>
            <a:r>
              <a:rPr sz="2200" b="1" spc="20" dirty="0">
                <a:latin typeface="Trebuchet MS"/>
                <a:cs typeface="Trebuchet MS"/>
              </a:rPr>
              <a:t>t</a:t>
            </a:r>
            <a:endParaRPr sz="2200">
              <a:latin typeface="Trebuchet MS"/>
              <a:cs typeface="Trebuchet MS"/>
            </a:endParaRPr>
          </a:p>
          <a:p>
            <a:pPr marL="732790" algn="ctr">
              <a:lnSpc>
                <a:spcPts val="2050"/>
              </a:lnSpc>
              <a:spcBef>
                <a:spcPts val="10"/>
              </a:spcBef>
              <a:tabLst>
                <a:tab pos="6631940" algn="l"/>
              </a:tabLst>
            </a:pPr>
            <a:r>
              <a:rPr sz="1900" spc="-1215" dirty="0">
                <a:solidFill>
                  <a:srgbClr val="C32C2D"/>
                </a:solidFill>
                <a:latin typeface="Segoe UI Symbol"/>
                <a:cs typeface="Segoe UI Symbol"/>
              </a:rPr>
              <a:t>🞄</a:t>
            </a:r>
            <a:r>
              <a:rPr sz="1900" spc="160" dirty="0">
                <a:solidFill>
                  <a:srgbClr val="C32C2D"/>
                </a:solidFill>
                <a:latin typeface="Segoe UI Symbol"/>
                <a:cs typeface="Segoe UI Symbol"/>
              </a:rPr>
              <a:t> </a:t>
            </a:r>
            <a:r>
              <a:rPr sz="1900" spc="-25" dirty="0">
                <a:latin typeface="Trebuchet MS"/>
                <a:cs typeface="Trebuchet MS"/>
              </a:rPr>
              <a:t>T</a:t>
            </a:r>
            <a:r>
              <a:rPr sz="1900" spc="-10" dirty="0">
                <a:latin typeface="Trebuchet MS"/>
                <a:cs typeface="Trebuchet MS"/>
              </a:rPr>
              <a:t>h</a:t>
            </a:r>
            <a:r>
              <a:rPr sz="1900" spc="-130" dirty="0">
                <a:latin typeface="Trebuchet MS"/>
                <a:cs typeface="Trebuchet MS"/>
              </a:rPr>
              <a:t>e</a:t>
            </a:r>
            <a:r>
              <a:rPr sz="1900" spc="-95" dirty="0">
                <a:latin typeface="Trebuchet MS"/>
                <a:cs typeface="Trebuchet MS"/>
              </a:rPr>
              <a:t> </a:t>
            </a:r>
            <a:r>
              <a:rPr sz="1900" dirty="0">
                <a:latin typeface="Trebuchet MS"/>
                <a:cs typeface="Trebuchet MS"/>
              </a:rPr>
              <a:t>r</a:t>
            </a:r>
            <a:r>
              <a:rPr sz="1900" spc="-85" dirty="0">
                <a:latin typeface="Trebuchet MS"/>
                <a:cs typeface="Trebuchet MS"/>
              </a:rPr>
              <a:t>unn</a:t>
            </a:r>
            <a:r>
              <a:rPr sz="1900" spc="-140" dirty="0">
                <a:latin typeface="Trebuchet MS"/>
                <a:cs typeface="Trebuchet MS"/>
              </a:rPr>
              <a:t>i</a:t>
            </a:r>
            <a:r>
              <a:rPr sz="1900" spc="-85" dirty="0">
                <a:latin typeface="Trebuchet MS"/>
                <a:cs typeface="Trebuchet MS"/>
              </a:rPr>
              <a:t>n</a:t>
            </a:r>
            <a:r>
              <a:rPr sz="1900" spc="-145" dirty="0">
                <a:latin typeface="Trebuchet MS"/>
                <a:cs typeface="Trebuchet MS"/>
              </a:rPr>
              <a:t>g</a:t>
            </a:r>
            <a:r>
              <a:rPr sz="1900" spc="-65" dirty="0">
                <a:latin typeface="Trebuchet MS"/>
                <a:cs typeface="Trebuchet MS"/>
              </a:rPr>
              <a:t> </a:t>
            </a:r>
            <a:r>
              <a:rPr sz="1900" spc="-135" dirty="0">
                <a:latin typeface="Trebuchet MS"/>
                <a:cs typeface="Trebuchet MS"/>
              </a:rPr>
              <a:t>t</a:t>
            </a:r>
            <a:r>
              <a:rPr sz="1900" spc="-140" dirty="0">
                <a:latin typeface="Trebuchet MS"/>
                <a:cs typeface="Trebuchet MS"/>
              </a:rPr>
              <a:t>i</a:t>
            </a:r>
            <a:r>
              <a:rPr sz="1900" spc="-125" dirty="0">
                <a:latin typeface="Trebuchet MS"/>
                <a:cs typeface="Trebuchet MS"/>
              </a:rPr>
              <a:t>me</a:t>
            </a:r>
            <a:r>
              <a:rPr sz="1900" spc="-45" dirty="0">
                <a:latin typeface="Trebuchet MS"/>
                <a:cs typeface="Trebuchet MS"/>
              </a:rPr>
              <a:t> </a:t>
            </a:r>
            <a:r>
              <a:rPr sz="1900" spc="-75" dirty="0">
                <a:latin typeface="Trebuchet MS"/>
                <a:cs typeface="Trebuchet MS"/>
              </a:rPr>
              <a:t>i</a:t>
            </a:r>
            <a:r>
              <a:rPr sz="1900" spc="-100" dirty="0">
                <a:latin typeface="Trebuchet MS"/>
                <a:cs typeface="Trebuchet MS"/>
              </a:rPr>
              <a:t>s</a:t>
            </a:r>
            <a:r>
              <a:rPr sz="1900" spc="-40" dirty="0">
                <a:latin typeface="Trebuchet MS"/>
                <a:cs typeface="Trebuchet MS"/>
              </a:rPr>
              <a:t> </a:t>
            </a:r>
            <a:r>
              <a:rPr sz="1900" spc="-135" dirty="0">
                <a:latin typeface="Trebuchet MS"/>
                <a:cs typeface="Trebuchet MS"/>
              </a:rPr>
              <a:t>t</a:t>
            </a:r>
            <a:r>
              <a:rPr sz="1900" spc="-85" dirty="0">
                <a:latin typeface="Trebuchet MS"/>
                <a:cs typeface="Trebuchet MS"/>
              </a:rPr>
              <a:t>h</a:t>
            </a:r>
            <a:r>
              <a:rPr sz="1900" spc="-130" dirty="0">
                <a:latin typeface="Trebuchet MS"/>
                <a:cs typeface="Trebuchet MS"/>
              </a:rPr>
              <a:t>e</a:t>
            </a:r>
            <a:r>
              <a:rPr sz="1900" spc="-45" dirty="0">
                <a:latin typeface="Trebuchet MS"/>
                <a:cs typeface="Trebuchet MS"/>
              </a:rPr>
              <a:t> </a:t>
            </a:r>
            <a:r>
              <a:rPr sz="1900" spc="-185" dirty="0">
                <a:latin typeface="Trebuchet MS"/>
                <a:cs typeface="Trebuchet MS"/>
              </a:rPr>
              <a:t>m</a:t>
            </a:r>
            <a:r>
              <a:rPr sz="1900" spc="-114" dirty="0">
                <a:latin typeface="Trebuchet MS"/>
                <a:cs typeface="Trebuchet MS"/>
              </a:rPr>
              <a:t>a</a:t>
            </a:r>
            <a:r>
              <a:rPr sz="1900" dirty="0">
                <a:latin typeface="Trebuchet MS"/>
                <a:cs typeface="Trebuchet MS"/>
              </a:rPr>
              <a:t>x</a:t>
            </a:r>
            <a:r>
              <a:rPr sz="1900" spc="-140" dirty="0">
                <a:latin typeface="Trebuchet MS"/>
                <a:cs typeface="Trebuchet MS"/>
              </a:rPr>
              <a:t>im</a:t>
            </a:r>
            <a:r>
              <a:rPr sz="1900" spc="-85" dirty="0">
                <a:latin typeface="Trebuchet MS"/>
                <a:cs typeface="Trebuchet MS"/>
              </a:rPr>
              <a:t>u</a:t>
            </a:r>
            <a:r>
              <a:rPr sz="1900" spc="-114" dirty="0">
                <a:latin typeface="Trebuchet MS"/>
                <a:cs typeface="Trebuchet MS"/>
              </a:rPr>
              <a:t>m</a:t>
            </a:r>
            <a:r>
              <a:rPr sz="1900" spc="-70" dirty="0">
                <a:latin typeface="Trebuchet MS"/>
                <a:cs typeface="Trebuchet MS"/>
              </a:rPr>
              <a:t> </a:t>
            </a:r>
            <a:r>
              <a:rPr sz="1900" spc="30" dirty="0">
                <a:latin typeface="Trebuchet MS"/>
                <a:cs typeface="Trebuchet MS"/>
              </a:rPr>
              <a:t>o</a:t>
            </a:r>
            <a:r>
              <a:rPr sz="1900" spc="-229" dirty="0">
                <a:latin typeface="Trebuchet MS"/>
                <a:cs typeface="Trebuchet MS"/>
              </a:rPr>
              <a:t>f</a:t>
            </a:r>
            <a:r>
              <a:rPr sz="1900" spc="-65" dirty="0">
                <a:latin typeface="Trebuchet MS"/>
                <a:cs typeface="Trebuchet MS"/>
              </a:rPr>
              <a:t> </a:t>
            </a:r>
            <a:r>
              <a:rPr sz="1900" spc="-135" dirty="0">
                <a:latin typeface="Trebuchet MS"/>
                <a:cs typeface="Trebuchet MS"/>
              </a:rPr>
              <a:t>t</a:t>
            </a:r>
            <a:r>
              <a:rPr sz="1900" spc="-85" dirty="0">
                <a:latin typeface="Trebuchet MS"/>
                <a:cs typeface="Trebuchet MS"/>
              </a:rPr>
              <a:t>h</a:t>
            </a:r>
            <a:r>
              <a:rPr sz="1900" spc="-130" dirty="0">
                <a:latin typeface="Trebuchet MS"/>
                <a:cs typeface="Trebuchet MS"/>
              </a:rPr>
              <a:t>e</a:t>
            </a:r>
            <a:r>
              <a:rPr sz="1900" spc="-45" dirty="0">
                <a:latin typeface="Trebuchet MS"/>
                <a:cs typeface="Trebuchet MS"/>
              </a:rPr>
              <a:t> </a:t>
            </a:r>
            <a:r>
              <a:rPr sz="1900" spc="-40" dirty="0">
                <a:latin typeface="Trebuchet MS"/>
                <a:cs typeface="Trebuchet MS"/>
              </a:rPr>
              <a:t>ru</a:t>
            </a:r>
            <a:r>
              <a:rPr sz="1900" spc="-85" dirty="0">
                <a:latin typeface="Trebuchet MS"/>
                <a:cs typeface="Trebuchet MS"/>
              </a:rPr>
              <a:t>nn</a:t>
            </a:r>
            <a:r>
              <a:rPr sz="1900" spc="-140" dirty="0">
                <a:latin typeface="Trebuchet MS"/>
                <a:cs typeface="Trebuchet MS"/>
              </a:rPr>
              <a:t>i</a:t>
            </a:r>
            <a:r>
              <a:rPr sz="1900" spc="-85" dirty="0">
                <a:latin typeface="Trebuchet MS"/>
                <a:cs typeface="Trebuchet MS"/>
              </a:rPr>
              <a:t>n</a:t>
            </a:r>
            <a:r>
              <a:rPr sz="1900" spc="-145" dirty="0">
                <a:latin typeface="Trebuchet MS"/>
                <a:cs typeface="Trebuchet MS"/>
              </a:rPr>
              <a:t>g</a:t>
            </a:r>
            <a:r>
              <a:rPr sz="1900" spc="-65" dirty="0">
                <a:latin typeface="Trebuchet MS"/>
                <a:cs typeface="Trebuchet MS"/>
              </a:rPr>
              <a:t> </a:t>
            </a:r>
            <a:r>
              <a:rPr sz="1900" spc="-135" dirty="0">
                <a:latin typeface="Trebuchet MS"/>
                <a:cs typeface="Trebuchet MS"/>
              </a:rPr>
              <a:t>t</a:t>
            </a:r>
            <a:r>
              <a:rPr sz="1900" spc="-140" dirty="0">
                <a:latin typeface="Trebuchet MS"/>
                <a:cs typeface="Trebuchet MS"/>
              </a:rPr>
              <a:t>i</a:t>
            </a:r>
            <a:r>
              <a:rPr sz="1900" spc="-95" dirty="0">
                <a:latin typeface="Trebuchet MS"/>
                <a:cs typeface="Trebuchet MS"/>
              </a:rPr>
              <a:t>mes</a:t>
            </a:r>
            <a:r>
              <a:rPr sz="1900" spc="-30" dirty="0">
                <a:latin typeface="Trebuchet MS"/>
                <a:cs typeface="Trebuchet MS"/>
              </a:rPr>
              <a:t> </a:t>
            </a:r>
            <a:r>
              <a:rPr sz="1900" spc="30" dirty="0">
                <a:latin typeface="Trebuchet MS"/>
                <a:cs typeface="Trebuchet MS"/>
              </a:rPr>
              <a:t>o</a:t>
            </a:r>
            <a:r>
              <a:rPr sz="1900" spc="-229" dirty="0">
                <a:latin typeface="Trebuchet MS"/>
                <a:cs typeface="Trebuchet MS"/>
              </a:rPr>
              <a:t>f</a:t>
            </a:r>
            <a:r>
              <a:rPr sz="1900" dirty="0">
                <a:latin typeface="Trebuchet MS"/>
                <a:cs typeface="Trebuchet MS"/>
              </a:rPr>
              <a:t>	</a:t>
            </a:r>
            <a:r>
              <a:rPr sz="1900" spc="-140" dirty="0">
                <a:latin typeface="Trebuchet MS"/>
                <a:cs typeface="Trebuchet MS"/>
              </a:rPr>
              <a:t>i</a:t>
            </a:r>
            <a:r>
              <a:rPr sz="1900" spc="-229" dirty="0">
                <a:latin typeface="Trebuchet MS"/>
                <a:cs typeface="Trebuchet MS"/>
              </a:rPr>
              <a:t>f</a:t>
            </a:r>
            <a:r>
              <a:rPr sz="1900" spc="-45" dirty="0">
                <a:latin typeface="Trebuchet MS"/>
                <a:cs typeface="Trebuchet MS"/>
              </a:rPr>
              <a:t> </a:t>
            </a:r>
            <a:r>
              <a:rPr sz="1900" spc="-85" dirty="0">
                <a:latin typeface="Trebuchet MS"/>
                <a:cs typeface="Trebuchet MS"/>
              </a:rPr>
              <a:t>s</a:t>
            </a:r>
            <a:r>
              <a:rPr sz="1900" spc="-95" dirty="0">
                <a:latin typeface="Trebuchet MS"/>
                <a:cs typeface="Trebuchet MS"/>
              </a:rPr>
              <a:t>t</a:t>
            </a:r>
            <a:r>
              <a:rPr sz="1900" spc="-120" dirty="0">
                <a:latin typeface="Trebuchet MS"/>
                <a:cs typeface="Trebuchet MS"/>
              </a:rPr>
              <a:t>mt</a:t>
            </a:r>
            <a:endParaRPr sz="1900">
              <a:latin typeface="Trebuchet MS"/>
              <a:cs typeface="Trebuchet MS"/>
            </a:endParaRPr>
          </a:p>
          <a:p>
            <a:pPr marR="4085590" algn="ctr">
              <a:lnSpc>
                <a:spcPts val="2050"/>
              </a:lnSpc>
            </a:pPr>
            <a:r>
              <a:rPr sz="1900" spc="-190" dirty="0">
                <a:latin typeface="Trebuchet MS"/>
                <a:cs typeface="Trebuchet MS"/>
              </a:rPr>
              <a:t>a</a:t>
            </a:r>
            <a:r>
              <a:rPr sz="1900" spc="-90" dirty="0">
                <a:latin typeface="Trebuchet MS"/>
                <a:cs typeface="Trebuchet MS"/>
              </a:rPr>
              <a:t>n</a:t>
            </a:r>
            <a:r>
              <a:rPr sz="1900" spc="-95" dirty="0">
                <a:latin typeface="Trebuchet MS"/>
                <a:cs typeface="Trebuchet MS"/>
              </a:rPr>
              <a:t>d</a:t>
            </a:r>
            <a:r>
              <a:rPr sz="1900" spc="-100" dirty="0">
                <a:latin typeface="Trebuchet MS"/>
                <a:cs typeface="Trebuchet MS"/>
              </a:rPr>
              <a:t> </a:t>
            </a:r>
            <a:r>
              <a:rPr sz="1900" spc="-110" dirty="0">
                <a:latin typeface="Trebuchet MS"/>
                <a:cs typeface="Trebuchet MS"/>
              </a:rPr>
              <a:t>el</a:t>
            </a:r>
            <a:r>
              <a:rPr sz="1900" spc="-120" dirty="0">
                <a:latin typeface="Trebuchet MS"/>
                <a:cs typeface="Trebuchet MS"/>
              </a:rPr>
              <a:t>s</a:t>
            </a:r>
            <a:r>
              <a:rPr sz="1900" spc="-130" dirty="0">
                <a:latin typeface="Trebuchet MS"/>
                <a:cs typeface="Trebuchet MS"/>
              </a:rPr>
              <a:t>e</a:t>
            </a:r>
            <a:r>
              <a:rPr sz="1900" spc="-20" dirty="0">
                <a:latin typeface="Trebuchet MS"/>
                <a:cs typeface="Trebuchet MS"/>
              </a:rPr>
              <a:t> </a:t>
            </a:r>
            <a:r>
              <a:rPr sz="1900" spc="-50" dirty="0">
                <a:latin typeface="Trebuchet MS"/>
                <a:cs typeface="Trebuchet MS"/>
              </a:rPr>
              <a:t>s</a:t>
            </a:r>
            <a:r>
              <a:rPr sz="1900" spc="-135" dirty="0">
                <a:latin typeface="Trebuchet MS"/>
                <a:cs typeface="Trebuchet MS"/>
              </a:rPr>
              <a:t>t</a:t>
            </a:r>
            <a:r>
              <a:rPr sz="1900" spc="-175" dirty="0">
                <a:latin typeface="Trebuchet MS"/>
                <a:cs typeface="Trebuchet MS"/>
              </a:rPr>
              <a:t>mt.</a:t>
            </a:r>
            <a:endParaRPr sz="1900">
              <a:latin typeface="Trebuchet MS"/>
              <a:cs typeface="Trebuchet M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0661" y="1"/>
            <a:ext cx="9147810" cy="6861175"/>
            <a:chOff x="-3339" y="0"/>
            <a:chExt cx="9147810" cy="6861175"/>
          </a:xfrm>
        </p:grpSpPr>
        <p:pic>
          <p:nvPicPr>
            <p:cNvPr id="3" name="object 3"/>
            <p:cNvPicPr/>
            <p:nvPr/>
          </p:nvPicPr>
          <p:blipFill>
            <a:blip r:embed="rId2" cstate="print"/>
            <a:stretch>
              <a:fillRect/>
            </a:stretch>
          </p:blipFill>
          <p:spPr>
            <a:xfrm>
              <a:off x="0" y="0"/>
              <a:ext cx="9144000" cy="6858000"/>
            </a:xfrm>
            <a:prstGeom prst="rect">
              <a:avLst/>
            </a:prstGeom>
          </p:spPr>
        </p:pic>
        <p:sp>
          <p:nvSpPr>
            <p:cNvPr id="4" name="object 4"/>
            <p:cNvSpPr/>
            <p:nvPr/>
          </p:nvSpPr>
          <p:spPr>
            <a:xfrm>
              <a:off x="3010" y="3556"/>
              <a:ext cx="820419" cy="819785"/>
            </a:xfrm>
            <a:custGeom>
              <a:avLst/>
              <a:gdLst/>
              <a:ahLst/>
              <a:cxnLst/>
              <a:rect l="l" t="t" r="r" b="b"/>
              <a:pathLst>
                <a:path w="820419" h="819785">
                  <a:moveTo>
                    <a:pt x="819949" y="0"/>
                  </a:moveTo>
                  <a:lnTo>
                    <a:pt x="506" y="0"/>
                  </a:lnTo>
                  <a:lnTo>
                    <a:pt x="0" y="819404"/>
                  </a:lnTo>
                  <a:lnTo>
                    <a:pt x="505" y="819404"/>
                  </a:lnTo>
                  <a:lnTo>
                    <a:pt x="48654" y="818012"/>
                  </a:lnTo>
                  <a:lnTo>
                    <a:pt x="96070" y="813890"/>
                  </a:lnTo>
                  <a:lnTo>
                    <a:pt x="142676" y="807114"/>
                  </a:lnTo>
                  <a:lnTo>
                    <a:pt x="188396" y="797760"/>
                  </a:lnTo>
                  <a:lnTo>
                    <a:pt x="233153" y="785906"/>
                  </a:lnTo>
                  <a:lnTo>
                    <a:pt x="276870" y="771629"/>
                  </a:lnTo>
                  <a:lnTo>
                    <a:pt x="319470" y="755005"/>
                  </a:lnTo>
                  <a:lnTo>
                    <a:pt x="360876" y="736111"/>
                  </a:lnTo>
                  <a:lnTo>
                    <a:pt x="401012" y="715024"/>
                  </a:lnTo>
                  <a:lnTo>
                    <a:pt x="439800" y="691821"/>
                  </a:lnTo>
                  <a:lnTo>
                    <a:pt x="477163" y="666580"/>
                  </a:lnTo>
                  <a:lnTo>
                    <a:pt x="513026" y="639376"/>
                  </a:lnTo>
                  <a:lnTo>
                    <a:pt x="547310" y="610287"/>
                  </a:lnTo>
                  <a:lnTo>
                    <a:pt x="579940" y="579389"/>
                  </a:lnTo>
                  <a:lnTo>
                    <a:pt x="610838" y="546760"/>
                  </a:lnTo>
                  <a:lnTo>
                    <a:pt x="639927" y="512477"/>
                  </a:lnTo>
                  <a:lnTo>
                    <a:pt x="667130" y="476615"/>
                  </a:lnTo>
                  <a:lnTo>
                    <a:pt x="692372" y="439253"/>
                  </a:lnTo>
                  <a:lnTo>
                    <a:pt x="715574" y="400467"/>
                  </a:lnTo>
                  <a:lnTo>
                    <a:pt x="736660" y="360334"/>
                  </a:lnTo>
                  <a:lnTo>
                    <a:pt x="755553" y="318930"/>
                  </a:lnTo>
                  <a:lnTo>
                    <a:pt x="772177" y="276333"/>
                  </a:lnTo>
                  <a:lnTo>
                    <a:pt x="786454" y="232620"/>
                  </a:lnTo>
                  <a:lnTo>
                    <a:pt x="798307" y="187868"/>
                  </a:lnTo>
                  <a:lnTo>
                    <a:pt x="807660" y="142152"/>
                  </a:lnTo>
                  <a:lnTo>
                    <a:pt x="814436" y="95551"/>
                  </a:lnTo>
                  <a:lnTo>
                    <a:pt x="818558" y="48141"/>
                  </a:lnTo>
                  <a:lnTo>
                    <a:pt x="819949" y="0"/>
                  </a:lnTo>
                  <a:close/>
                </a:path>
              </a:pathLst>
            </a:custGeom>
            <a:solidFill>
              <a:srgbClr val="FDF9F4">
                <a:alpha val="32940"/>
              </a:srgbClr>
            </a:solidFill>
          </p:spPr>
          <p:txBody>
            <a:bodyPr wrap="square" lIns="0" tIns="0" rIns="0" bIns="0" rtlCol="0"/>
            <a:lstStyle/>
            <a:p>
              <a:endParaRPr/>
            </a:p>
          </p:txBody>
        </p:sp>
        <p:sp>
          <p:nvSpPr>
            <p:cNvPr id="5" name="object 5"/>
            <p:cNvSpPr/>
            <p:nvPr/>
          </p:nvSpPr>
          <p:spPr>
            <a:xfrm>
              <a:off x="3010" y="3556"/>
              <a:ext cx="820419" cy="819785"/>
            </a:xfrm>
            <a:custGeom>
              <a:avLst/>
              <a:gdLst/>
              <a:ahLst/>
              <a:cxnLst/>
              <a:rect l="l" t="t" r="r" b="b"/>
              <a:pathLst>
                <a:path w="820419" h="819785">
                  <a:moveTo>
                    <a:pt x="819949" y="0"/>
                  </a:moveTo>
                  <a:lnTo>
                    <a:pt x="818558" y="48141"/>
                  </a:lnTo>
                  <a:lnTo>
                    <a:pt x="814436" y="95551"/>
                  </a:lnTo>
                  <a:lnTo>
                    <a:pt x="807660" y="142152"/>
                  </a:lnTo>
                  <a:lnTo>
                    <a:pt x="798307" y="187868"/>
                  </a:lnTo>
                  <a:lnTo>
                    <a:pt x="786454" y="232620"/>
                  </a:lnTo>
                  <a:lnTo>
                    <a:pt x="772177" y="276333"/>
                  </a:lnTo>
                  <a:lnTo>
                    <a:pt x="755553" y="318930"/>
                  </a:lnTo>
                  <a:lnTo>
                    <a:pt x="736660" y="360334"/>
                  </a:lnTo>
                  <a:lnTo>
                    <a:pt x="715574" y="400467"/>
                  </a:lnTo>
                  <a:lnTo>
                    <a:pt x="692372" y="439253"/>
                  </a:lnTo>
                  <a:lnTo>
                    <a:pt x="667130" y="476615"/>
                  </a:lnTo>
                  <a:lnTo>
                    <a:pt x="639927" y="512477"/>
                  </a:lnTo>
                  <a:lnTo>
                    <a:pt x="610838" y="546760"/>
                  </a:lnTo>
                  <a:lnTo>
                    <a:pt x="579940" y="579389"/>
                  </a:lnTo>
                  <a:lnTo>
                    <a:pt x="547310" y="610287"/>
                  </a:lnTo>
                  <a:lnTo>
                    <a:pt x="513026" y="639376"/>
                  </a:lnTo>
                  <a:lnTo>
                    <a:pt x="477163" y="666580"/>
                  </a:lnTo>
                  <a:lnTo>
                    <a:pt x="439800" y="691821"/>
                  </a:lnTo>
                  <a:lnTo>
                    <a:pt x="401012" y="715024"/>
                  </a:lnTo>
                  <a:lnTo>
                    <a:pt x="360876" y="736111"/>
                  </a:lnTo>
                  <a:lnTo>
                    <a:pt x="319470" y="755005"/>
                  </a:lnTo>
                  <a:lnTo>
                    <a:pt x="276870" y="771629"/>
                  </a:lnTo>
                  <a:lnTo>
                    <a:pt x="233153" y="785906"/>
                  </a:lnTo>
                  <a:lnTo>
                    <a:pt x="188396" y="797760"/>
                  </a:lnTo>
                  <a:lnTo>
                    <a:pt x="142676" y="807114"/>
                  </a:lnTo>
                  <a:lnTo>
                    <a:pt x="96070" y="813890"/>
                  </a:lnTo>
                  <a:lnTo>
                    <a:pt x="48654" y="818012"/>
                  </a:lnTo>
                  <a:lnTo>
                    <a:pt x="505" y="819404"/>
                  </a:lnTo>
                  <a:lnTo>
                    <a:pt x="337" y="819404"/>
                  </a:lnTo>
                  <a:lnTo>
                    <a:pt x="168" y="819404"/>
                  </a:lnTo>
                  <a:lnTo>
                    <a:pt x="0" y="819404"/>
                  </a:lnTo>
                  <a:lnTo>
                    <a:pt x="506" y="0"/>
                  </a:lnTo>
                  <a:lnTo>
                    <a:pt x="819949" y="0"/>
                  </a:lnTo>
                  <a:close/>
                </a:path>
              </a:pathLst>
            </a:custGeom>
            <a:ln w="12699">
              <a:solidFill>
                <a:srgbClr val="D2C39E"/>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24967" y="3048"/>
              <a:ext cx="1789176" cy="1789176"/>
            </a:xfrm>
            <a:prstGeom prst="rect">
              <a:avLst/>
            </a:prstGeom>
          </p:spPr>
        </p:pic>
        <p:sp>
          <p:nvSpPr>
            <p:cNvPr id="7" name="object 7"/>
            <p:cNvSpPr/>
            <p:nvPr/>
          </p:nvSpPr>
          <p:spPr>
            <a:xfrm>
              <a:off x="168821" y="21081"/>
              <a:ext cx="1702435" cy="1702435"/>
            </a:xfrm>
            <a:custGeom>
              <a:avLst/>
              <a:gdLst/>
              <a:ahLst/>
              <a:cxnLst/>
              <a:rect l="l" t="t" r="r" b="b"/>
              <a:pathLst>
                <a:path w="1702435" h="1702435">
                  <a:moveTo>
                    <a:pt x="0" y="851154"/>
                  </a:moveTo>
                  <a:lnTo>
                    <a:pt x="1347" y="802859"/>
                  </a:lnTo>
                  <a:lnTo>
                    <a:pt x="5341" y="755271"/>
                  </a:lnTo>
                  <a:lnTo>
                    <a:pt x="11909" y="708461"/>
                  </a:lnTo>
                  <a:lnTo>
                    <a:pt x="20981" y="662500"/>
                  </a:lnTo>
                  <a:lnTo>
                    <a:pt x="32484" y="617462"/>
                  </a:lnTo>
                  <a:lnTo>
                    <a:pt x="46346" y="573417"/>
                  </a:lnTo>
                  <a:lnTo>
                    <a:pt x="62495" y="530438"/>
                  </a:lnTo>
                  <a:lnTo>
                    <a:pt x="80860" y="488596"/>
                  </a:lnTo>
                  <a:lnTo>
                    <a:pt x="101369" y="447964"/>
                  </a:lnTo>
                  <a:lnTo>
                    <a:pt x="123949" y="408613"/>
                  </a:lnTo>
                  <a:lnTo>
                    <a:pt x="148530" y="370615"/>
                  </a:lnTo>
                  <a:lnTo>
                    <a:pt x="175039" y="334042"/>
                  </a:lnTo>
                  <a:lnTo>
                    <a:pt x="203404" y="298966"/>
                  </a:lnTo>
                  <a:lnTo>
                    <a:pt x="233553" y="265459"/>
                  </a:lnTo>
                  <a:lnTo>
                    <a:pt x="265416" y="233593"/>
                  </a:lnTo>
                  <a:lnTo>
                    <a:pt x="298919" y="203439"/>
                  </a:lnTo>
                  <a:lnTo>
                    <a:pt x="333991" y="175070"/>
                  </a:lnTo>
                  <a:lnTo>
                    <a:pt x="370561" y="148557"/>
                  </a:lnTo>
                  <a:lnTo>
                    <a:pt x="408556" y="123973"/>
                  </a:lnTo>
                  <a:lnTo>
                    <a:pt x="447904" y="101388"/>
                  </a:lnTo>
                  <a:lnTo>
                    <a:pt x="488534" y="80876"/>
                  </a:lnTo>
                  <a:lnTo>
                    <a:pt x="530373" y="62508"/>
                  </a:lnTo>
                  <a:lnTo>
                    <a:pt x="573351" y="46355"/>
                  </a:lnTo>
                  <a:lnTo>
                    <a:pt x="617394" y="32490"/>
                  </a:lnTo>
                  <a:lnTo>
                    <a:pt x="662432" y="20985"/>
                  </a:lnTo>
                  <a:lnTo>
                    <a:pt x="708393" y="11912"/>
                  </a:lnTo>
                  <a:lnTo>
                    <a:pt x="755204" y="5342"/>
                  </a:lnTo>
                  <a:lnTo>
                    <a:pt x="802793" y="1347"/>
                  </a:lnTo>
                  <a:lnTo>
                    <a:pt x="851090" y="0"/>
                  </a:lnTo>
                  <a:lnTo>
                    <a:pt x="899386" y="1347"/>
                  </a:lnTo>
                  <a:lnTo>
                    <a:pt x="946976" y="5342"/>
                  </a:lnTo>
                  <a:lnTo>
                    <a:pt x="993786" y="11912"/>
                  </a:lnTo>
                  <a:lnTo>
                    <a:pt x="1039746" y="20985"/>
                  </a:lnTo>
                  <a:lnTo>
                    <a:pt x="1084783" y="32490"/>
                  </a:lnTo>
                  <a:lnTo>
                    <a:pt x="1128825" y="46355"/>
                  </a:lnTo>
                  <a:lnTo>
                    <a:pt x="1171801" y="62508"/>
                  </a:lnTo>
                  <a:lnTo>
                    <a:pt x="1213639" y="80876"/>
                  </a:lnTo>
                  <a:lnTo>
                    <a:pt x="1254268" y="101388"/>
                  </a:lnTo>
                  <a:lnTo>
                    <a:pt x="1293614" y="123973"/>
                  </a:lnTo>
                  <a:lnTo>
                    <a:pt x="1331607" y="148557"/>
                  </a:lnTo>
                  <a:lnTo>
                    <a:pt x="1368174" y="175070"/>
                  </a:lnTo>
                  <a:lnTo>
                    <a:pt x="1403245" y="203439"/>
                  </a:lnTo>
                  <a:lnTo>
                    <a:pt x="1436746" y="233593"/>
                  </a:lnTo>
                  <a:lnTo>
                    <a:pt x="1468606" y="265459"/>
                  </a:lnTo>
                  <a:lnTo>
                    <a:pt x="1498754" y="298966"/>
                  </a:lnTo>
                  <a:lnTo>
                    <a:pt x="1527117" y="334042"/>
                  </a:lnTo>
                  <a:lnTo>
                    <a:pt x="1553624" y="370615"/>
                  </a:lnTo>
                  <a:lnTo>
                    <a:pt x="1578203" y="408613"/>
                  </a:lnTo>
                  <a:lnTo>
                    <a:pt x="1600782" y="447964"/>
                  </a:lnTo>
                  <a:lnTo>
                    <a:pt x="1621289" y="488596"/>
                  </a:lnTo>
                  <a:lnTo>
                    <a:pt x="1639653" y="530438"/>
                  </a:lnTo>
                  <a:lnTo>
                    <a:pt x="1655801" y="573417"/>
                  </a:lnTo>
                  <a:lnTo>
                    <a:pt x="1669661" y="617462"/>
                  </a:lnTo>
                  <a:lnTo>
                    <a:pt x="1681163" y="662500"/>
                  </a:lnTo>
                  <a:lnTo>
                    <a:pt x="1690234" y="708461"/>
                  </a:lnTo>
                  <a:lnTo>
                    <a:pt x="1696802" y="755271"/>
                  </a:lnTo>
                  <a:lnTo>
                    <a:pt x="1700795" y="802859"/>
                  </a:lnTo>
                  <a:lnTo>
                    <a:pt x="1702142" y="851154"/>
                  </a:lnTo>
                  <a:lnTo>
                    <a:pt x="1700795" y="899447"/>
                  </a:lnTo>
                  <a:lnTo>
                    <a:pt x="1696802" y="947034"/>
                  </a:lnTo>
                  <a:lnTo>
                    <a:pt x="1690234" y="993843"/>
                  </a:lnTo>
                  <a:lnTo>
                    <a:pt x="1681163" y="1039800"/>
                  </a:lnTo>
                  <a:lnTo>
                    <a:pt x="1669661" y="1084835"/>
                  </a:lnTo>
                  <a:lnTo>
                    <a:pt x="1655801" y="1128876"/>
                  </a:lnTo>
                  <a:lnTo>
                    <a:pt x="1639653" y="1171850"/>
                  </a:lnTo>
                  <a:lnTo>
                    <a:pt x="1621289" y="1213687"/>
                  </a:lnTo>
                  <a:lnTo>
                    <a:pt x="1600782" y="1254314"/>
                  </a:lnTo>
                  <a:lnTo>
                    <a:pt x="1578203" y="1293659"/>
                  </a:lnTo>
                  <a:lnTo>
                    <a:pt x="1553624" y="1331651"/>
                  </a:lnTo>
                  <a:lnTo>
                    <a:pt x="1527117" y="1368218"/>
                  </a:lnTo>
                  <a:lnTo>
                    <a:pt x="1498754" y="1403287"/>
                  </a:lnTo>
                  <a:lnTo>
                    <a:pt x="1468606" y="1436788"/>
                  </a:lnTo>
                  <a:lnTo>
                    <a:pt x="1436746" y="1468647"/>
                  </a:lnTo>
                  <a:lnTo>
                    <a:pt x="1403245" y="1498795"/>
                  </a:lnTo>
                  <a:lnTo>
                    <a:pt x="1368174" y="1527157"/>
                  </a:lnTo>
                  <a:lnTo>
                    <a:pt x="1331607" y="1553664"/>
                  </a:lnTo>
                  <a:lnTo>
                    <a:pt x="1293614" y="1578242"/>
                  </a:lnTo>
                  <a:lnTo>
                    <a:pt x="1254268" y="1600821"/>
                  </a:lnTo>
                  <a:lnTo>
                    <a:pt x="1213639" y="1621328"/>
                  </a:lnTo>
                  <a:lnTo>
                    <a:pt x="1171801" y="1639691"/>
                  </a:lnTo>
                  <a:lnTo>
                    <a:pt x="1128825" y="1655839"/>
                  </a:lnTo>
                  <a:lnTo>
                    <a:pt x="1084783" y="1669700"/>
                  </a:lnTo>
                  <a:lnTo>
                    <a:pt x="1039746" y="1681201"/>
                  </a:lnTo>
                  <a:lnTo>
                    <a:pt x="993786" y="1690272"/>
                  </a:lnTo>
                  <a:lnTo>
                    <a:pt x="946976" y="1696840"/>
                  </a:lnTo>
                  <a:lnTo>
                    <a:pt x="899386" y="1700833"/>
                  </a:lnTo>
                  <a:lnTo>
                    <a:pt x="851090" y="1702181"/>
                  </a:lnTo>
                  <a:lnTo>
                    <a:pt x="802793" y="1700833"/>
                  </a:lnTo>
                  <a:lnTo>
                    <a:pt x="755204" y="1696840"/>
                  </a:lnTo>
                  <a:lnTo>
                    <a:pt x="708393" y="1690272"/>
                  </a:lnTo>
                  <a:lnTo>
                    <a:pt x="662432" y="1681201"/>
                  </a:lnTo>
                  <a:lnTo>
                    <a:pt x="617394" y="1669700"/>
                  </a:lnTo>
                  <a:lnTo>
                    <a:pt x="573351" y="1655839"/>
                  </a:lnTo>
                  <a:lnTo>
                    <a:pt x="530373" y="1639691"/>
                  </a:lnTo>
                  <a:lnTo>
                    <a:pt x="488534" y="1621328"/>
                  </a:lnTo>
                  <a:lnTo>
                    <a:pt x="447904" y="1600821"/>
                  </a:lnTo>
                  <a:lnTo>
                    <a:pt x="408556" y="1578242"/>
                  </a:lnTo>
                  <a:lnTo>
                    <a:pt x="370561" y="1553664"/>
                  </a:lnTo>
                  <a:lnTo>
                    <a:pt x="333991" y="1527157"/>
                  </a:lnTo>
                  <a:lnTo>
                    <a:pt x="298919" y="1498795"/>
                  </a:lnTo>
                  <a:lnTo>
                    <a:pt x="265416" y="1468647"/>
                  </a:lnTo>
                  <a:lnTo>
                    <a:pt x="233553" y="1436788"/>
                  </a:lnTo>
                  <a:lnTo>
                    <a:pt x="203404" y="1403287"/>
                  </a:lnTo>
                  <a:lnTo>
                    <a:pt x="175039" y="1368218"/>
                  </a:lnTo>
                  <a:lnTo>
                    <a:pt x="148530" y="1331651"/>
                  </a:lnTo>
                  <a:lnTo>
                    <a:pt x="123949" y="1293659"/>
                  </a:lnTo>
                  <a:lnTo>
                    <a:pt x="101369" y="1254314"/>
                  </a:lnTo>
                  <a:lnTo>
                    <a:pt x="80860" y="1213687"/>
                  </a:lnTo>
                  <a:lnTo>
                    <a:pt x="62495" y="1171850"/>
                  </a:lnTo>
                  <a:lnTo>
                    <a:pt x="46346" y="1128876"/>
                  </a:lnTo>
                  <a:lnTo>
                    <a:pt x="32484" y="1084835"/>
                  </a:lnTo>
                  <a:lnTo>
                    <a:pt x="20981" y="1039800"/>
                  </a:lnTo>
                  <a:lnTo>
                    <a:pt x="11909" y="993843"/>
                  </a:lnTo>
                  <a:lnTo>
                    <a:pt x="5341" y="947034"/>
                  </a:lnTo>
                  <a:lnTo>
                    <a:pt x="1347" y="899447"/>
                  </a:lnTo>
                  <a:lnTo>
                    <a:pt x="0" y="851154"/>
                  </a:lnTo>
                  <a:close/>
                </a:path>
              </a:pathLst>
            </a:custGeom>
            <a:ln w="27305">
              <a:solidFill>
                <a:srgbClr val="FFF6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67640" y="1039367"/>
              <a:ext cx="1164336" cy="1161288"/>
            </a:xfrm>
            <a:prstGeom prst="rect">
              <a:avLst/>
            </a:prstGeom>
          </p:spPr>
        </p:pic>
        <p:pic>
          <p:nvPicPr>
            <p:cNvPr id="9" name="object 9"/>
            <p:cNvPicPr/>
            <p:nvPr/>
          </p:nvPicPr>
          <p:blipFill>
            <a:blip r:embed="rId5" cstate="print"/>
            <a:stretch>
              <a:fillRect/>
            </a:stretch>
          </p:blipFill>
          <p:spPr>
            <a:xfrm>
              <a:off x="187318" y="1050633"/>
              <a:ext cx="1116813" cy="1111530"/>
            </a:xfrm>
            <a:prstGeom prst="rect">
              <a:avLst/>
            </a:prstGeom>
          </p:spPr>
        </p:pic>
        <p:sp>
          <p:nvSpPr>
            <p:cNvPr id="10" name="object 10"/>
            <p:cNvSpPr/>
            <p:nvPr/>
          </p:nvSpPr>
          <p:spPr>
            <a:xfrm>
              <a:off x="187318" y="1050633"/>
              <a:ext cx="1116965" cy="1111885"/>
            </a:xfrm>
            <a:custGeom>
              <a:avLst/>
              <a:gdLst/>
              <a:ahLst/>
              <a:cxnLst/>
              <a:rect l="l" t="t" r="r" b="b"/>
              <a:pathLst>
                <a:path w="1116965" h="1111885">
                  <a:moveTo>
                    <a:pt x="118497" y="204634"/>
                  </a:moveTo>
                  <a:lnTo>
                    <a:pt x="149786" y="168741"/>
                  </a:lnTo>
                  <a:lnTo>
                    <a:pt x="183516" y="136234"/>
                  </a:lnTo>
                  <a:lnTo>
                    <a:pt x="219451" y="107137"/>
                  </a:lnTo>
                  <a:lnTo>
                    <a:pt x="257356" y="81474"/>
                  </a:lnTo>
                  <a:lnTo>
                    <a:pt x="296996" y="59270"/>
                  </a:lnTo>
                  <a:lnTo>
                    <a:pt x="338136" y="40547"/>
                  </a:lnTo>
                  <a:lnTo>
                    <a:pt x="380539" y="25331"/>
                  </a:lnTo>
                  <a:lnTo>
                    <a:pt x="423971" y="13644"/>
                  </a:lnTo>
                  <a:lnTo>
                    <a:pt x="468197" y="5510"/>
                  </a:lnTo>
                  <a:lnTo>
                    <a:pt x="512980" y="954"/>
                  </a:lnTo>
                  <a:lnTo>
                    <a:pt x="558087" y="0"/>
                  </a:lnTo>
                  <a:lnTo>
                    <a:pt x="603281" y="2670"/>
                  </a:lnTo>
                  <a:lnTo>
                    <a:pt x="648328" y="8990"/>
                  </a:lnTo>
                  <a:lnTo>
                    <a:pt x="692991" y="18983"/>
                  </a:lnTo>
                  <a:lnTo>
                    <a:pt x="737036" y="32672"/>
                  </a:lnTo>
                  <a:lnTo>
                    <a:pt x="780228" y="50083"/>
                  </a:lnTo>
                  <a:lnTo>
                    <a:pt x="822331" y="71238"/>
                  </a:lnTo>
                  <a:lnTo>
                    <a:pt x="863109" y="96162"/>
                  </a:lnTo>
                  <a:lnTo>
                    <a:pt x="902328" y="124878"/>
                  </a:lnTo>
                  <a:lnTo>
                    <a:pt x="939023" y="156757"/>
                  </a:lnTo>
                  <a:lnTo>
                    <a:pt x="972366" y="190998"/>
                  </a:lnTo>
                  <a:lnTo>
                    <a:pt x="1002326" y="227366"/>
                  </a:lnTo>
                  <a:lnTo>
                    <a:pt x="1028875" y="265625"/>
                  </a:lnTo>
                  <a:lnTo>
                    <a:pt x="1051985" y="305541"/>
                  </a:lnTo>
                  <a:lnTo>
                    <a:pt x="1071627" y="346879"/>
                  </a:lnTo>
                  <a:lnTo>
                    <a:pt x="1087772" y="389404"/>
                  </a:lnTo>
                  <a:lnTo>
                    <a:pt x="1100392" y="432881"/>
                  </a:lnTo>
                  <a:lnTo>
                    <a:pt x="1109458" y="477076"/>
                  </a:lnTo>
                  <a:lnTo>
                    <a:pt x="1114941" y="521754"/>
                  </a:lnTo>
                  <a:lnTo>
                    <a:pt x="1116813" y="566679"/>
                  </a:lnTo>
                  <a:lnTo>
                    <a:pt x="1115045" y="611617"/>
                  </a:lnTo>
                  <a:lnTo>
                    <a:pt x="1109608" y="656333"/>
                  </a:lnTo>
                  <a:lnTo>
                    <a:pt x="1100474" y="700593"/>
                  </a:lnTo>
                  <a:lnTo>
                    <a:pt x="1087614" y="744160"/>
                  </a:lnTo>
                  <a:lnTo>
                    <a:pt x="1070999" y="786801"/>
                  </a:lnTo>
                  <a:lnTo>
                    <a:pt x="1050601" y="828281"/>
                  </a:lnTo>
                  <a:lnTo>
                    <a:pt x="1026391" y="868365"/>
                  </a:lnTo>
                  <a:lnTo>
                    <a:pt x="998340" y="906817"/>
                  </a:lnTo>
                  <a:lnTo>
                    <a:pt x="967050" y="942711"/>
                  </a:lnTo>
                  <a:lnTo>
                    <a:pt x="933321" y="975221"/>
                  </a:lnTo>
                  <a:lnTo>
                    <a:pt x="897386" y="1004323"/>
                  </a:lnTo>
                  <a:lnTo>
                    <a:pt x="859481" y="1029991"/>
                  </a:lnTo>
                  <a:lnTo>
                    <a:pt x="819842" y="1052203"/>
                  </a:lnTo>
                  <a:lnTo>
                    <a:pt x="778703" y="1070934"/>
                  </a:lnTo>
                  <a:lnTo>
                    <a:pt x="736301" y="1086160"/>
                  </a:lnTo>
                  <a:lnTo>
                    <a:pt x="692869" y="1097856"/>
                  </a:lnTo>
                  <a:lnTo>
                    <a:pt x="648644" y="1105999"/>
                  </a:lnTo>
                  <a:lnTo>
                    <a:pt x="603861" y="1110565"/>
                  </a:lnTo>
                  <a:lnTo>
                    <a:pt x="558755" y="1111530"/>
                  </a:lnTo>
                  <a:lnTo>
                    <a:pt x="513561" y="1108869"/>
                  </a:lnTo>
                  <a:lnTo>
                    <a:pt x="468514" y="1102558"/>
                  </a:lnTo>
                  <a:lnTo>
                    <a:pt x="423851" y="1092574"/>
                  </a:lnTo>
                  <a:lnTo>
                    <a:pt x="379805" y="1078891"/>
                  </a:lnTo>
                  <a:lnTo>
                    <a:pt x="336613" y="1061487"/>
                  </a:lnTo>
                  <a:lnTo>
                    <a:pt x="294509" y="1040336"/>
                  </a:lnTo>
                  <a:lnTo>
                    <a:pt x="253729" y="1015415"/>
                  </a:lnTo>
                  <a:lnTo>
                    <a:pt x="214509" y="986700"/>
                  </a:lnTo>
                  <a:lnTo>
                    <a:pt x="177813" y="954821"/>
                  </a:lnTo>
                  <a:lnTo>
                    <a:pt x="144469" y="920580"/>
                  </a:lnTo>
                  <a:lnTo>
                    <a:pt x="114507" y="884212"/>
                  </a:lnTo>
                  <a:lnTo>
                    <a:pt x="87955" y="845952"/>
                  </a:lnTo>
                  <a:lnTo>
                    <a:pt x="64843" y="806035"/>
                  </a:lnTo>
                  <a:lnTo>
                    <a:pt x="45198" y="764695"/>
                  </a:lnTo>
                  <a:lnTo>
                    <a:pt x="29050" y="722168"/>
                  </a:lnTo>
                  <a:lnTo>
                    <a:pt x="16427" y="678687"/>
                  </a:lnTo>
                  <a:lnTo>
                    <a:pt x="7358" y="634488"/>
                  </a:lnTo>
                  <a:lnTo>
                    <a:pt x="1873" y="589806"/>
                  </a:lnTo>
                  <a:lnTo>
                    <a:pt x="0" y="544874"/>
                  </a:lnTo>
                  <a:lnTo>
                    <a:pt x="1767" y="499929"/>
                  </a:lnTo>
                  <a:lnTo>
                    <a:pt x="7203" y="455204"/>
                  </a:lnTo>
                  <a:lnTo>
                    <a:pt x="16338" y="410935"/>
                  </a:lnTo>
                  <a:lnTo>
                    <a:pt x="29201" y="367355"/>
                  </a:lnTo>
                  <a:lnTo>
                    <a:pt x="45819" y="324701"/>
                  </a:lnTo>
                  <a:lnTo>
                    <a:pt x="66221" y="283206"/>
                  </a:lnTo>
                  <a:lnTo>
                    <a:pt x="90438" y="243105"/>
                  </a:lnTo>
                  <a:lnTo>
                    <a:pt x="118497" y="204634"/>
                  </a:lnTo>
                  <a:close/>
                </a:path>
                <a:path w="1116965" h="1111885">
                  <a:moveTo>
                    <a:pt x="220478" y="286041"/>
                  </a:moveTo>
                  <a:lnTo>
                    <a:pt x="193857" y="323455"/>
                  </a:lnTo>
                  <a:lnTo>
                    <a:pt x="171956" y="362810"/>
                  </a:lnTo>
                  <a:lnTo>
                    <a:pt x="154731" y="403741"/>
                  </a:lnTo>
                  <a:lnTo>
                    <a:pt x="142134" y="445881"/>
                  </a:lnTo>
                  <a:lnTo>
                    <a:pt x="134120" y="488865"/>
                  </a:lnTo>
                  <a:lnTo>
                    <a:pt x="130642" y="532328"/>
                  </a:lnTo>
                  <a:lnTo>
                    <a:pt x="131656" y="575903"/>
                  </a:lnTo>
                  <a:lnTo>
                    <a:pt x="137113" y="619227"/>
                  </a:lnTo>
                  <a:lnTo>
                    <a:pt x="146970" y="661933"/>
                  </a:lnTo>
                  <a:lnTo>
                    <a:pt x="161179" y="703655"/>
                  </a:lnTo>
                  <a:lnTo>
                    <a:pt x="179695" y="744028"/>
                  </a:lnTo>
                  <a:lnTo>
                    <a:pt x="202471" y="782686"/>
                  </a:lnTo>
                  <a:lnTo>
                    <a:pt x="229462" y="819265"/>
                  </a:lnTo>
                  <a:lnTo>
                    <a:pt x="260621" y="853397"/>
                  </a:lnTo>
                  <a:lnTo>
                    <a:pt x="295903" y="884719"/>
                  </a:lnTo>
                  <a:lnTo>
                    <a:pt x="334266" y="912179"/>
                  </a:lnTo>
                  <a:lnTo>
                    <a:pt x="374454" y="934995"/>
                  </a:lnTo>
                  <a:lnTo>
                    <a:pt x="416101" y="953204"/>
                  </a:lnTo>
                  <a:lnTo>
                    <a:pt x="458842" y="966841"/>
                  </a:lnTo>
                  <a:lnTo>
                    <a:pt x="502309" y="975943"/>
                  </a:lnTo>
                  <a:lnTo>
                    <a:pt x="546136" y="980546"/>
                  </a:lnTo>
                  <a:lnTo>
                    <a:pt x="589958" y="980687"/>
                  </a:lnTo>
                  <a:lnTo>
                    <a:pt x="633407" y="976403"/>
                  </a:lnTo>
                  <a:lnTo>
                    <a:pt x="676118" y="967728"/>
                  </a:lnTo>
                  <a:lnTo>
                    <a:pt x="717723" y="954701"/>
                  </a:lnTo>
                  <a:lnTo>
                    <a:pt x="757858" y="937356"/>
                  </a:lnTo>
                  <a:lnTo>
                    <a:pt x="796155" y="915731"/>
                  </a:lnTo>
                  <a:lnTo>
                    <a:pt x="832249" y="889862"/>
                  </a:lnTo>
                  <a:lnTo>
                    <a:pt x="865772" y="859785"/>
                  </a:lnTo>
                  <a:lnTo>
                    <a:pt x="896359" y="825537"/>
                  </a:lnTo>
                  <a:lnTo>
                    <a:pt x="922982" y="788101"/>
                  </a:lnTo>
                  <a:lnTo>
                    <a:pt x="944884" y="748730"/>
                  </a:lnTo>
                  <a:lnTo>
                    <a:pt x="962112" y="707789"/>
                  </a:lnTo>
                  <a:lnTo>
                    <a:pt x="974710" y="665643"/>
                  </a:lnTo>
                  <a:lnTo>
                    <a:pt x="982725" y="622657"/>
                  </a:lnTo>
                  <a:lnTo>
                    <a:pt x="986204" y="579196"/>
                  </a:lnTo>
                  <a:lnTo>
                    <a:pt x="985192" y="535624"/>
                  </a:lnTo>
                  <a:lnTo>
                    <a:pt x="979734" y="492307"/>
                  </a:lnTo>
                  <a:lnTo>
                    <a:pt x="969878" y="449609"/>
                  </a:lnTo>
                  <a:lnTo>
                    <a:pt x="955670" y="407895"/>
                  </a:lnTo>
                  <a:lnTo>
                    <a:pt x="937154" y="367530"/>
                  </a:lnTo>
                  <a:lnTo>
                    <a:pt x="914378" y="328880"/>
                  </a:lnTo>
                  <a:lnTo>
                    <a:pt x="887387" y="292308"/>
                  </a:lnTo>
                  <a:lnTo>
                    <a:pt x="856228" y="258179"/>
                  </a:lnTo>
                  <a:lnTo>
                    <a:pt x="820946" y="226859"/>
                  </a:lnTo>
                  <a:lnTo>
                    <a:pt x="782581" y="199399"/>
                  </a:lnTo>
                  <a:lnTo>
                    <a:pt x="742391" y="176583"/>
                  </a:lnTo>
                  <a:lnTo>
                    <a:pt x="700742" y="158375"/>
                  </a:lnTo>
                  <a:lnTo>
                    <a:pt x="658000" y="144737"/>
                  </a:lnTo>
                  <a:lnTo>
                    <a:pt x="614531" y="135635"/>
                  </a:lnTo>
                  <a:lnTo>
                    <a:pt x="570703" y="131032"/>
                  </a:lnTo>
                  <a:lnTo>
                    <a:pt x="526880" y="130891"/>
                  </a:lnTo>
                  <a:lnTo>
                    <a:pt x="483431" y="135175"/>
                  </a:lnTo>
                  <a:lnTo>
                    <a:pt x="440719" y="143850"/>
                  </a:lnTo>
                  <a:lnTo>
                    <a:pt x="399113" y="156877"/>
                  </a:lnTo>
                  <a:lnTo>
                    <a:pt x="358979" y="174222"/>
                  </a:lnTo>
                  <a:lnTo>
                    <a:pt x="320681" y="195847"/>
                  </a:lnTo>
                  <a:lnTo>
                    <a:pt x="284588" y="221716"/>
                  </a:lnTo>
                  <a:lnTo>
                    <a:pt x="251064" y="251793"/>
                  </a:lnTo>
                  <a:lnTo>
                    <a:pt x="220478" y="286041"/>
                  </a:lnTo>
                  <a:close/>
                </a:path>
              </a:pathLst>
            </a:custGeom>
            <a:ln w="12700">
              <a:solidFill>
                <a:srgbClr val="C6B791"/>
              </a:solidFill>
            </a:ln>
          </p:spPr>
          <p:txBody>
            <a:bodyPr wrap="square" lIns="0" tIns="0" rIns="0" bIns="0" rtlCol="0"/>
            <a:lstStyle/>
            <a:p>
              <a:endParaRPr/>
            </a:p>
          </p:txBody>
        </p:sp>
        <p:sp>
          <p:nvSpPr>
            <p:cNvPr id="11" name="object 11"/>
            <p:cNvSpPr/>
            <p:nvPr/>
          </p:nvSpPr>
          <p:spPr>
            <a:xfrm>
              <a:off x="1012875" y="0"/>
              <a:ext cx="8131175" cy="6858000"/>
            </a:xfrm>
            <a:custGeom>
              <a:avLst/>
              <a:gdLst/>
              <a:ahLst/>
              <a:cxnLst/>
              <a:rect l="l" t="t" r="r" b="b"/>
              <a:pathLst>
                <a:path w="8131175" h="6858000">
                  <a:moveTo>
                    <a:pt x="8131175" y="0"/>
                  </a:moveTo>
                  <a:lnTo>
                    <a:pt x="0" y="0"/>
                  </a:lnTo>
                  <a:lnTo>
                    <a:pt x="0" y="6858000"/>
                  </a:lnTo>
                  <a:lnTo>
                    <a:pt x="8131175" y="6858000"/>
                  </a:lnTo>
                  <a:lnTo>
                    <a:pt x="8131175" y="0"/>
                  </a:lnTo>
                  <a:close/>
                </a:path>
              </a:pathLst>
            </a:custGeom>
            <a:solidFill>
              <a:srgbClr val="FFFFFF"/>
            </a:solidFill>
          </p:spPr>
          <p:txBody>
            <a:bodyPr wrap="square" lIns="0" tIns="0" rIns="0" bIns="0" rtlCol="0"/>
            <a:lstStyle/>
            <a:p>
              <a:endParaRPr/>
            </a:p>
          </p:txBody>
        </p:sp>
        <p:pic>
          <p:nvPicPr>
            <p:cNvPr id="12" name="object 12"/>
            <p:cNvPicPr/>
            <p:nvPr/>
          </p:nvPicPr>
          <p:blipFill>
            <a:blip r:embed="rId6" cstate="print"/>
            <a:stretch>
              <a:fillRect/>
            </a:stretch>
          </p:blipFill>
          <p:spPr>
            <a:xfrm>
              <a:off x="935735" y="0"/>
              <a:ext cx="158496" cy="6857999"/>
            </a:xfrm>
            <a:prstGeom prst="rect">
              <a:avLst/>
            </a:prstGeom>
          </p:spPr>
        </p:pic>
        <p:sp>
          <p:nvSpPr>
            <p:cNvPr id="13" name="object 13"/>
            <p:cNvSpPr/>
            <p:nvPr/>
          </p:nvSpPr>
          <p:spPr>
            <a:xfrm>
              <a:off x="1014984"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grpSp>
      <p:sp>
        <p:nvSpPr>
          <p:cNvPr id="14" name="object 14"/>
          <p:cNvSpPr txBox="1">
            <a:spLocks noGrp="1"/>
          </p:cNvSpPr>
          <p:nvPr>
            <p:ph type="title"/>
          </p:nvPr>
        </p:nvSpPr>
        <p:spPr>
          <a:xfrm>
            <a:off x="3697351" y="1432637"/>
            <a:ext cx="2286000" cy="391795"/>
          </a:xfrm>
          <a:prstGeom prst="rect">
            <a:avLst/>
          </a:prstGeom>
        </p:spPr>
        <p:txBody>
          <a:bodyPr vert="horz" wrap="square" lIns="0" tIns="12700" rIns="0" bIns="0" rtlCol="0" anchor="ctr">
            <a:spAutoFit/>
          </a:bodyPr>
          <a:lstStyle/>
          <a:p>
            <a:pPr marL="12700">
              <a:lnSpc>
                <a:spcPct val="100000"/>
              </a:lnSpc>
              <a:spcBef>
                <a:spcPts val="100"/>
              </a:spcBef>
            </a:pPr>
            <a:r>
              <a:rPr sz="2400" spc="5" dirty="0">
                <a:solidFill>
                  <a:srgbClr val="000000"/>
                </a:solidFill>
              </a:rPr>
              <a:t>Rule</a:t>
            </a:r>
            <a:r>
              <a:rPr sz="2400" spc="-90" dirty="0">
                <a:solidFill>
                  <a:srgbClr val="000000"/>
                </a:solidFill>
              </a:rPr>
              <a:t> </a:t>
            </a:r>
            <a:r>
              <a:rPr sz="2400" spc="-160" dirty="0">
                <a:solidFill>
                  <a:srgbClr val="000000"/>
                </a:solidFill>
              </a:rPr>
              <a:t>1:</a:t>
            </a:r>
            <a:r>
              <a:rPr sz="2400" spc="-305" dirty="0">
                <a:solidFill>
                  <a:srgbClr val="000000"/>
                </a:solidFill>
              </a:rPr>
              <a:t> </a:t>
            </a:r>
            <a:r>
              <a:rPr sz="2400" spc="-195" dirty="0">
                <a:solidFill>
                  <a:srgbClr val="000000"/>
                </a:solidFill>
              </a:rPr>
              <a:t>f</a:t>
            </a:r>
            <a:r>
              <a:rPr sz="2400" spc="50" dirty="0">
                <a:solidFill>
                  <a:srgbClr val="000000"/>
                </a:solidFill>
              </a:rPr>
              <a:t>or</a:t>
            </a:r>
            <a:r>
              <a:rPr sz="2400" spc="-55" dirty="0">
                <a:solidFill>
                  <a:srgbClr val="000000"/>
                </a:solidFill>
              </a:rPr>
              <a:t> </a:t>
            </a:r>
            <a:r>
              <a:rPr sz="2400" dirty="0">
                <a:solidFill>
                  <a:srgbClr val="000000"/>
                </a:solidFill>
              </a:rPr>
              <a:t>l</a:t>
            </a:r>
            <a:r>
              <a:rPr sz="2400" spc="-10" dirty="0">
                <a:solidFill>
                  <a:srgbClr val="000000"/>
                </a:solidFill>
              </a:rPr>
              <a:t>o</a:t>
            </a:r>
            <a:r>
              <a:rPr sz="2400" spc="50" dirty="0">
                <a:solidFill>
                  <a:srgbClr val="000000"/>
                </a:solidFill>
              </a:rPr>
              <a:t>o</a:t>
            </a:r>
            <a:r>
              <a:rPr sz="2400" spc="-10" dirty="0">
                <a:solidFill>
                  <a:srgbClr val="000000"/>
                </a:solidFill>
              </a:rPr>
              <a:t>ps</a:t>
            </a:r>
            <a:endParaRPr sz="2400"/>
          </a:p>
        </p:txBody>
      </p:sp>
      <p:sp>
        <p:nvSpPr>
          <p:cNvPr id="15" name="object 15"/>
          <p:cNvSpPr txBox="1"/>
          <p:nvPr/>
        </p:nvSpPr>
        <p:spPr>
          <a:xfrm>
            <a:off x="3121279" y="1800510"/>
            <a:ext cx="7243445" cy="4521750"/>
          </a:xfrm>
          <a:prstGeom prst="rect">
            <a:avLst/>
          </a:prstGeom>
        </p:spPr>
        <p:txBody>
          <a:bodyPr vert="horz" wrap="square" lIns="0" tIns="58419" rIns="0" bIns="0" rtlCol="0">
            <a:spAutoFit/>
          </a:bodyPr>
          <a:lstStyle/>
          <a:p>
            <a:pPr marL="12700">
              <a:spcBef>
                <a:spcPts val="459"/>
              </a:spcBef>
            </a:pPr>
            <a:r>
              <a:rPr sz="2000" spc="-265" dirty="0">
                <a:latin typeface="Trebuchet MS"/>
                <a:cs typeface="Trebuchet MS"/>
              </a:rPr>
              <a:t>f</a:t>
            </a:r>
            <a:r>
              <a:rPr sz="2000" spc="20" dirty="0">
                <a:latin typeface="Trebuchet MS"/>
                <a:cs typeface="Trebuchet MS"/>
              </a:rPr>
              <a:t>or</a:t>
            </a:r>
            <a:r>
              <a:rPr sz="2000" spc="-95" dirty="0">
                <a:latin typeface="Trebuchet MS"/>
                <a:cs typeface="Trebuchet MS"/>
              </a:rPr>
              <a:t>(</a:t>
            </a:r>
            <a:r>
              <a:rPr sz="2000" spc="-70" dirty="0">
                <a:latin typeface="Trebuchet MS"/>
                <a:cs typeface="Trebuchet MS"/>
              </a:rPr>
              <a:t> </a:t>
            </a:r>
            <a:r>
              <a:rPr sz="2000" spc="-135" dirty="0">
                <a:latin typeface="Trebuchet MS"/>
                <a:cs typeface="Trebuchet MS"/>
              </a:rPr>
              <a:t>i</a:t>
            </a:r>
            <a:r>
              <a:rPr sz="2000" spc="-60" dirty="0">
                <a:latin typeface="Trebuchet MS"/>
                <a:cs typeface="Trebuchet MS"/>
              </a:rPr>
              <a:t> </a:t>
            </a:r>
            <a:r>
              <a:rPr sz="2000" spc="110" dirty="0">
                <a:latin typeface="Trebuchet MS"/>
                <a:cs typeface="Trebuchet MS"/>
              </a:rPr>
              <a:t>=</a:t>
            </a:r>
            <a:r>
              <a:rPr sz="2000" spc="-65" dirty="0">
                <a:latin typeface="Trebuchet MS"/>
                <a:cs typeface="Trebuchet MS"/>
              </a:rPr>
              <a:t> </a:t>
            </a:r>
            <a:r>
              <a:rPr sz="2000" spc="-50" dirty="0">
                <a:latin typeface="Trebuchet MS"/>
                <a:cs typeface="Trebuchet MS"/>
              </a:rPr>
              <a:t>0</a:t>
            </a:r>
            <a:r>
              <a:rPr sz="2000" spc="-280" dirty="0">
                <a:latin typeface="Trebuchet MS"/>
                <a:cs typeface="Trebuchet MS"/>
              </a:rPr>
              <a:t>;</a:t>
            </a:r>
            <a:r>
              <a:rPr sz="2000" spc="-240" dirty="0">
                <a:latin typeface="Trebuchet MS"/>
                <a:cs typeface="Trebuchet MS"/>
              </a:rPr>
              <a:t> </a:t>
            </a:r>
            <a:r>
              <a:rPr sz="2000" spc="-135" dirty="0">
                <a:latin typeface="Trebuchet MS"/>
                <a:cs typeface="Trebuchet MS"/>
              </a:rPr>
              <a:t>i</a:t>
            </a:r>
            <a:r>
              <a:rPr sz="2000" spc="-60" dirty="0">
                <a:latin typeface="Trebuchet MS"/>
                <a:cs typeface="Trebuchet MS"/>
              </a:rPr>
              <a:t> </a:t>
            </a:r>
            <a:r>
              <a:rPr sz="2000" spc="110" dirty="0">
                <a:latin typeface="Trebuchet MS"/>
                <a:cs typeface="Trebuchet MS"/>
              </a:rPr>
              <a:t>&lt;</a:t>
            </a:r>
            <a:r>
              <a:rPr sz="2000" spc="-65" dirty="0">
                <a:latin typeface="Trebuchet MS"/>
                <a:cs typeface="Trebuchet MS"/>
              </a:rPr>
              <a:t> </a:t>
            </a:r>
            <a:r>
              <a:rPr sz="2000" spc="-95" dirty="0">
                <a:latin typeface="Trebuchet MS"/>
                <a:cs typeface="Trebuchet MS"/>
              </a:rPr>
              <a:t>n</a:t>
            </a:r>
            <a:r>
              <a:rPr sz="2000" spc="-280" dirty="0">
                <a:latin typeface="Trebuchet MS"/>
                <a:cs typeface="Trebuchet MS"/>
              </a:rPr>
              <a:t>;</a:t>
            </a:r>
            <a:r>
              <a:rPr sz="2000" spc="-240" dirty="0">
                <a:latin typeface="Trebuchet MS"/>
                <a:cs typeface="Trebuchet MS"/>
              </a:rPr>
              <a:t> </a:t>
            </a:r>
            <a:r>
              <a:rPr sz="2000" spc="-140" dirty="0">
                <a:latin typeface="Trebuchet MS"/>
                <a:cs typeface="Trebuchet MS"/>
              </a:rPr>
              <a:t>i</a:t>
            </a:r>
            <a:r>
              <a:rPr sz="2000" spc="95" dirty="0">
                <a:latin typeface="Trebuchet MS"/>
                <a:cs typeface="Trebuchet MS"/>
              </a:rPr>
              <a:t>++</a:t>
            </a:r>
            <a:r>
              <a:rPr sz="2000" spc="-95" dirty="0">
                <a:latin typeface="Trebuchet MS"/>
                <a:cs typeface="Trebuchet MS"/>
              </a:rPr>
              <a:t>)</a:t>
            </a:r>
            <a:r>
              <a:rPr sz="2000" spc="-30" dirty="0">
                <a:latin typeface="Trebuchet MS"/>
                <a:cs typeface="Trebuchet MS"/>
              </a:rPr>
              <a:t> </a:t>
            </a:r>
            <a:r>
              <a:rPr sz="2000" spc="-500" dirty="0">
                <a:latin typeface="Trebuchet MS"/>
                <a:cs typeface="Trebuchet MS"/>
              </a:rPr>
              <a:t>/</a:t>
            </a:r>
            <a:r>
              <a:rPr sz="2000" spc="-490" dirty="0">
                <a:latin typeface="Trebuchet MS"/>
                <a:cs typeface="Trebuchet MS"/>
              </a:rPr>
              <a:t>/</a:t>
            </a:r>
            <a:r>
              <a:rPr sz="2000" spc="-30" dirty="0">
                <a:latin typeface="Trebuchet MS"/>
                <a:cs typeface="Trebuchet MS"/>
              </a:rPr>
              <a:t> </a:t>
            </a:r>
            <a:r>
              <a:rPr sz="2000" spc="-135" dirty="0">
                <a:latin typeface="Trebuchet MS"/>
                <a:cs typeface="Trebuchet MS"/>
              </a:rPr>
              <a:t>i</a:t>
            </a:r>
            <a:r>
              <a:rPr sz="2000" spc="-55" dirty="0">
                <a:latin typeface="Trebuchet MS"/>
                <a:cs typeface="Trebuchet MS"/>
              </a:rPr>
              <a:t> </a:t>
            </a:r>
            <a:r>
              <a:rPr sz="2000" spc="110" dirty="0">
                <a:latin typeface="Trebuchet MS"/>
                <a:cs typeface="Trebuchet MS"/>
              </a:rPr>
              <a:t>=</a:t>
            </a:r>
            <a:r>
              <a:rPr sz="2000" spc="-65" dirty="0">
                <a:latin typeface="Trebuchet MS"/>
                <a:cs typeface="Trebuchet MS"/>
              </a:rPr>
              <a:t> </a:t>
            </a:r>
            <a:r>
              <a:rPr sz="2000" spc="-50" dirty="0">
                <a:latin typeface="Trebuchet MS"/>
                <a:cs typeface="Trebuchet MS"/>
              </a:rPr>
              <a:t>0</a:t>
            </a:r>
            <a:r>
              <a:rPr sz="2000" spc="-280" dirty="0">
                <a:latin typeface="Trebuchet MS"/>
                <a:cs typeface="Trebuchet MS"/>
              </a:rPr>
              <a:t>;</a:t>
            </a:r>
            <a:r>
              <a:rPr sz="2000" spc="-240" dirty="0">
                <a:latin typeface="Trebuchet MS"/>
                <a:cs typeface="Trebuchet MS"/>
              </a:rPr>
              <a:t> </a:t>
            </a:r>
            <a:r>
              <a:rPr sz="2000" spc="-75" dirty="0">
                <a:latin typeface="Trebuchet MS"/>
                <a:cs typeface="Trebuchet MS"/>
              </a:rPr>
              <a:t>e</a:t>
            </a:r>
            <a:r>
              <a:rPr sz="2000" spc="-105" dirty="0">
                <a:latin typeface="Trebuchet MS"/>
                <a:cs typeface="Trebuchet MS"/>
              </a:rPr>
              <a:t>x</a:t>
            </a:r>
            <a:r>
              <a:rPr sz="2000" spc="-120" dirty="0">
                <a:latin typeface="Trebuchet MS"/>
                <a:cs typeface="Trebuchet MS"/>
              </a:rPr>
              <a:t>ecu</a:t>
            </a:r>
            <a:r>
              <a:rPr sz="2000" spc="-125" dirty="0">
                <a:latin typeface="Trebuchet MS"/>
                <a:cs typeface="Trebuchet MS"/>
              </a:rPr>
              <a:t>t</a:t>
            </a:r>
            <a:r>
              <a:rPr sz="2000" spc="-120" dirty="0">
                <a:latin typeface="Trebuchet MS"/>
                <a:cs typeface="Trebuchet MS"/>
              </a:rPr>
              <a:t>ed</a:t>
            </a:r>
            <a:r>
              <a:rPr sz="2000" spc="-80" dirty="0">
                <a:latin typeface="Trebuchet MS"/>
                <a:cs typeface="Trebuchet MS"/>
              </a:rPr>
              <a:t> </a:t>
            </a:r>
            <a:r>
              <a:rPr sz="2000" spc="-40" dirty="0">
                <a:latin typeface="Trebuchet MS"/>
                <a:cs typeface="Trebuchet MS"/>
              </a:rPr>
              <a:t>o</a:t>
            </a:r>
            <a:r>
              <a:rPr sz="2000" spc="-30" dirty="0">
                <a:latin typeface="Trebuchet MS"/>
                <a:cs typeface="Trebuchet MS"/>
              </a:rPr>
              <a:t>n</a:t>
            </a:r>
            <a:r>
              <a:rPr sz="2000" spc="-185" dirty="0">
                <a:latin typeface="Trebuchet MS"/>
                <a:cs typeface="Trebuchet MS"/>
              </a:rPr>
              <a:t>l</a:t>
            </a:r>
            <a:r>
              <a:rPr sz="2000" spc="-114" dirty="0">
                <a:latin typeface="Trebuchet MS"/>
                <a:cs typeface="Trebuchet MS"/>
              </a:rPr>
              <a:t>y</a:t>
            </a:r>
            <a:r>
              <a:rPr sz="2000" spc="-40" dirty="0">
                <a:latin typeface="Trebuchet MS"/>
                <a:cs typeface="Trebuchet MS"/>
              </a:rPr>
              <a:t> o</a:t>
            </a:r>
            <a:r>
              <a:rPr sz="2000" spc="-30" dirty="0">
                <a:latin typeface="Trebuchet MS"/>
                <a:cs typeface="Trebuchet MS"/>
              </a:rPr>
              <a:t>n</a:t>
            </a:r>
            <a:r>
              <a:rPr sz="2000" spc="-130" dirty="0">
                <a:latin typeface="Trebuchet MS"/>
                <a:cs typeface="Trebuchet MS"/>
              </a:rPr>
              <a:t>c</a:t>
            </a:r>
            <a:r>
              <a:rPr sz="2000" spc="-220" dirty="0">
                <a:latin typeface="Trebuchet MS"/>
                <a:cs typeface="Trebuchet MS"/>
              </a:rPr>
              <a:t>e:</a:t>
            </a:r>
            <a:r>
              <a:rPr sz="2000" spc="-240" dirty="0">
                <a:latin typeface="Trebuchet MS"/>
                <a:cs typeface="Trebuchet MS"/>
              </a:rPr>
              <a:t> </a:t>
            </a:r>
            <a:r>
              <a:rPr sz="2000" spc="275" dirty="0">
                <a:latin typeface="Trebuchet MS"/>
                <a:cs typeface="Trebuchet MS"/>
              </a:rPr>
              <a:t>O</a:t>
            </a:r>
            <a:r>
              <a:rPr sz="2000" spc="-65" dirty="0">
                <a:latin typeface="Trebuchet MS"/>
                <a:cs typeface="Trebuchet MS"/>
              </a:rPr>
              <a:t>(</a:t>
            </a:r>
            <a:r>
              <a:rPr sz="2000" spc="-75" dirty="0">
                <a:latin typeface="Trebuchet MS"/>
                <a:cs typeface="Trebuchet MS"/>
              </a:rPr>
              <a:t>1</a:t>
            </a:r>
            <a:r>
              <a:rPr sz="2000" spc="-95" dirty="0">
                <a:latin typeface="Trebuchet MS"/>
                <a:cs typeface="Trebuchet MS"/>
              </a:rPr>
              <a:t>)</a:t>
            </a:r>
            <a:endParaRPr sz="2000">
              <a:latin typeface="Trebuchet MS"/>
              <a:cs typeface="Trebuchet MS"/>
            </a:endParaRPr>
          </a:p>
          <a:p>
            <a:pPr marL="2106930">
              <a:spcBef>
                <a:spcPts val="365"/>
              </a:spcBef>
            </a:pPr>
            <a:r>
              <a:rPr sz="2000" spc="-500" dirty="0">
                <a:latin typeface="Trebuchet MS"/>
                <a:cs typeface="Trebuchet MS"/>
              </a:rPr>
              <a:t>/</a:t>
            </a:r>
            <a:r>
              <a:rPr sz="2000" spc="-490" dirty="0">
                <a:latin typeface="Trebuchet MS"/>
                <a:cs typeface="Trebuchet MS"/>
              </a:rPr>
              <a:t>/</a:t>
            </a:r>
            <a:r>
              <a:rPr sz="2000" spc="-60" dirty="0">
                <a:latin typeface="Trebuchet MS"/>
                <a:cs typeface="Trebuchet MS"/>
              </a:rPr>
              <a:t> </a:t>
            </a:r>
            <a:r>
              <a:rPr sz="2000" spc="-135" dirty="0">
                <a:latin typeface="Trebuchet MS"/>
                <a:cs typeface="Trebuchet MS"/>
              </a:rPr>
              <a:t>i</a:t>
            </a:r>
            <a:r>
              <a:rPr sz="2000" spc="-60" dirty="0">
                <a:latin typeface="Trebuchet MS"/>
                <a:cs typeface="Trebuchet MS"/>
              </a:rPr>
              <a:t> </a:t>
            </a:r>
            <a:r>
              <a:rPr sz="2000" spc="114" dirty="0">
                <a:latin typeface="Trebuchet MS"/>
                <a:cs typeface="Trebuchet MS"/>
              </a:rPr>
              <a:t>&lt;</a:t>
            </a:r>
            <a:r>
              <a:rPr sz="2000" spc="-45" dirty="0">
                <a:latin typeface="Trebuchet MS"/>
                <a:cs typeface="Trebuchet MS"/>
              </a:rPr>
              <a:t> </a:t>
            </a:r>
            <a:r>
              <a:rPr sz="2000" spc="-95" dirty="0">
                <a:latin typeface="Trebuchet MS"/>
                <a:cs typeface="Trebuchet MS"/>
              </a:rPr>
              <a:t>n</a:t>
            </a:r>
            <a:r>
              <a:rPr sz="2000" spc="-280" dirty="0">
                <a:latin typeface="Trebuchet MS"/>
                <a:cs typeface="Trebuchet MS"/>
              </a:rPr>
              <a:t>;</a:t>
            </a:r>
            <a:r>
              <a:rPr sz="2000" spc="-270" dirty="0">
                <a:latin typeface="Trebuchet MS"/>
                <a:cs typeface="Trebuchet MS"/>
              </a:rPr>
              <a:t> </a:t>
            </a:r>
            <a:r>
              <a:rPr sz="2000" spc="-100" dirty="0">
                <a:latin typeface="Trebuchet MS"/>
                <a:cs typeface="Trebuchet MS"/>
              </a:rPr>
              <a:t>n</a:t>
            </a:r>
            <a:r>
              <a:rPr sz="2000" spc="-45" dirty="0">
                <a:latin typeface="Trebuchet MS"/>
                <a:cs typeface="Trebuchet MS"/>
              </a:rPr>
              <a:t> </a:t>
            </a:r>
            <a:r>
              <a:rPr sz="2000" spc="114" dirty="0">
                <a:latin typeface="Trebuchet MS"/>
                <a:cs typeface="Trebuchet MS"/>
              </a:rPr>
              <a:t>+</a:t>
            </a:r>
            <a:r>
              <a:rPr sz="2000" spc="-65" dirty="0">
                <a:latin typeface="Trebuchet MS"/>
                <a:cs typeface="Trebuchet MS"/>
              </a:rPr>
              <a:t> </a:t>
            </a:r>
            <a:r>
              <a:rPr sz="2000" spc="-55" dirty="0">
                <a:latin typeface="Trebuchet MS"/>
                <a:cs typeface="Trebuchet MS"/>
              </a:rPr>
              <a:t>1</a:t>
            </a:r>
            <a:r>
              <a:rPr sz="2000" spc="-45" dirty="0">
                <a:latin typeface="Trebuchet MS"/>
                <a:cs typeface="Trebuchet MS"/>
              </a:rPr>
              <a:t> </a:t>
            </a:r>
            <a:r>
              <a:rPr sz="2000" spc="-114" dirty="0">
                <a:latin typeface="Trebuchet MS"/>
                <a:cs typeface="Trebuchet MS"/>
              </a:rPr>
              <a:t>times</a:t>
            </a:r>
            <a:r>
              <a:rPr sz="2000" spc="-50" dirty="0">
                <a:latin typeface="Trebuchet MS"/>
                <a:cs typeface="Trebuchet MS"/>
              </a:rPr>
              <a:t> </a:t>
            </a:r>
            <a:r>
              <a:rPr sz="2000" spc="280" dirty="0">
                <a:latin typeface="Trebuchet MS"/>
                <a:cs typeface="Trebuchet MS"/>
              </a:rPr>
              <a:t>O</a:t>
            </a:r>
            <a:r>
              <a:rPr sz="2000" spc="-80" dirty="0">
                <a:latin typeface="Trebuchet MS"/>
                <a:cs typeface="Trebuchet MS"/>
              </a:rPr>
              <a:t>(</a:t>
            </a:r>
            <a:r>
              <a:rPr sz="2000" spc="-105" dirty="0">
                <a:latin typeface="Trebuchet MS"/>
                <a:cs typeface="Trebuchet MS"/>
              </a:rPr>
              <a:t>n</a:t>
            </a:r>
            <a:r>
              <a:rPr sz="2000" spc="-90" dirty="0">
                <a:latin typeface="Trebuchet MS"/>
                <a:cs typeface="Trebuchet MS"/>
              </a:rPr>
              <a:t>)</a:t>
            </a:r>
            <a:endParaRPr sz="2000">
              <a:latin typeface="Trebuchet MS"/>
              <a:cs typeface="Trebuchet MS"/>
            </a:endParaRPr>
          </a:p>
          <a:p>
            <a:pPr marL="2037080">
              <a:spcBef>
                <a:spcPts val="359"/>
              </a:spcBef>
            </a:pPr>
            <a:r>
              <a:rPr sz="2000" spc="-500" dirty="0">
                <a:latin typeface="Trebuchet MS"/>
                <a:cs typeface="Trebuchet MS"/>
              </a:rPr>
              <a:t>/</a:t>
            </a:r>
            <a:r>
              <a:rPr sz="2000" spc="-490" dirty="0">
                <a:latin typeface="Trebuchet MS"/>
                <a:cs typeface="Trebuchet MS"/>
              </a:rPr>
              <a:t>/</a:t>
            </a:r>
            <a:r>
              <a:rPr sz="2000" spc="-60" dirty="0">
                <a:latin typeface="Trebuchet MS"/>
                <a:cs typeface="Trebuchet MS"/>
              </a:rPr>
              <a:t> </a:t>
            </a:r>
            <a:r>
              <a:rPr sz="2000" spc="-140" dirty="0">
                <a:latin typeface="Trebuchet MS"/>
                <a:cs typeface="Trebuchet MS"/>
              </a:rPr>
              <a:t>i</a:t>
            </a:r>
            <a:r>
              <a:rPr sz="2000" spc="95" dirty="0">
                <a:latin typeface="Trebuchet MS"/>
                <a:cs typeface="Trebuchet MS"/>
              </a:rPr>
              <a:t>+</a:t>
            </a:r>
            <a:r>
              <a:rPr sz="2000" spc="110" dirty="0">
                <a:latin typeface="Trebuchet MS"/>
                <a:cs typeface="Trebuchet MS"/>
              </a:rPr>
              <a:t>+</a:t>
            </a:r>
            <a:r>
              <a:rPr sz="2000" spc="-45" dirty="0">
                <a:latin typeface="Trebuchet MS"/>
                <a:cs typeface="Trebuchet MS"/>
              </a:rPr>
              <a:t> </a:t>
            </a:r>
            <a:r>
              <a:rPr sz="2000" spc="-100" dirty="0">
                <a:latin typeface="Trebuchet MS"/>
                <a:cs typeface="Trebuchet MS"/>
              </a:rPr>
              <a:t>n</a:t>
            </a:r>
            <a:r>
              <a:rPr sz="2000" spc="-40" dirty="0">
                <a:latin typeface="Trebuchet MS"/>
                <a:cs typeface="Trebuchet MS"/>
              </a:rPr>
              <a:t> </a:t>
            </a:r>
            <a:r>
              <a:rPr sz="2000" spc="-130" dirty="0">
                <a:latin typeface="Trebuchet MS"/>
                <a:cs typeface="Trebuchet MS"/>
              </a:rPr>
              <a:t>t</a:t>
            </a:r>
            <a:r>
              <a:rPr sz="2000" spc="-125" dirty="0">
                <a:latin typeface="Trebuchet MS"/>
                <a:cs typeface="Trebuchet MS"/>
              </a:rPr>
              <a:t>ime</a:t>
            </a:r>
            <a:r>
              <a:rPr sz="2000" spc="-90" dirty="0">
                <a:latin typeface="Trebuchet MS"/>
                <a:cs typeface="Trebuchet MS"/>
              </a:rPr>
              <a:t>s</a:t>
            </a:r>
            <a:r>
              <a:rPr sz="2000" spc="-50" dirty="0">
                <a:latin typeface="Trebuchet MS"/>
                <a:cs typeface="Trebuchet MS"/>
              </a:rPr>
              <a:t> </a:t>
            </a:r>
            <a:r>
              <a:rPr sz="2000" spc="280" dirty="0">
                <a:latin typeface="Trebuchet MS"/>
                <a:cs typeface="Trebuchet MS"/>
              </a:rPr>
              <a:t>O</a:t>
            </a:r>
            <a:r>
              <a:rPr sz="2000" spc="-85" dirty="0">
                <a:latin typeface="Trebuchet MS"/>
                <a:cs typeface="Trebuchet MS"/>
              </a:rPr>
              <a:t>(</a:t>
            </a:r>
            <a:r>
              <a:rPr sz="2000" spc="-105" dirty="0">
                <a:latin typeface="Trebuchet MS"/>
                <a:cs typeface="Trebuchet MS"/>
              </a:rPr>
              <a:t>n</a:t>
            </a:r>
            <a:r>
              <a:rPr sz="2000" spc="-95" dirty="0">
                <a:latin typeface="Trebuchet MS"/>
                <a:cs typeface="Trebuchet MS"/>
              </a:rPr>
              <a:t>)</a:t>
            </a:r>
            <a:endParaRPr sz="2000">
              <a:latin typeface="Trebuchet MS"/>
              <a:cs typeface="Trebuchet MS"/>
            </a:endParaRPr>
          </a:p>
          <a:p>
            <a:pPr marL="2037080">
              <a:spcBef>
                <a:spcPts val="360"/>
              </a:spcBef>
            </a:pPr>
            <a:r>
              <a:rPr sz="2000" spc="-500" dirty="0">
                <a:latin typeface="Trebuchet MS"/>
                <a:cs typeface="Trebuchet MS"/>
              </a:rPr>
              <a:t>/</a:t>
            </a:r>
            <a:r>
              <a:rPr sz="2000" spc="-490" dirty="0">
                <a:latin typeface="Trebuchet MS"/>
                <a:cs typeface="Trebuchet MS"/>
              </a:rPr>
              <a:t>/</a:t>
            </a:r>
            <a:r>
              <a:rPr sz="2000" spc="-60" dirty="0">
                <a:latin typeface="Trebuchet MS"/>
                <a:cs typeface="Trebuchet MS"/>
              </a:rPr>
              <a:t> </a:t>
            </a:r>
            <a:r>
              <a:rPr sz="2000" spc="-45" dirty="0">
                <a:latin typeface="Trebuchet MS"/>
                <a:cs typeface="Trebuchet MS"/>
              </a:rPr>
              <a:t>t</a:t>
            </a:r>
            <a:r>
              <a:rPr sz="2000" spc="-55" dirty="0">
                <a:latin typeface="Trebuchet MS"/>
                <a:cs typeface="Trebuchet MS"/>
              </a:rPr>
              <a:t>o</a:t>
            </a:r>
            <a:r>
              <a:rPr sz="2000" spc="-125" dirty="0">
                <a:latin typeface="Trebuchet MS"/>
                <a:cs typeface="Trebuchet MS"/>
              </a:rPr>
              <a:t>t</a:t>
            </a:r>
            <a:r>
              <a:rPr sz="2000" spc="-215" dirty="0">
                <a:latin typeface="Trebuchet MS"/>
                <a:cs typeface="Trebuchet MS"/>
              </a:rPr>
              <a:t>a</a:t>
            </a:r>
            <a:r>
              <a:rPr sz="2000" spc="-155" dirty="0">
                <a:latin typeface="Trebuchet MS"/>
                <a:cs typeface="Trebuchet MS"/>
              </a:rPr>
              <a:t>l</a:t>
            </a:r>
            <a:r>
              <a:rPr sz="2000" spc="-60" dirty="0">
                <a:latin typeface="Trebuchet MS"/>
                <a:cs typeface="Trebuchet MS"/>
              </a:rPr>
              <a:t> </a:t>
            </a:r>
            <a:r>
              <a:rPr sz="2000" spc="-125" dirty="0">
                <a:latin typeface="Trebuchet MS"/>
                <a:cs typeface="Trebuchet MS"/>
              </a:rPr>
              <a:t>t</a:t>
            </a:r>
            <a:r>
              <a:rPr sz="2000" spc="-75" dirty="0">
                <a:latin typeface="Trebuchet MS"/>
                <a:cs typeface="Trebuchet MS"/>
              </a:rPr>
              <a:t>i</a:t>
            </a:r>
            <a:r>
              <a:rPr sz="2000" spc="-204" dirty="0">
                <a:latin typeface="Trebuchet MS"/>
                <a:cs typeface="Trebuchet MS"/>
              </a:rPr>
              <a:t>m</a:t>
            </a:r>
            <a:r>
              <a:rPr sz="2000" spc="-140" dirty="0">
                <a:latin typeface="Trebuchet MS"/>
                <a:cs typeface="Trebuchet MS"/>
              </a:rPr>
              <a:t>e</a:t>
            </a:r>
            <a:r>
              <a:rPr sz="2000" spc="-50" dirty="0">
                <a:latin typeface="Trebuchet MS"/>
                <a:cs typeface="Trebuchet MS"/>
              </a:rPr>
              <a:t> </a:t>
            </a:r>
            <a:r>
              <a:rPr sz="2000" spc="-110" dirty="0">
                <a:latin typeface="Trebuchet MS"/>
                <a:cs typeface="Trebuchet MS"/>
              </a:rPr>
              <a:t>of</a:t>
            </a:r>
            <a:r>
              <a:rPr sz="2000" spc="-70" dirty="0">
                <a:latin typeface="Trebuchet MS"/>
                <a:cs typeface="Trebuchet MS"/>
              </a:rPr>
              <a:t> </a:t>
            </a:r>
            <a:r>
              <a:rPr sz="2000" spc="-125" dirty="0">
                <a:latin typeface="Trebuchet MS"/>
                <a:cs typeface="Trebuchet MS"/>
              </a:rPr>
              <a:t>t</a:t>
            </a:r>
            <a:r>
              <a:rPr sz="2000" spc="-95" dirty="0">
                <a:latin typeface="Trebuchet MS"/>
                <a:cs typeface="Trebuchet MS"/>
              </a:rPr>
              <a:t>h</a:t>
            </a:r>
            <a:r>
              <a:rPr sz="2000" spc="-140" dirty="0">
                <a:latin typeface="Trebuchet MS"/>
                <a:cs typeface="Trebuchet MS"/>
              </a:rPr>
              <a:t>e</a:t>
            </a:r>
            <a:r>
              <a:rPr sz="2000" spc="-50" dirty="0">
                <a:latin typeface="Trebuchet MS"/>
                <a:cs typeface="Trebuchet MS"/>
              </a:rPr>
              <a:t> </a:t>
            </a:r>
            <a:r>
              <a:rPr sz="2000" spc="-60" dirty="0">
                <a:latin typeface="Trebuchet MS"/>
                <a:cs typeface="Trebuchet MS"/>
              </a:rPr>
              <a:t>loo</a:t>
            </a:r>
            <a:r>
              <a:rPr sz="2000" spc="-65" dirty="0">
                <a:latin typeface="Trebuchet MS"/>
                <a:cs typeface="Trebuchet MS"/>
              </a:rPr>
              <a:t>p </a:t>
            </a:r>
            <a:r>
              <a:rPr sz="2000" spc="-95" dirty="0">
                <a:latin typeface="Trebuchet MS"/>
                <a:cs typeface="Trebuchet MS"/>
              </a:rPr>
              <a:t>h</a:t>
            </a:r>
            <a:r>
              <a:rPr sz="2000" spc="-175" dirty="0">
                <a:latin typeface="Trebuchet MS"/>
                <a:cs typeface="Trebuchet MS"/>
              </a:rPr>
              <a:t>ea</a:t>
            </a:r>
            <a:r>
              <a:rPr sz="2000" spc="-110" dirty="0">
                <a:latin typeface="Trebuchet MS"/>
                <a:cs typeface="Trebuchet MS"/>
              </a:rPr>
              <a:t>d</a:t>
            </a:r>
            <a:r>
              <a:rPr sz="2000" spc="-85" dirty="0">
                <a:latin typeface="Trebuchet MS"/>
                <a:cs typeface="Trebuchet MS"/>
              </a:rPr>
              <a:t>i</a:t>
            </a:r>
            <a:r>
              <a:rPr sz="2000" spc="-155" dirty="0">
                <a:latin typeface="Trebuchet MS"/>
                <a:cs typeface="Trebuchet MS"/>
              </a:rPr>
              <a:t>n</a:t>
            </a:r>
            <a:r>
              <a:rPr sz="2000" spc="-170" dirty="0">
                <a:latin typeface="Trebuchet MS"/>
                <a:cs typeface="Trebuchet MS"/>
              </a:rPr>
              <a:t>g</a:t>
            </a:r>
            <a:r>
              <a:rPr sz="2000" spc="-300" dirty="0">
                <a:latin typeface="Trebuchet MS"/>
                <a:cs typeface="Trebuchet MS"/>
              </a:rPr>
              <a:t>:</a:t>
            </a:r>
            <a:endParaRPr sz="2000">
              <a:latin typeface="Trebuchet MS"/>
              <a:cs typeface="Trebuchet MS"/>
            </a:endParaRPr>
          </a:p>
          <a:p>
            <a:pPr marL="1966595">
              <a:spcBef>
                <a:spcPts val="360"/>
              </a:spcBef>
            </a:pPr>
            <a:r>
              <a:rPr sz="2000" spc="-500" dirty="0">
                <a:latin typeface="Trebuchet MS"/>
                <a:cs typeface="Trebuchet MS"/>
              </a:rPr>
              <a:t>/</a:t>
            </a:r>
            <a:r>
              <a:rPr sz="2000" spc="-490" dirty="0">
                <a:latin typeface="Trebuchet MS"/>
                <a:cs typeface="Trebuchet MS"/>
              </a:rPr>
              <a:t>/</a:t>
            </a:r>
            <a:r>
              <a:rPr sz="2000" spc="-60" dirty="0">
                <a:latin typeface="Trebuchet MS"/>
                <a:cs typeface="Trebuchet MS"/>
              </a:rPr>
              <a:t> </a:t>
            </a:r>
            <a:r>
              <a:rPr sz="2000" spc="275" dirty="0">
                <a:latin typeface="Trebuchet MS"/>
                <a:cs typeface="Trebuchet MS"/>
              </a:rPr>
              <a:t>O</a:t>
            </a:r>
            <a:r>
              <a:rPr sz="2000" spc="-65" dirty="0">
                <a:latin typeface="Trebuchet MS"/>
                <a:cs typeface="Trebuchet MS"/>
              </a:rPr>
              <a:t>(</a:t>
            </a:r>
            <a:r>
              <a:rPr sz="2000" spc="-75" dirty="0">
                <a:latin typeface="Trebuchet MS"/>
                <a:cs typeface="Trebuchet MS"/>
              </a:rPr>
              <a:t>1</a:t>
            </a:r>
            <a:r>
              <a:rPr sz="2000" spc="-95" dirty="0">
                <a:latin typeface="Trebuchet MS"/>
                <a:cs typeface="Trebuchet MS"/>
              </a:rPr>
              <a:t>)</a:t>
            </a:r>
            <a:r>
              <a:rPr sz="2000" spc="-30" dirty="0">
                <a:latin typeface="Trebuchet MS"/>
                <a:cs typeface="Trebuchet MS"/>
              </a:rPr>
              <a:t> </a:t>
            </a:r>
            <a:r>
              <a:rPr sz="2000" spc="110" dirty="0">
                <a:latin typeface="Trebuchet MS"/>
                <a:cs typeface="Trebuchet MS"/>
              </a:rPr>
              <a:t>+</a:t>
            </a:r>
            <a:r>
              <a:rPr sz="2000" spc="-65" dirty="0">
                <a:latin typeface="Trebuchet MS"/>
                <a:cs typeface="Trebuchet MS"/>
              </a:rPr>
              <a:t> </a:t>
            </a:r>
            <a:r>
              <a:rPr sz="2000" spc="275" dirty="0">
                <a:latin typeface="Trebuchet MS"/>
                <a:cs typeface="Trebuchet MS"/>
              </a:rPr>
              <a:t>O</a:t>
            </a:r>
            <a:r>
              <a:rPr sz="2000" spc="-85" dirty="0">
                <a:latin typeface="Trebuchet MS"/>
                <a:cs typeface="Trebuchet MS"/>
              </a:rPr>
              <a:t>(</a:t>
            </a:r>
            <a:r>
              <a:rPr sz="2000" spc="-105" dirty="0">
                <a:latin typeface="Trebuchet MS"/>
                <a:cs typeface="Trebuchet MS"/>
              </a:rPr>
              <a:t>n</a:t>
            </a:r>
            <a:r>
              <a:rPr sz="2000" spc="-95" dirty="0">
                <a:latin typeface="Trebuchet MS"/>
                <a:cs typeface="Trebuchet MS"/>
              </a:rPr>
              <a:t>)</a:t>
            </a:r>
            <a:r>
              <a:rPr sz="2000" spc="-30" dirty="0">
                <a:latin typeface="Trebuchet MS"/>
                <a:cs typeface="Trebuchet MS"/>
              </a:rPr>
              <a:t> </a:t>
            </a:r>
            <a:r>
              <a:rPr sz="2000" spc="110" dirty="0">
                <a:latin typeface="Trebuchet MS"/>
                <a:cs typeface="Trebuchet MS"/>
              </a:rPr>
              <a:t>+</a:t>
            </a:r>
            <a:r>
              <a:rPr sz="2000" spc="-65" dirty="0">
                <a:latin typeface="Trebuchet MS"/>
                <a:cs typeface="Trebuchet MS"/>
              </a:rPr>
              <a:t> </a:t>
            </a:r>
            <a:r>
              <a:rPr sz="2000" spc="275" dirty="0">
                <a:latin typeface="Trebuchet MS"/>
                <a:cs typeface="Trebuchet MS"/>
              </a:rPr>
              <a:t>O</a:t>
            </a:r>
            <a:r>
              <a:rPr sz="2000" spc="-85" dirty="0">
                <a:latin typeface="Trebuchet MS"/>
                <a:cs typeface="Trebuchet MS"/>
              </a:rPr>
              <a:t>(</a:t>
            </a:r>
            <a:r>
              <a:rPr sz="2000" spc="-105" dirty="0">
                <a:latin typeface="Trebuchet MS"/>
                <a:cs typeface="Trebuchet MS"/>
              </a:rPr>
              <a:t>n</a:t>
            </a:r>
            <a:r>
              <a:rPr sz="2000" spc="-95" dirty="0">
                <a:latin typeface="Trebuchet MS"/>
                <a:cs typeface="Trebuchet MS"/>
              </a:rPr>
              <a:t>)</a:t>
            </a:r>
            <a:r>
              <a:rPr sz="2000" spc="-30" dirty="0">
                <a:latin typeface="Trebuchet MS"/>
                <a:cs typeface="Trebuchet MS"/>
              </a:rPr>
              <a:t> </a:t>
            </a:r>
            <a:r>
              <a:rPr sz="2000" spc="110" dirty="0">
                <a:latin typeface="Trebuchet MS"/>
                <a:cs typeface="Trebuchet MS"/>
              </a:rPr>
              <a:t>=</a:t>
            </a:r>
            <a:r>
              <a:rPr sz="2000" spc="-65" dirty="0">
                <a:latin typeface="Trebuchet MS"/>
                <a:cs typeface="Trebuchet MS"/>
              </a:rPr>
              <a:t> </a:t>
            </a:r>
            <a:r>
              <a:rPr sz="2000" spc="275" dirty="0">
                <a:latin typeface="Trebuchet MS"/>
                <a:cs typeface="Trebuchet MS"/>
              </a:rPr>
              <a:t>O</a:t>
            </a:r>
            <a:r>
              <a:rPr sz="2000" spc="-85" dirty="0">
                <a:latin typeface="Trebuchet MS"/>
                <a:cs typeface="Trebuchet MS"/>
              </a:rPr>
              <a:t>(</a:t>
            </a:r>
            <a:r>
              <a:rPr sz="2000" spc="-105" dirty="0">
                <a:latin typeface="Trebuchet MS"/>
                <a:cs typeface="Trebuchet MS"/>
              </a:rPr>
              <a:t>n</a:t>
            </a:r>
            <a:r>
              <a:rPr sz="2000" spc="-95" dirty="0">
                <a:latin typeface="Trebuchet MS"/>
                <a:cs typeface="Trebuchet MS"/>
              </a:rPr>
              <a:t>)</a:t>
            </a:r>
            <a:endParaRPr sz="2000">
              <a:latin typeface="Trebuchet MS"/>
              <a:cs typeface="Trebuchet MS"/>
            </a:endParaRPr>
          </a:p>
          <a:p>
            <a:pPr marL="12700">
              <a:spcBef>
                <a:spcPts val="360"/>
              </a:spcBef>
              <a:tabLst>
                <a:tab pos="1932305" algn="l"/>
              </a:tabLst>
            </a:pPr>
            <a:r>
              <a:rPr sz="2000" spc="-60" dirty="0">
                <a:latin typeface="Trebuchet MS"/>
                <a:cs typeface="Trebuchet MS"/>
              </a:rPr>
              <a:t>s</a:t>
            </a:r>
            <a:r>
              <a:rPr sz="2000" spc="-75" dirty="0">
                <a:latin typeface="Trebuchet MS"/>
                <a:cs typeface="Trebuchet MS"/>
              </a:rPr>
              <a:t>u</a:t>
            </a:r>
            <a:r>
              <a:rPr sz="2000" spc="-125" dirty="0">
                <a:latin typeface="Trebuchet MS"/>
                <a:cs typeface="Trebuchet MS"/>
              </a:rPr>
              <a:t>m</a:t>
            </a:r>
            <a:r>
              <a:rPr sz="2000" spc="-80" dirty="0">
                <a:latin typeface="Trebuchet MS"/>
                <a:cs typeface="Trebuchet MS"/>
              </a:rPr>
              <a:t> </a:t>
            </a:r>
            <a:r>
              <a:rPr sz="2000" spc="114" dirty="0">
                <a:latin typeface="Trebuchet MS"/>
                <a:cs typeface="Trebuchet MS"/>
              </a:rPr>
              <a:t>=</a:t>
            </a:r>
            <a:r>
              <a:rPr sz="2000" spc="-60" dirty="0">
                <a:latin typeface="Trebuchet MS"/>
                <a:cs typeface="Trebuchet MS"/>
              </a:rPr>
              <a:t> s</a:t>
            </a:r>
            <a:r>
              <a:rPr sz="2000" spc="-75" dirty="0">
                <a:latin typeface="Trebuchet MS"/>
                <a:cs typeface="Trebuchet MS"/>
              </a:rPr>
              <a:t>u</a:t>
            </a:r>
            <a:r>
              <a:rPr sz="2000" spc="-125" dirty="0">
                <a:latin typeface="Trebuchet MS"/>
                <a:cs typeface="Trebuchet MS"/>
              </a:rPr>
              <a:t>m</a:t>
            </a:r>
            <a:r>
              <a:rPr sz="2000" spc="-50" dirty="0">
                <a:latin typeface="Trebuchet MS"/>
                <a:cs typeface="Trebuchet MS"/>
              </a:rPr>
              <a:t> </a:t>
            </a:r>
            <a:r>
              <a:rPr sz="2000" spc="114" dirty="0">
                <a:latin typeface="Trebuchet MS"/>
                <a:cs typeface="Trebuchet MS"/>
              </a:rPr>
              <a:t>+</a:t>
            </a:r>
            <a:r>
              <a:rPr sz="2000" spc="-45" dirty="0">
                <a:latin typeface="Trebuchet MS"/>
                <a:cs typeface="Trebuchet MS"/>
              </a:rPr>
              <a:t> </a:t>
            </a:r>
            <a:r>
              <a:rPr sz="2000" spc="-185" dirty="0">
                <a:latin typeface="Trebuchet MS"/>
                <a:cs typeface="Trebuchet MS"/>
              </a:rPr>
              <a:t>i</a:t>
            </a:r>
            <a:r>
              <a:rPr sz="2000" spc="-235" dirty="0">
                <a:latin typeface="Trebuchet MS"/>
                <a:cs typeface="Trebuchet MS"/>
              </a:rPr>
              <a:t>;</a:t>
            </a:r>
            <a:r>
              <a:rPr sz="2000" dirty="0">
                <a:latin typeface="Trebuchet MS"/>
                <a:cs typeface="Trebuchet MS"/>
              </a:rPr>
              <a:t>	</a:t>
            </a:r>
            <a:r>
              <a:rPr sz="2000" spc="-505" dirty="0">
                <a:latin typeface="Trebuchet MS"/>
                <a:cs typeface="Trebuchet MS"/>
              </a:rPr>
              <a:t>/</a:t>
            </a:r>
            <a:r>
              <a:rPr sz="2000" spc="-490" dirty="0">
                <a:latin typeface="Trebuchet MS"/>
                <a:cs typeface="Trebuchet MS"/>
              </a:rPr>
              <a:t>/</a:t>
            </a:r>
            <a:r>
              <a:rPr sz="2000" spc="-40" dirty="0">
                <a:latin typeface="Trebuchet MS"/>
                <a:cs typeface="Trebuchet MS"/>
              </a:rPr>
              <a:t> </a:t>
            </a:r>
            <a:r>
              <a:rPr sz="2000" spc="-75" dirty="0">
                <a:latin typeface="Trebuchet MS"/>
                <a:cs typeface="Trebuchet MS"/>
              </a:rPr>
              <a:t>e</a:t>
            </a:r>
            <a:r>
              <a:rPr sz="2000" spc="-105" dirty="0">
                <a:latin typeface="Trebuchet MS"/>
                <a:cs typeface="Trebuchet MS"/>
              </a:rPr>
              <a:t>x</a:t>
            </a:r>
            <a:r>
              <a:rPr sz="2000" spc="-130" dirty="0">
                <a:latin typeface="Trebuchet MS"/>
                <a:cs typeface="Trebuchet MS"/>
              </a:rPr>
              <a:t>ecu</a:t>
            </a:r>
            <a:r>
              <a:rPr sz="2000" spc="-90" dirty="0">
                <a:latin typeface="Trebuchet MS"/>
                <a:cs typeface="Trebuchet MS"/>
              </a:rPr>
              <a:t>t</a:t>
            </a:r>
            <a:r>
              <a:rPr sz="2000" spc="-120" dirty="0">
                <a:latin typeface="Trebuchet MS"/>
                <a:cs typeface="Trebuchet MS"/>
              </a:rPr>
              <a:t>ed</a:t>
            </a:r>
            <a:r>
              <a:rPr sz="2000" spc="-55" dirty="0">
                <a:latin typeface="Trebuchet MS"/>
                <a:cs typeface="Trebuchet MS"/>
              </a:rPr>
              <a:t> </a:t>
            </a:r>
            <a:r>
              <a:rPr sz="2000" spc="-100" dirty="0">
                <a:latin typeface="Trebuchet MS"/>
                <a:cs typeface="Trebuchet MS"/>
              </a:rPr>
              <a:t>n</a:t>
            </a:r>
            <a:r>
              <a:rPr sz="2000" spc="-70" dirty="0">
                <a:latin typeface="Trebuchet MS"/>
                <a:cs typeface="Trebuchet MS"/>
              </a:rPr>
              <a:t> </a:t>
            </a:r>
            <a:r>
              <a:rPr sz="2000" spc="-125" dirty="0">
                <a:latin typeface="Trebuchet MS"/>
                <a:cs typeface="Trebuchet MS"/>
              </a:rPr>
              <a:t>t</a:t>
            </a:r>
            <a:r>
              <a:rPr sz="2000" spc="-75" dirty="0">
                <a:latin typeface="Trebuchet MS"/>
                <a:cs typeface="Trebuchet MS"/>
              </a:rPr>
              <a:t>i</a:t>
            </a:r>
            <a:r>
              <a:rPr sz="2000" spc="-204" dirty="0">
                <a:latin typeface="Trebuchet MS"/>
                <a:cs typeface="Trebuchet MS"/>
              </a:rPr>
              <a:t>m</a:t>
            </a:r>
            <a:r>
              <a:rPr sz="2000" spc="-160" dirty="0">
                <a:latin typeface="Trebuchet MS"/>
                <a:cs typeface="Trebuchet MS"/>
              </a:rPr>
              <a:t>es,</a:t>
            </a:r>
            <a:r>
              <a:rPr sz="2000" spc="-220" dirty="0">
                <a:latin typeface="Trebuchet MS"/>
                <a:cs typeface="Trebuchet MS"/>
              </a:rPr>
              <a:t> </a:t>
            </a:r>
            <a:r>
              <a:rPr sz="2000" spc="275" dirty="0">
                <a:latin typeface="Trebuchet MS"/>
                <a:cs typeface="Trebuchet MS"/>
              </a:rPr>
              <a:t>O</a:t>
            </a:r>
            <a:r>
              <a:rPr sz="2000" spc="-80" dirty="0">
                <a:latin typeface="Trebuchet MS"/>
                <a:cs typeface="Trebuchet MS"/>
              </a:rPr>
              <a:t>(</a:t>
            </a:r>
            <a:r>
              <a:rPr sz="2000" spc="-105" dirty="0">
                <a:latin typeface="Trebuchet MS"/>
                <a:cs typeface="Trebuchet MS"/>
              </a:rPr>
              <a:t>n</a:t>
            </a:r>
            <a:r>
              <a:rPr sz="2000" spc="-90" dirty="0">
                <a:latin typeface="Trebuchet MS"/>
                <a:cs typeface="Trebuchet MS"/>
              </a:rPr>
              <a:t>)</a:t>
            </a:r>
            <a:endParaRPr sz="2000">
              <a:latin typeface="Trebuchet MS"/>
              <a:cs typeface="Trebuchet MS"/>
            </a:endParaRPr>
          </a:p>
          <a:p>
            <a:pPr marL="12700">
              <a:spcBef>
                <a:spcPts val="360"/>
              </a:spcBef>
            </a:pPr>
            <a:r>
              <a:rPr sz="2000" spc="-65" dirty="0">
                <a:latin typeface="Trebuchet MS"/>
                <a:cs typeface="Trebuchet MS"/>
              </a:rPr>
              <a:t>The</a:t>
            </a:r>
            <a:r>
              <a:rPr sz="2000" spc="-70" dirty="0">
                <a:latin typeface="Trebuchet MS"/>
                <a:cs typeface="Trebuchet MS"/>
              </a:rPr>
              <a:t> </a:t>
            </a:r>
            <a:r>
              <a:rPr sz="2000" spc="-60" dirty="0">
                <a:latin typeface="Trebuchet MS"/>
                <a:cs typeface="Trebuchet MS"/>
              </a:rPr>
              <a:t>loop</a:t>
            </a:r>
            <a:r>
              <a:rPr sz="2000" spc="-40" dirty="0">
                <a:latin typeface="Trebuchet MS"/>
                <a:cs typeface="Trebuchet MS"/>
              </a:rPr>
              <a:t> </a:t>
            </a:r>
            <a:r>
              <a:rPr sz="2000" spc="-135" dirty="0">
                <a:latin typeface="Trebuchet MS"/>
                <a:cs typeface="Trebuchet MS"/>
              </a:rPr>
              <a:t>heading</a:t>
            </a:r>
            <a:r>
              <a:rPr sz="2000" spc="-35" dirty="0">
                <a:latin typeface="Trebuchet MS"/>
                <a:cs typeface="Trebuchet MS"/>
              </a:rPr>
              <a:t> </a:t>
            </a:r>
            <a:r>
              <a:rPr sz="2000" spc="-105" dirty="0">
                <a:latin typeface="Trebuchet MS"/>
                <a:cs typeface="Trebuchet MS"/>
              </a:rPr>
              <a:t>plus</a:t>
            </a:r>
            <a:r>
              <a:rPr sz="2000" spc="-50" dirty="0">
                <a:latin typeface="Trebuchet MS"/>
                <a:cs typeface="Trebuchet MS"/>
              </a:rPr>
              <a:t> </a:t>
            </a:r>
            <a:r>
              <a:rPr sz="2000" spc="-120" dirty="0">
                <a:latin typeface="Trebuchet MS"/>
                <a:cs typeface="Trebuchet MS"/>
              </a:rPr>
              <a:t>the</a:t>
            </a:r>
            <a:r>
              <a:rPr sz="2000" spc="-65" dirty="0">
                <a:latin typeface="Trebuchet MS"/>
                <a:cs typeface="Trebuchet MS"/>
              </a:rPr>
              <a:t> </a:t>
            </a:r>
            <a:r>
              <a:rPr sz="2000" spc="-60" dirty="0">
                <a:latin typeface="Trebuchet MS"/>
                <a:cs typeface="Trebuchet MS"/>
              </a:rPr>
              <a:t>loop</a:t>
            </a:r>
            <a:r>
              <a:rPr sz="2000" spc="-65" dirty="0">
                <a:latin typeface="Trebuchet MS"/>
                <a:cs typeface="Trebuchet MS"/>
              </a:rPr>
              <a:t> </a:t>
            </a:r>
            <a:r>
              <a:rPr sz="2000" spc="-75" dirty="0">
                <a:latin typeface="Trebuchet MS"/>
                <a:cs typeface="Trebuchet MS"/>
              </a:rPr>
              <a:t>body</a:t>
            </a:r>
            <a:r>
              <a:rPr sz="2000" spc="-40" dirty="0">
                <a:latin typeface="Trebuchet MS"/>
                <a:cs typeface="Trebuchet MS"/>
              </a:rPr>
              <a:t> </a:t>
            </a:r>
            <a:r>
              <a:rPr sz="2000" spc="-130" dirty="0">
                <a:latin typeface="Trebuchet MS"/>
                <a:cs typeface="Trebuchet MS"/>
              </a:rPr>
              <a:t>will</a:t>
            </a:r>
            <a:r>
              <a:rPr sz="2000" spc="-60" dirty="0">
                <a:latin typeface="Trebuchet MS"/>
                <a:cs typeface="Trebuchet MS"/>
              </a:rPr>
              <a:t> </a:t>
            </a:r>
            <a:r>
              <a:rPr sz="2000" spc="-185" dirty="0">
                <a:latin typeface="Trebuchet MS"/>
                <a:cs typeface="Trebuchet MS"/>
              </a:rPr>
              <a:t>give:</a:t>
            </a:r>
            <a:r>
              <a:rPr sz="2000" spc="-195" dirty="0">
                <a:latin typeface="Trebuchet MS"/>
                <a:cs typeface="Trebuchet MS"/>
              </a:rPr>
              <a:t> </a:t>
            </a:r>
            <a:r>
              <a:rPr sz="2000" dirty="0">
                <a:latin typeface="Trebuchet MS"/>
                <a:cs typeface="Trebuchet MS"/>
              </a:rPr>
              <a:t>O(n)</a:t>
            </a:r>
            <a:r>
              <a:rPr sz="2000" spc="-50" dirty="0">
                <a:latin typeface="Trebuchet MS"/>
                <a:cs typeface="Trebuchet MS"/>
              </a:rPr>
              <a:t> </a:t>
            </a:r>
            <a:r>
              <a:rPr sz="2000" spc="110" dirty="0">
                <a:latin typeface="Trebuchet MS"/>
                <a:cs typeface="Trebuchet MS"/>
              </a:rPr>
              <a:t>+</a:t>
            </a:r>
            <a:r>
              <a:rPr sz="2000" spc="-35" dirty="0">
                <a:latin typeface="Trebuchet MS"/>
                <a:cs typeface="Trebuchet MS"/>
              </a:rPr>
              <a:t> </a:t>
            </a:r>
            <a:r>
              <a:rPr sz="2000" dirty="0">
                <a:latin typeface="Trebuchet MS"/>
                <a:cs typeface="Trebuchet MS"/>
              </a:rPr>
              <a:t>O(n)</a:t>
            </a:r>
            <a:r>
              <a:rPr sz="2000" spc="-50" dirty="0">
                <a:latin typeface="Trebuchet MS"/>
                <a:cs typeface="Trebuchet MS"/>
              </a:rPr>
              <a:t> </a:t>
            </a:r>
            <a:r>
              <a:rPr sz="2000" spc="110" dirty="0">
                <a:latin typeface="Trebuchet MS"/>
                <a:cs typeface="Trebuchet MS"/>
              </a:rPr>
              <a:t>=</a:t>
            </a:r>
            <a:r>
              <a:rPr sz="2000" spc="-35" dirty="0">
                <a:latin typeface="Trebuchet MS"/>
                <a:cs typeface="Trebuchet MS"/>
              </a:rPr>
              <a:t> </a:t>
            </a:r>
            <a:r>
              <a:rPr sz="2000" spc="-60" dirty="0">
                <a:latin typeface="Trebuchet MS"/>
                <a:cs typeface="Trebuchet MS"/>
              </a:rPr>
              <a:t>O(n).</a:t>
            </a:r>
            <a:endParaRPr sz="2000">
              <a:latin typeface="Trebuchet MS"/>
              <a:cs typeface="Trebuchet MS"/>
            </a:endParaRPr>
          </a:p>
          <a:p>
            <a:pPr marL="12700">
              <a:spcBef>
                <a:spcPts val="300"/>
              </a:spcBef>
            </a:pPr>
            <a:r>
              <a:rPr sz="2400" spc="-105" dirty="0">
                <a:latin typeface="Trebuchet MS"/>
                <a:cs typeface="Trebuchet MS"/>
              </a:rPr>
              <a:t>IF</a:t>
            </a:r>
            <a:endParaRPr sz="2400">
              <a:latin typeface="Trebuchet MS"/>
              <a:cs typeface="Trebuchet MS"/>
            </a:endParaRPr>
          </a:p>
          <a:p>
            <a:pPr marL="527685" indent="-515620">
              <a:lnSpc>
                <a:spcPts val="2735"/>
              </a:lnSpc>
              <a:spcBef>
                <a:spcPts val="315"/>
              </a:spcBef>
              <a:buClr>
                <a:srgbClr val="3891A7"/>
              </a:buClr>
              <a:buSzPct val="79166"/>
              <a:buAutoNum type="arabicPeriod"/>
              <a:tabLst>
                <a:tab pos="527685" algn="l"/>
                <a:tab pos="528320" algn="l"/>
              </a:tabLst>
            </a:pPr>
            <a:r>
              <a:rPr sz="2400" spc="-80" dirty="0">
                <a:solidFill>
                  <a:srgbClr val="FF0000"/>
                </a:solidFill>
                <a:latin typeface="Trebuchet MS"/>
                <a:cs typeface="Trebuchet MS"/>
              </a:rPr>
              <a:t>The</a:t>
            </a:r>
            <a:r>
              <a:rPr sz="2400" spc="-75" dirty="0">
                <a:solidFill>
                  <a:srgbClr val="FF0000"/>
                </a:solidFill>
                <a:latin typeface="Trebuchet MS"/>
                <a:cs typeface="Trebuchet MS"/>
              </a:rPr>
              <a:t> </a:t>
            </a:r>
            <a:r>
              <a:rPr sz="2400" spc="-135" dirty="0">
                <a:solidFill>
                  <a:srgbClr val="FF0000"/>
                </a:solidFill>
                <a:latin typeface="Trebuchet MS"/>
                <a:cs typeface="Trebuchet MS"/>
              </a:rPr>
              <a:t>size</a:t>
            </a:r>
            <a:r>
              <a:rPr sz="2400" spc="-55" dirty="0">
                <a:solidFill>
                  <a:srgbClr val="FF0000"/>
                </a:solidFill>
                <a:latin typeface="Trebuchet MS"/>
                <a:cs typeface="Trebuchet MS"/>
              </a:rPr>
              <a:t> </a:t>
            </a:r>
            <a:r>
              <a:rPr sz="2400" spc="-125" dirty="0">
                <a:solidFill>
                  <a:srgbClr val="FF0000"/>
                </a:solidFill>
                <a:latin typeface="Trebuchet MS"/>
                <a:cs typeface="Trebuchet MS"/>
              </a:rPr>
              <a:t>of</a:t>
            </a:r>
            <a:r>
              <a:rPr sz="2400" spc="-80" dirty="0">
                <a:solidFill>
                  <a:srgbClr val="FF0000"/>
                </a:solidFill>
                <a:latin typeface="Trebuchet MS"/>
                <a:cs typeface="Trebuchet MS"/>
              </a:rPr>
              <a:t> </a:t>
            </a:r>
            <a:r>
              <a:rPr sz="2400" spc="-145" dirty="0">
                <a:solidFill>
                  <a:srgbClr val="FF0000"/>
                </a:solidFill>
                <a:latin typeface="Trebuchet MS"/>
                <a:cs typeface="Trebuchet MS"/>
              </a:rPr>
              <a:t>the</a:t>
            </a:r>
            <a:r>
              <a:rPr sz="2400" spc="-55" dirty="0">
                <a:solidFill>
                  <a:srgbClr val="FF0000"/>
                </a:solidFill>
                <a:latin typeface="Trebuchet MS"/>
                <a:cs typeface="Trebuchet MS"/>
              </a:rPr>
              <a:t> </a:t>
            </a:r>
            <a:r>
              <a:rPr sz="2400" spc="-65" dirty="0">
                <a:solidFill>
                  <a:srgbClr val="FF0000"/>
                </a:solidFill>
                <a:latin typeface="Trebuchet MS"/>
                <a:cs typeface="Trebuchet MS"/>
              </a:rPr>
              <a:t>loop</a:t>
            </a:r>
            <a:r>
              <a:rPr sz="2400" spc="-60" dirty="0">
                <a:solidFill>
                  <a:srgbClr val="FF0000"/>
                </a:solidFill>
                <a:latin typeface="Trebuchet MS"/>
                <a:cs typeface="Trebuchet MS"/>
              </a:rPr>
              <a:t> </a:t>
            </a:r>
            <a:r>
              <a:rPr sz="2400" spc="-105" dirty="0">
                <a:solidFill>
                  <a:srgbClr val="FF0000"/>
                </a:solidFill>
                <a:latin typeface="Trebuchet MS"/>
                <a:cs typeface="Trebuchet MS"/>
              </a:rPr>
              <a:t>is</a:t>
            </a:r>
            <a:r>
              <a:rPr sz="2400" spc="-60" dirty="0">
                <a:solidFill>
                  <a:srgbClr val="FF0000"/>
                </a:solidFill>
                <a:latin typeface="Trebuchet MS"/>
                <a:cs typeface="Trebuchet MS"/>
              </a:rPr>
              <a:t> </a:t>
            </a:r>
            <a:r>
              <a:rPr sz="2400" spc="-114" dirty="0">
                <a:solidFill>
                  <a:srgbClr val="FF0000"/>
                </a:solidFill>
                <a:latin typeface="Trebuchet MS"/>
                <a:cs typeface="Trebuchet MS"/>
              </a:rPr>
              <a:t>n</a:t>
            </a:r>
            <a:r>
              <a:rPr sz="2400" spc="-55" dirty="0">
                <a:solidFill>
                  <a:srgbClr val="FF0000"/>
                </a:solidFill>
                <a:latin typeface="Trebuchet MS"/>
                <a:cs typeface="Trebuchet MS"/>
              </a:rPr>
              <a:t> </a:t>
            </a:r>
            <a:r>
              <a:rPr sz="2400" spc="-80" dirty="0">
                <a:solidFill>
                  <a:srgbClr val="FF0000"/>
                </a:solidFill>
                <a:latin typeface="Trebuchet MS"/>
                <a:cs typeface="Trebuchet MS"/>
              </a:rPr>
              <a:t>(loop</a:t>
            </a:r>
            <a:r>
              <a:rPr sz="2400" spc="-55" dirty="0">
                <a:solidFill>
                  <a:srgbClr val="FF0000"/>
                </a:solidFill>
                <a:latin typeface="Trebuchet MS"/>
                <a:cs typeface="Trebuchet MS"/>
              </a:rPr>
              <a:t> </a:t>
            </a:r>
            <a:r>
              <a:rPr sz="2400" spc="-155" dirty="0">
                <a:solidFill>
                  <a:srgbClr val="FF0000"/>
                </a:solidFill>
                <a:latin typeface="Trebuchet MS"/>
                <a:cs typeface="Trebuchet MS"/>
              </a:rPr>
              <a:t>variable</a:t>
            </a:r>
            <a:r>
              <a:rPr sz="2400" spc="-100" dirty="0">
                <a:solidFill>
                  <a:srgbClr val="FF0000"/>
                </a:solidFill>
                <a:latin typeface="Trebuchet MS"/>
                <a:cs typeface="Trebuchet MS"/>
              </a:rPr>
              <a:t> </a:t>
            </a:r>
            <a:r>
              <a:rPr sz="2400" spc="-65" dirty="0">
                <a:solidFill>
                  <a:srgbClr val="FF0000"/>
                </a:solidFill>
                <a:latin typeface="Trebuchet MS"/>
                <a:cs typeface="Trebuchet MS"/>
              </a:rPr>
              <a:t>runs </a:t>
            </a:r>
            <a:r>
              <a:rPr sz="2400" spc="-110" dirty="0">
                <a:solidFill>
                  <a:srgbClr val="FF0000"/>
                </a:solidFill>
                <a:latin typeface="Trebuchet MS"/>
                <a:cs typeface="Trebuchet MS"/>
              </a:rPr>
              <a:t>from</a:t>
            </a:r>
            <a:r>
              <a:rPr sz="2400" spc="-60" dirty="0">
                <a:solidFill>
                  <a:srgbClr val="FF0000"/>
                </a:solidFill>
                <a:latin typeface="Trebuchet MS"/>
                <a:cs typeface="Trebuchet MS"/>
              </a:rPr>
              <a:t> </a:t>
            </a:r>
            <a:r>
              <a:rPr sz="2400" spc="-210" dirty="0">
                <a:solidFill>
                  <a:srgbClr val="FF0000"/>
                </a:solidFill>
                <a:latin typeface="Trebuchet MS"/>
                <a:cs typeface="Trebuchet MS"/>
              </a:rPr>
              <a:t>0,</a:t>
            </a:r>
            <a:r>
              <a:rPr sz="2400" spc="-310" dirty="0">
                <a:solidFill>
                  <a:srgbClr val="FF0000"/>
                </a:solidFill>
                <a:latin typeface="Trebuchet MS"/>
                <a:cs typeface="Trebuchet MS"/>
              </a:rPr>
              <a:t> </a:t>
            </a:r>
            <a:r>
              <a:rPr sz="2400" spc="25" dirty="0">
                <a:solidFill>
                  <a:srgbClr val="FF0000"/>
                </a:solidFill>
                <a:latin typeface="Trebuchet MS"/>
                <a:cs typeface="Trebuchet MS"/>
              </a:rPr>
              <a:t>or</a:t>
            </a:r>
            <a:endParaRPr sz="2400">
              <a:latin typeface="Trebuchet MS"/>
              <a:cs typeface="Trebuchet MS"/>
            </a:endParaRPr>
          </a:p>
          <a:p>
            <a:pPr marL="527685">
              <a:lnSpc>
                <a:spcPts val="2735"/>
              </a:lnSpc>
            </a:pPr>
            <a:r>
              <a:rPr sz="2400" spc="-65" dirty="0">
                <a:solidFill>
                  <a:srgbClr val="FF0000"/>
                </a:solidFill>
                <a:latin typeface="Trebuchet MS"/>
                <a:cs typeface="Trebuchet MS"/>
              </a:rPr>
              <a:t>s</a:t>
            </a:r>
            <a:r>
              <a:rPr sz="2400" spc="-45" dirty="0">
                <a:solidFill>
                  <a:srgbClr val="FF0000"/>
                </a:solidFill>
                <a:latin typeface="Trebuchet MS"/>
                <a:cs typeface="Trebuchet MS"/>
              </a:rPr>
              <a:t>o</a:t>
            </a:r>
            <a:r>
              <a:rPr sz="2400" spc="-75" dirty="0">
                <a:solidFill>
                  <a:srgbClr val="FF0000"/>
                </a:solidFill>
                <a:latin typeface="Trebuchet MS"/>
                <a:cs typeface="Trebuchet MS"/>
              </a:rPr>
              <a:t>m</a:t>
            </a:r>
            <a:r>
              <a:rPr sz="2400" spc="-160" dirty="0">
                <a:solidFill>
                  <a:srgbClr val="FF0000"/>
                </a:solidFill>
                <a:latin typeface="Trebuchet MS"/>
                <a:cs typeface="Trebuchet MS"/>
              </a:rPr>
              <a:t>e</a:t>
            </a:r>
            <a:r>
              <a:rPr sz="2400" spc="-75" dirty="0">
                <a:solidFill>
                  <a:srgbClr val="FF0000"/>
                </a:solidFill>
                <a:latin typeface="Trebuchet MS"/>
                <a:cs typeface="Trebuchet MS"/>
              </a:rPr>
              <a:t> </a:t>
            </a:r>
            <a:r>
              <a:rPr sz="2400" spc="-130" dirty="0">
                <a:solidFill>
                  <a:srgbClr val="FF0000"/>
                </a:solidFill>
                <a:latin typeface="Trebuchet MS"/>
                <a:cs typeface="Trebuchet MS"/>
              </a:rPr>
              <a:t>fi</a:t>
            </a:r>
            <a:r>
              <a:rPr sz="2400" spc="-265" dirty="0">
                <a:solidFill>
                  <a:srgbClr val="FF0000"/>
                </a:solidFill>
                <a:latin typeface="Trebuchet MS"/>
                <a:cs typeface="Trebuchet MS"/>
              </a:rPr>
              <a:t>x</a:t>
            </a:r>
            <a:r>
              <a:rPr sz="2400" spc="-140" dirty="0">
                <a:solidFill>
                  <a:srgbClr val="FF0000"/>
                </a:solidFill>
                <a:latin typeface="Trebuchet MS"/>
                <a:cs typeface="Trebuchet MS"/>
              </a:rPr>
              <a:t>ed</a:t>
            </a:r>
            <a:r>
              <a:rPr sz="2400" spc="-55" dirty="0">
                <a:solidFill>
                  <a:srgbClr val="FF0000"/>
                </a:solidFill>
                <a:latin typeface="Trebuchet MS"/>
                <a:cs typeface="Trebuchet MS"/>
              </a:rPr>
              <a:t> </a:t>
            </a:r>
            <a:r>
              <a:rPr sz="2400" spc="-70" dirty="0">
                <a:solidFill>
                  <a:srgbClr val="FF0000"/>
                </a:solidFill>
                <a:latin typeface="Trebuchet MS"/>
                <a:cs typeface="Trebuchet MS"/>
              </a:rPr>
              <a:t>cons</a:t>
            </a:r>
            <a:r>
              <a:rPr sz="2400" spc="-204" dirty="0">
                <a:solidFill>
                  <a:srgbClr val="FF0000"/>
                </a:solidFill>
                <a:latin typeface="Trebuchet MS"/>
                <a:cs typeface="Trebuchet MS"/>
              </a:rPr>
              <a:t>tant,</a:t>
            </a:r>
            <a:r>
              <a:rPr sz="2400" spc="-305" dirty="0">
                <a:solidFill>
                  <a:srgbClr val="FF0000"/>
                </a:solidFill>
                <a:latin typeface="Trebuchet MS"/>
                <a:cs typeface="Trebuchet MS"/>
              </a:rPr>
              <a:t> </a:t>
            </a:r>
            <a:r>
              <a:rPr sz="2400" spc="-60" dirty="0">
                <a:solidFill>
                  <a:srgbClr val="FF0000"/>
                </a:solidFill>
                <a:latin typeface="Trebuchet MS"/>
                <a:cs typeface="Trebuchet MS"/>
              </a:rPr>
              <a:t>to</a:t>
            </a:r>
            <a:r>
              <a:rPr sz="2400" spc="-65" dirty="0">
                <a:solidFill>
                  <a:srgbClr val="FF0000"/>
                </a:solidFill>
                <a:latin typeface="Trebuchet MS"/>
                <a:cs typeface="Trebuchet MS"/>
              </a:rPr>
              <a:t> </a:t>
            </a:r>
            <a:r>
              <a:rPr sz="2400" spc="-110" dirty="0">
                <a:solidFill>
                  <a:srgbClr val="FF0000"/>
                </a:solidFill>
                <a:latin typeface="Trebuchet MS"/>
                <a:cs typeface="Trebuchet MS"/>
              </a:rPr>
              <a:t>n)</a:t>
            </a:r>
            <a:endParaRPr sz="2400">
              <a:latin typeface="Trebuchet MS"/>
              <a:cs typeface="Trebuchet MS"/>
            </a:endParaRPr>
          </a:p>
          <a:p>
            <a:pPr marL="527685" indent="-515620">
              <a:spcBef>
                <a:spcPts val="315"/>
              </a:spcBef>
              <a:buClr>
                <a:srgbClr val="3891A7"/>
              </a:buClr>
              <a:buSzPct val="79166"/>
              <a:buAutoNum type="arabicPeriod" startAt="2"/>
              <a:tabLst>
                <a:tab pos="527685" algn="l"/>
                <a:tab pos="528320" algn="l"/>
              </a:tabLst>
            </a:pPr>
            <a:r>
              <a:rPr sz="2400" spc="-80" dirty="0">
                <a:solidFill>
                  <a:srgbClr val="FF0000"/>
                </a:solidFill>
                <a:latin typeface="Trebuchet MS"/>
                <a:cs typeface="Trebuchet MS"/>
              </a:rPr>
              <a:t>The</a:t>
            </a:r>
            <a:r>
              <a:rPr sz="2400" spc="-75" dirty="0">
                <a:solidFill>
                  <a:srgbClr val="FF0000"/>
                </a:solidFill>
                <a:latin typeface="Trebuchet MS"/>
                <a:cs typeface="Trebuchet MS"/>
              </a:rPr>
              <a:t> </a:t>
            </a:r>
            <a:r>
              <a:rPr sz="2400" spc="-90" dirty="0">
                <a:solidFill>
                  <a:srgbClr val="FF0000"/>
                </a:solidFill>
                <a:latin typeface="Trebuchet MS"/>
                <a:cs typeface="Trebuchet MS"/>
              </a:rPr>
              <a:t>body</a:t>
            </a:r>
            <a:r>
              <a:rPr sz="2400" spc="-55" dirty="0">
                <a:solidFill>
                  <a:srgbClr val="FF0000"/>
                </a:solidFill>
                <a:latin typeface="Trebuchet MS"/>
                <a:cs typeface="Trebuchet MS"/>
              </a:rPr>
              <a:t> </a:t>
            </a:r>
            <a:r>
              <a:rPr sz="2400" spc="-130" dirty="0">
                <a:solidFill>
                  <a:srgbClr val="FF0000"/>
                </a:solidFill>
                <a:latin typeface="Trebuchet MS"/>
                <a:cs typeface="Trebuchet MS"/>
              </a:rPr>
              <a:t>has</a:t>
            </a:r>
            <a:r>
              <a:rPr sz="2400" spc="-85" dirty="0">
                <a:solidFill>
                  <a:srgbClr val="FF0000"/>
                </a:solidFill>
                <a:latin typeface="Trebuchet MS"/>
                <a:cs typeface="Trebuchet MS"/>
              </a:rPr>
              <a:t> </a:t>
            </a:r>
            <a:r>
              <a:rPr sz="2400" spc="-120" dirty="0">
                <a:solidFill>
                  <a:srgbClr val="FF0000"/>
                </a:solidFill>
                <a:latin typeface="Trebuchet MS"/>
                <a:cs typeface="Trebuchet MS"/>
              </a:rPr>
              <a:t>constant</a:t>
            </a:r>
            <a:r>
              <a:rPr sz="2400" spc="-35" dirty="0">
                <a:solidFill>
                  <a:srgbClr val="FF0000"/>
                </a:solidFill>
                <a:latin typeface="Trebuchet MS"/>
                <a:cs typeface="Trebuchet MS"/>
              </a:rPr>
              <a:t> </a:t>
            </a:r>
            <a:r>
              <a:rPr sz="2400" spc="-110" dirty="0">
                <a:solidFill>
                  <a:srgbClr val="FF0000"/>
                </a:solidFill>
                <a:latin typeface="Trebuchet MS"/>
                <a:cs typeface="Trebuchet MS"/>
              </a:rPr>
              <a:t>running</a:t>
            </a:r>
            <a:r>
              <a:rPr sz="2400" spc="-70" dirty="0">
                <a:solidFill>
                  <a:srgbClr val="FF0000"/>
                </a:solidFill>
                <a:latin typeface="Trebuchet MS"/>
                <a:cs typeface="Trebuchet MS"/>
              </a:rPr>
              <a:t> </a:t>
            </a:r>
            <a:r>
              <a:rPr sz="2400" spc="-160" dirty="0">
                <a:solidFill>
                  <a:srgbClr val="FF0000"/>
                </a:solidFill>
                <a:latin typeface="Trebuchet MS"/>
                <a:cs typeface="Trebuchet MS"/>
              </a:rPr>
              <a:t>time</a:t>
            </a:r>
            <a:r>
              <a:rPr sz="2400" spc="-80" dirty="0">
                <a:solidFill>
                  <a:srgbClr val="FF0000"/>
                </a:solidFill>
                <a:latin typeface="Trebuchet MS"/>
                <a:cs typeface="Trebuchet MS"/>
              </a:rPr>
              <a:t> </a:t>
            </a:r>
            <a:r>
              <a:rPr sz="2400" spc="-65" dirty="0">
                <a:solidFill>
                  <a:srgbClr val="FF0000"/>
                </a:solidFill>
                <a:latin typeface="Trebuchet MS"/>
                <a:cs typeface="Trebuchet MS"/>
              </a:rPr>
              <a:t>(no</a:t>
            </a:r>
            <a:r>
              <a:rPr sz="2400" spc="-35" dirty="0">
                <a:solidFill>
                  <a:srgbClr val="FF0000"/>
                </a:solidFill>
                <a:latin typeface="Trebuchet MS"/>
                <a:cs typeface="Trebuchet MS"/>
              </a:rPr>
              <a:t> </a:t>
            </a:r>
            <a:r>
              <a:rPr sz="2400" spc="-130" dirty="0">
                <a:solidFill>
                  <a:srgbClr val="FF0000"/>
                </a:solidFill>
                <a:latin typeface="Trebuchet MS"/>
                <a:cs typeface="Trebuchet MS"/>
              </a:rPr>
              <a:t>nested</a:t>
            </a:r>
            <a:r>
              <a:rPr sz="2400" spc="-60" dirty="0">
                <a:solidFill>
                  <a:srgbClr val="FF0000"/>
                </a:solidFill>
                <a:latin typeface="Trebuchet MS"/>
                <a:cs typeface="Trebuchet MS"/>
              </a:rPr>
              <a:t> </a:t>
            </a:r>
            <a:r>
              <a:rPr sz="2400" spc="-75" dirty="0">
                <a:solidFill>
                  <a:srgbClr val="FF0000"/>
                </a:solidFill>
                <a:latin typeface="Trebuchet MS"/>
                <a:cs typeface="Trebuchet MS"/>
              </a:rPr>
              <a:t>loops)</a:t>
            </a:r>
            <a:endParaRPr sz="2400">
              <a:latin typeface="Trebuchet MS"/>
              <a:cs typeface="Trebuchet MS"/>
            </a:endParaRPr>
          </a:p>
          <a:p>
            <a:pPr marL="12700">
              <a:spcBef>
                <a:spcPts val="275"/>
              </a:spcBef>
            </a:pPr>
            <a:r>
              <a:rPr sz="2700" b="1" spc="180" dirty="0">
                <a:latin typeface="Trebuchet MS"/>
                <a:cs typeface="Trebuchet MS"/>
              </a:rPr>
              <a:t>L</a:t>
            </a:r>
            <a:r>
              <a:rPr sz="2700" b="1" spc="50" dirty="0">
                <a:latin typeface="Trebuchet MS"/>
                <a:cs typeface="Trebuchet MS"/>
              </a:rPr>
              <a:t>oo</a:t>
            </a:r>
            <a:r>
              <a:rPr sz="2700" b="1" spc="55" dirty="0">
                <a:latin typeface="Trebuchet MS"/>
                <a:cs typeface="Trebuchet MS"/>
              </a:rPr>
              <a:t>p</a:t>
            </a:r>
            <a:r>
              <a:rPr sz="2700" b="1" spc="-145" dirty="0">
                <a:latin typeface="Trebuchet MS"/>
                <a:cs typeface="Trebuchet MS"/>
              </a:rPr>
              <a:t> </a:t>
            </a:r>
            <a:r>
              <a:rPr sz="2700" b="1" spc="60" dirty="0">
                <a:latin typeface="Trebuchet MS"/>
                <a:cs typeface="Trebuchet MS"/>
              </a:rPr>
              <a:t>r</a:t>
            </a:r>
            <a:r>
              <a:rPr sz="2700" b="1" spc="-15" dirty="0">
                <a:latin typeface="Trebuchet MS"/>
                <a:cs typeface="Trebuchet MS"/>
              </a:rPr>
              <a:t>un</a:t>
            </a:r>
            <a:r>
              <a:rPr sz="2700" b="1" spc="-10" dirty="0">
                <a:latin typeface="Trebuchet MS"/>
                <a:cs typeface="Trebuchet MS"/>
              </a:rPr>
              <a:t>n</a:t>
            </a:r>
            <a:r>
              <a:rPr sz="2700" b="1" spc="-70" dirty="0">
                <a:latin typeface="Trebuchet MS"/>
                <a:cs typeface="Trebuchet MS"/>
              </a:rPr>
              <a:t>i</a:t>
            </a:r>
            <a:r>
              <a:rPr sz="2700" b="1" spc="50" dirty="0">
                <a:latin typeface="Trebuchet MS"/>
                <a:cs typeface="Trebuchet MS"/>
              </a:rPr>
              <a:t>ng</a:t>
            </a:r>
            <a:r>
              <a:rPr sz="2700" b="1" spc="-120" dirty="0">
                <a:latin typeface="Trebuchet MS"/>
                <a:cs typeface="Trebuchet MS"/>
              </a:rPr>
              <a:t> </a:t>
            </a:r>
            <a:r>
              <a:rPr sz="2700" b="1" spc="-25" dirty="0">
                <a:latin typeface="Trebuchet MS"/>
                <a:cs typeface="Trebuchet MS"/>
              </a:rPr>
              <a:t>t</a:t>
            </a:r>
            <a:r>
              <a:rPr sz="2700" b="1" spc="-15" dirty="0">
                <a:latin typeface="Trebuchet MS"/>
                <a:cs typeface="Trebuchet MS"/>
              </a:rPr>
              <a:t>i</a:t>
            </a:r>
            <a:r>
              <a:rPr sz="2700" b="1" spc="110" dirty="0">
                <a:latin typeface="Trebuchet MS"/>
                <a:cs typeface="Trebuchet MS"/>
              </a:rPr>
              <a:t>me</a:t>
            </a:r>
            <a:r>
              <a:rPr sz="2700" b="1" spc="-90" dirty="0">
                <a:latin typeface="Trebuchet MS"/>
                <a:cs typeface="Trebuchet MS"/>
              </a:rPr>
              <a:t> </a:t>
            </a:r>
            <a:r>
              <a:rPr sz="2700" b="1" spc="-70" dirty="0">
                <a:latin typeface="Trebuchet MS"/>
                <a:cs typeface="Trebuchet MS"/>
              </a:rPr>
              <a:t>i</a:t>
            </a:r>
            <a:r>
              <a:rPr sz="2700" b="1" spc="-135" dirty="0">
                <a:latin typeface="Trebuchet MS"/>
                <a:cs typeface="Trebuchet MS"/>
              </a:rPr>
              <a:t>s:</a:t>
            </a:r>
            <a:r>
              <a:rPr sz="2700" b="1" spc="-355" dirty="0">
                <a:latin typeface="Trebuchet MS"/>
                <a:cs typeface="Trebuchet MS"/>
              </a:rPr>
              <a:t> </a:t>
            </a:r>
            <a:r>
              <a:rPr sz="2700" b="1" spc="345" dirty="0">
                <a:latin typeface="Trebuchet MS"/>
                <a:cs typeface="Trebuchet MS"/>
              </a:rPr>
              <a:t>O</a:t>
            </a:r>
            <a:r>
              <a:rPr sz="2700" b="1" spc="170" dirty="0">
                <a:latin typeface="Trebuchet MS"/>
                <a:cs typeface="Trebuchet MS"/>
              </a:rPr>
              <a:t>(</a:t>
            </a:r>
            <a:r>
              <a:rPr sz="2700" b="1" spc="15" dirty="0">
                <a:latin typeface="Trebuchet MS"/>
                <a:cs typeface="Trebuchet MS"/>
              </a:rPr>
              <a:t>n)</a:t>
            </a:r>
            <a:endParaRPr sz="2700">
              <a:latin typeface="Trebuchet MS"/>
              <a:cs typeface="Trebuchet MS"/>
            </a:endParaRPr>
          </a:p>
        </p:txBody>
      </p:sp>
      <p:pic>
        <p:nvPicPr>
          <p:cNvPr id="16" name="object 16"/>
          <p:cNvPicPr/>
          <p:nvPr/>
        </p:nvPicPr>
        <p:blipFill>
          <a:blip r:embed="rId7" cstate="print"/>
          <a:stretch>
            <a:fillRect/>
          </a:stretch>
        </p:blipFill>
        <p:spPr>
          <a:xfrm>
            <a:off x="7391400" y="5867400"/>
            <a:ext cx="2834004" cy="7620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0661" y="1"/>
            <a:ext cx="9147810" cy="6861175"/>
            <a:chOff x="-3339" y="0"/>
            <a:chExt cx="9147810" cy="6861175"/>
          </a:xfrm>
        </p:grpSpPr>
        <p:pic>
          <p:nvPicPr>
            <p:cNvPr id="3" name="object 3"/>
            <p:cNvPicPr/>
            <p:nvPr/>
          </p:nvPicPr>
          <p:blipFill>
            <a:blip r:embed="rId2" cstate="print"/>
            <a:stretch>
              <a:fillRect/>
            </a:stretch>
          </p:blipFill>
          <p:spPr>
            <a:xfrm>
              <a:off x="0" y="0"/>
              <a:ext cx="9144000" cy="6858000"/>
            </a:xfrm>
            <a:prstGeom prst="rect">
              <a:avLst/>
            </a:prstGeom>
          </p:spPr>
        </p:pic>
        <p:sp>
          <p:nvSpPr>
            <p:cNvPr id="4" name="object 4"/>
            <p:cNvSpPr/>
            <p:nvPr/>
          </p:nvSpPr>
          <p:spPr>
            <a:xfrm>
              <a:off x="3010" y="3556"/>
              <a:ext cx="820419" cy="819785"/>
            </a:xfrm>
            <a:custGeom>
              <a:avLst/>
              <a:gdLst/>
              <a:ahLst/>
              <a:cxnLst/>
              <a:rect l="l" t="t" r="r" b="b"/>
              <a:pathLst>
                <a:path w="820419" h="819785">
                  <a:moveTo>
                    <a:pt x="819949" y="0"/>
                  </a:moveTo>
                  <a:lnTo>
                    <a:pt x="506" y="0"/>
                  </a:lnTo>
                  <a:lnTo>
                    <a:pt x="0" y="819404"/>
                  </a:lnTo>
                  <a:lnTo>
                    <a:pt x="505" y="819404"/>
                  </a:lnTo>
                  <a:lnTo>
                    <a:pt x="48654" y="818012"/>
                  </a:lnTo>
                  <a:lnTo>
                    <a:pt x="96070" y="813890"/>
                  </a:lnTo>
                  <a:lnTo>
                    <a:pt x="142676" y="807114"/>
                  </a:lnTo>
                  <a:lnTo>
                    <a:pt x="188396" y="797760"/>
                  </a:lnTo>
                  <a:lnTo>
                    <a:pt x="233153" y="785906"/>
                  </a:lnTo>
                  <a:lnTo>
                    <a:pt x="276870" y="771629"/>
                  </a:lnTo>
                  <a:lnTo>
                    <a:pt x="319470" y="755005"/>
                  </a:lnTo>
                  <a:lnTo>
                    <a:pt x="360876" y="736111"/>
                  </a:lnTo>
                  <a:lnTo>
                    <a:pt x="401012" y="715024"/>
                  </a:lnTo>
                  <a:lnTo>
                    <a:pt x="439800" y="691821"/>
                  </a:lnTo>
                  <a:lnTo>
                    <a:pt x="477163" y="666580"/>
                  </a:lnTo>
                  <a:lnTo>
                    <a:pt x="513026" y="639376"/>
                  </a:lnTo>
                  <a:lnTo>
                    <a:pt x="547310" y="610287"/>
                  </a:lnTo>
                  <a:lnTo>
                    <a:pt x="579940" y="579389"/>
                  </a:lnTo>
                  <a:lnTo>
                    <a:pt x="610838" y="546760"/>
                  </a:lnTo>
                  <a:lnTo>
                    <a:pt x="639927" y="512477"/>
                  </a:lnTo>
                  <a:lnTo>
                    <a:pt x="667130" y="476615"/>
                  </a:lnTo>
                  <a:lnTo>
                    <a:pt x="692372" y="439253"/>
                  </a:lnTo>
                  <a:lnTo>
                    <a:pt x="715574" y="400467"/>
                  </a:lnTo>
                  <a:lnTo>
                    <a:pt x="736660" y="360334"/>
                  </a:lnTo>
                  <a:lnTo>
                    <a:pt x="755553" y="318930"/>
                  </a:lnTo>
                  <a:lnTo>
                    <a:pt x="772177" y="276333"/>
                  </a:lnTo>
                  <a:lnTo>
                    <a:pt x="786454" y="232620"/>
                  </a:lnTo>
                  <a:lnTo>
                    <a:pt x="798307" y="187868"/>
                  </a:lnTo>
                  <a:lnTo>
                    <a:pt x="807660" y="142152"/>
                  </a:lnTo>
                  <a:lnTo>
                    <a:pt x="814436" y="95551"/>
                  </a:lnTo>
                  <a:lnTo>
                    <a:pt x="818558" y="48141"/>
                  </a:lnTo>
                  <a:lnTo>
                    <a:pt x="819949" y="0"/>
                  </a:lnTo>
                  <a:close/>
                </a:path>
              </a:pathLst>
            </a:custGeom>
            <a:solidFill>
              <a:srgbClr val="FDF9F4">
                <a:alpha val="32940"/>
              </a:srgbClr>
            </a:solidFill>
          </p:spPr>
          <p:txBody>
            <a:bodyPr wrap="square" lIns="0" tIns="0" rIns="0" bIns="0" rtlCol="0"/>
            <a:lstStyle/>
            <a:p>
              <a:endParaRPr/>
            </a:p>
          </p:txBody>
        </p:sp>
        <p:sp>
          <p:nvSpPr>
            <p:cNvPr id="5" name="object 5"/>
            <p:cNvSpPr/>
            <p:nvPr/>
          </p:nvSpPr>
          <p:spPr>
            <a:xfrm>
              <a:off x="3010" y="3556"/>
              <a:ext cx="820419" cy="819785"/>
            </a:xfrm>
            <a:custGeom>
              <a:avLst/>
              <a:gdLst/>
              <a:ahLst/>
              <a:cxnLst/>
              <a:rect l="l" t="t" r="r" b="b"/>
              <a:pathLst>
                <a:path w="820419" h="819785">
                  <a:moveTo>
                    <a:pt x="819949" y="0"/>
                  </a:moveTo>
                  <a:lnTo>
                    <a:pt x="818558" y="48141"/>
                  </a:lnTo>
                  <a:lnTo>
                    <a:pt x="814436" y="95551"/>
                  </a:lnTo>
                  <a:lnTo>
                    <a:pt x="807660" y="142152"/>
                  </a:lnTo>
                  <a:lnTo>
                    <a:pt x="798307" y="187868"/>
                  </a:lnTo>
                  <a:lnTo>
                    <a:pt x="786454" y="232620"/>
                  </a:lnTo>
                  <a:lnTo>
                    <a:pt x="772177" y="276333"/>
                  </a:lnTo>
                  <a:lnTo>
                    <a:pt x="755553" y="318930"/>
                  </a:lnTo>
                  <a:lnTo>
                    <a:pt x="736660" y="360334"/>
                  </a:lnTo>
                  <a:lnTo>
                    <a:pt x="715574" y="400467"/>
                  </a:lnTo>
                  <a:lnTo>
                    <a:pt x="692372" y="439253"/>
                  </a:lnTo>
                  <a:lnTo>
                    <a:pt x="667130" y="476615"/>
                  </a:lnTo>
                  <a:lnTo>
                    <a:pt x="639927" y="512477"/>
                  </a:lnTo>
                  <a:lnTo>
                    <a:pt x="610838" y="546760"/>
                  </a:lnTo>
                  <a:lnTo>
                    <a:pt x="579940" y="579389"/>
                  </a:lnTo>
                  <a:lnTo>
                    <a:pt x="547310" y="610287"/>
                  </a:lnTo>
                  <a:lnTo>
                    <a:pt x="513026" y="639376"/>
                  </a:lnTo>
                  <a:lnTo>
                    <a:pt x="477163" y="666580"/>
                  </a:lnTo>
                  <a:lnTo>
                    <a:pt x="439800" y="691821"/>
                  </a:lnTo>
                  <a:lnTo>
                    <a:pt x="401012" y="715024"/>
                  </a:lnTo>
                  <a:lnTo>
                    <a:pt x="360876" y="736111"/>
                  </a:lnTo>
                  <a:lnTo>
                    <a:pt x="319470" y="755005"/>
                  </a:lnTo>
                  <a:lnTo>
                    <a:pt x="276870" y="771629"/>
                  </a:lnTo>
                  <a:lnTo>
                    <a:pt x="233153" y="785906"/>
                  </a:lnTo>
                  <a:lnTo>
                    <a:pt x="188396" y="797760"/>
                  </a:lnTo>
                  <a:lnTo>
                    <a:pt x="142676" y="807114"/>
                  </a:lnTo>
                  <a:lnTo>
                    <a:pt x="96070" y="813890"/>
                  </a:lnTo>
                  <a:lnTo>
                    <a:pt x="48654" y="818012"/>
                  </a:lnTo>
                  <a:lnTo>
                    <a:pt x="505" y="819404"/>
                  </a:lnTo>
                  <a:lnTo>
                    <a:pt x="337" y="819404"/>
                  </a:lnTo>
                  <a:lnTo>
                    <a:pt x="168" y="819404"/>
                  </a:lnTo>
                  <a:lnTo>
                    <a:pt x="0" y="819404"/>
                  </a:lnTo>
                  <a:lnTo>
                    <a:pt x="506" y="0"/>
                  </a:lnTo>
                  <a:lnTo>
                    <a:pt x="819949" y="0"/>
                  </a:lnTo>
                  <a:close/>
                </a:path>
              </a:pathLst>
            </a:custGeom>
            <a:ln w="12699">
              <a:solidFill>
                <a:srgbClr val="D2C39E"/>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24967" y="3048"/>
              <a:ext cx="1789176" cy="1789176"/>
            </a:xfrm>
            <a:prstGeom prst="rect">
              <a:avLst/>
            </a:prstGeom>
          </p:spPr>
        </p:pic>
        <p:sp>
          <p:nvSpPr>
            <p:cNvPr id="7" name="object 7"/>
            <p:cNvSpPr/>
            <p:nvPr/>
          </p:nvSpPr>
          <p:spPr>
            <a:xfrm>
              <a:off x="168821" y="21081"/>
              <a:ext cx="1702435" cy="1702435"/>
            </a:xfrm>
            <a:custGeom>
              <a:avLst/>
              <a:gdLst/>
              <a:ahLst/>
              <a:cxnLst/>
              <a:rect l="l" t="t" r="r" b="b"/>
              <a:pathLst>
                <a:path w="1702435" h="1702435">
                  <a:moveTo>
                    <a:pt x="0" y="851154"/>
                  </a:moveTo>
                  <a:lnTo>
                    <a:pt x="1347" y="802859"/>
                  </a:lnTo>
                  <a:lnTo>
                    <a:pt x="5341" y="755271"/>
                  </a:lnTo>
                  <a:lnTo>
                    <a:pt x="11909" y="708461"/>
                  </a:lnTo>
                  <a:lnTo>
                    <a:pt x="20981" y="662500"/>
                  </a:lnTo>
                  <a:lnTo>
                    <a:pt x="32484" y="617462"/>
                  </a:lnTo>
                  <a:lnTo>
                    <a:pt x="46346" y="573417"/>
                  </a:lnTo>
                  <a:lnTo>
                    <a:pt x="62495" y="530438"/>
                  </a:lnTo>
                  <a:lnTo>
                    <a:pt x="80860" y="488596"/>
                  </a:lnTo>
                  <a:lnTo>
                    <a:pt x="101369" y="447964"/>
                  </a:lnTo>
                  <a:lnTo>
                    <a:pt x="123949" y="408613"/>
                  </a:lnTo>
                  <a:lnTo>
                    <a:pt x="148530" y="370615"/>
                  </a:lnTo>
                  <a:lnTo>
                    <a:pt x="175039" y="334042"/>
                  </a:lnTo>
                  <a:lnTo>
                    <a:pt x="203404" y="298966"/>
                  </a:lnTo>
                  <a:lnTo>
                    <a:pt x="233553" y="265459"/>
                  </a:lnTo>
                  <a:lnTo>
                    <a:pt x="265416" y="233593"/>
                  </a:lnTo>
                  <a:lnTo>
                    <a:pt x="298919" y="203439"/>
                  </a:lnTo>
                  <a:lnTo>
                    <a:pt x="333991" y="175070"/>
                  </a:lnTo>
                  <a:lnTo>
                    <a:pt x="370561" y="148557"/>
                  </a:lnTo>
                  <a:lnTo>
                    <a:pt x="408556" y="123973"/>
                  </a:lnTo>
                  <a:lnTo>
                    <a:pt x="447904" y="101388"/>
                  </a:lnTo>
                  <a:lnTo>
                    <a:pt x="488534" y="80876"/>
                  </a:lnTo>
                  <a:lnTo>
                    <a:pt x="530373" y="62508"/>
                  </a:lnTo>
                  <a:lnTo>
                    <a:pt x="573351" y="46355"/>
                  </a:lnTo>
                  <a:lnTo>
                    <a:pt x="617394" y="32490"/>
                  </a:lnTo>
                  <a:lnTo>
                    <a:pt x="662432" y="20985"/>
                  </a:lnTo>
                  <a:lnTo>
                    <a:pt x="708393" y="11912"/>
                  </a:lnTo>
                  <a:lnTo>
                    <a:pt x="755204" y="5342"/>
                  </a:lnTo>
                  <a:lnTo>
                    <a:pt x="802793" y="1347"/>
                  </a:lnTo>
                  <a:lnTo>
                    <a:pt x="851090" y="0"/>
                  </a:lnTo>
                  <a:lnTo>
                    <a:pt x="899386" y="1347"/>
                  </a:lnTo>
                  <a:lnTo>
                    <a:pt x="946976" y="5342"/>
                  </a:lnTo>
                  <a:lnTo>
                    <a:pt x="993786" y="11912"/>
                  </a:lnTo>
                  <a:lnTo>
                    <a:pt x="1039746" y="20985"/>
                  </a:lnTo>
                  <a:lnTo>
                    <a:pt x="1084783" y="32490"/>
                  </a:lnTo>
                  <a:lnTo>
                    <a:pt x="1128825" y="46355"/>
                  </a:lnTo>
                  <a:lnTo>
                    <a:pt x="1171801" y="62508"/>
                  </a:lnTo>
                  <a:lnTo>
                    <a:pt x="1213639" y="80876"/>
                  </a:lnTo>
                  <a:lnTo>
                    <a:pt x="1254268" y="101388"/>
                  </a:lnTo>
                  <a:lnTo>
                    <a:pt x="1293614" y="123973"/>
                  </a:lnTo>
                  <a:lnTo>
                    <a:pt x="1331607" y="148557"/>
                  </a:lnTo>
                  <a:lnTo>
                    <a:pt x="1368174" y="175070"/>
                  </a:lnTo>
                  <a:lnTo>
                    <a:pt x="1403245" y="203439"/>
                  </a:lnTo>
                  <a:lnTo>
                    <a:pt x="1436746" y="233593"/>
                  </a:lnTo>
                  <a:lnTo>
                    <a:pt x="1468606" y="265459"/>
                  </a:lnTo>
                  <a:lnTo>
                    <a:pt x="1498754" y="298966"/>
                  </a:lnTo>
                  <a:lnTo>
                    <a:pt x="1527117" y="334042"/>
                  </a:lnTo>
                  <a:lnTo>
                    <a:pt x="1553624" y="370615"/>
                  </a:lnTo>
                  <a:lnTo>
                    <a:pt x="1578203" y="408613"/>
                  </a:lnTo>
                  <a:lnTo>
                    <a:pt x="1600782" y="447964"/>
                  </a:lnTo>
                  <a:lnTo>
                    <a:pt x="1621289" y="488596"/>
                  </a:lnTo>
                  <a:lnTo>
                    <a:pt x="1639653" y="530438"/>
                  </a:lnTo>
                  <a:lnTo>
                    <a:pt x="1655801" y="573417"/>
                  </a:lnTo>
                  <a:lnTo>
                    <a:pt x="1669661" y="617462"/>
                  </a:lnTo>
                  <a:lnTo>
                    <a:pt x="1681163" y="662500"/>
                  </a:lnTo>
                  <a:lnTo>
                    <a:pt x="1690234" y="708461"/>
                  </a:lnTo>
                  <a:lnTo>
                    <a:pt x="1696802" y="755271"/>
                  </a:lnTo>
                  <a:lnTo>
                    <a:pt x="1700795" y="802859"/>
                  </a:lnTo>
                  <a:lnTo>
                    <a:pt x="1702142" y="851154"/>
                  </a:lnTo>
                  <a:lnTo>
                    <a:pt x="1700795" y="899447"/>
                  </a:lnTo>
                  <a:lnTo>
                    <a:pt x="1696802" y="947034"/>
                  </a:lnTo>
                  <a:lnTo>
                    <a:pt x="1690234" y="993843"/>
                  </a:lnTo>
                  <a:lnTo>
                    <a:pt x="1681163" y="1039800"/>
                  </a:lnTo>
                  <a:lnTo>
                    <a:pt x="1669661" y="1084835"/>
                  </a:lnTo>
                  <a:lnTo>
                    <a:pt x="1655801" y="1128876"/>
                  </a:lnTo>
                  <a:lnTo>
                    <a:pt x="1639653" y="1171850"/>
                  </a:lnTo>
                  <a:lnTo>
                    <a:pt x="1621289" y="1213687"/>
                  </a:lnTo>
                  <a:lnTo>
                    <a:pt x="1600782" y="1254314"/>
                  </a:lnTo>
                  <a:lnTo>
                    <a:pt x="1578203" y="1293659"/>
                  </a:lnTo>
                  <a:lnTo>
                    <a:pt x="1553624" y="1331651"/>
                  </a:lnTo>
                  <a:lnTo>
                    <a:pt x="1527117" y="1368218"/>
                  </a:lnTo>
                  <a:lnTo>
                    <a:pt x="1498754" y="1403287"/>
                  </a:lnTo>
                  <a:lnTo>
                    <a:pt x="1468606" y="1436788"/>
                  </a:lnTo>
                  <a:lnTo>
                    <a:pt x="1436746" y="1468647"/>
                  </a:lnTo>
                  <a:lnTo>
                    <a:pt x="1403245" y="1498795"/>
                  </a:lnTo>
                  <a:lnTo>
                    <a:pt x="1368174" y="1527157"/>
                  </a:lnTo>
                  <a:lnTo>
                    <a:pt x="1331607" y="1553664"/>
                  </a:lnTo>
                  <a:lnTo>
                    <a:pt x="1293614" y="1578242"/>
                  </a:lnTo>
                  <a:lnTo>
                    <a:pt x="1254268" y="1600821"/>
                  </a:lnTo>
                  <a:lnTo>
                    <a:pt x="1213639" y="1621328"/>
                  </a:lnTo>
                  <a:lnTo>
                    <a:pt x="1171801" y="1639691"/>
                  </a:lnTo>
                  <a:lnTo>
                    <a:pt x="1128825" y="1655839"/>
                  </a:lnTo>
                  <a:lnTo>
                    <a:pt x="1084783" y="1669700"/>
                  </a:lnTo>
                  <a:lnTo>
                    <a:pt x="1039746" y="1681201"/>
                  </a:lnTo>
                  <a:lnTo>
                    <a:pt x="993786" y="1690272"/>
                  </a:lnTo>
                  <a:lnTo>
                    <a:pt x="946976" y="1696840"/>
                  </a:lnTo>
                  <a:lnTo>
                    <a:pt x="899386" y="1700833"/>
                  </a:lnTo>
                  <a:lnTo>
                    <a:pt x="851090" y="1702181"/>
                  </a:lnTo>
                  <a:lnTo>
                    <a:pt x="802793" y="1700833"/>
                  </a:lnTo>
                  <a:lnTo>
                    <a:pt x="755204" y="1696840"/>
                  </a:lnTo>
                  <a:lnTo>
                    <a:pt x="708393" y="1690272"/>
                  </a:lnTo>
                  <a:lnTo>
                    <a:pt x="662432" y="1681201"/>
                  </a:lnTo>
                  <a:lnTo>
                    <a:pt x="617394" y="1669700"/>
                  </a:lnTo>
                  <a:lnTo>
                    <a:pt x="573351" y="1655839"/>
                  </a:lnTo>
                  <a:lnTo>
                    <a:pt x="530373" y="1639691"/>
                  </a:lnTo>
                  <a:lnTo>
                    <a:pt x="488534" y="1621328"/>
                  </a:lnTo>
                  <a:lnTo>
                    <a:pt x="447904" y="1600821"/>
                  </a:lnTo>
                  <a:lnTo>
                    <a:pt x="408556" y="1578242"/>
                  </a:lnTo>
                  <a:lnTo>
                    <a:pt x="370561" y="1553664"/>
                  </a:lnTo>
                  <a:lnTo>
                    <a:pt x="333991" y="1527157"/>
                  </a:lnTo>
                  <a:lnTo>
                    <a:pt x="298919" y="1498795"/>
                  </a:lnTo>
                  <a:lnTo>
                    <a:pt x="265416" y="1468647"/>
                  </a:lnTo>
                  <a:lnTo>
                    <a:pt x="233553" y="1436788"/>
                  </a:lnTo>
                  <a:lnTo>
                    <a:pt x="203404" y="1403287"/>
                  </a:lnTo>
                  <a:lnTo>
                    <a:pt x="175039" y="1368218"/>
                  </a:lnTo>
                  <a:lnTo>
                    <a:pt x="148530" y="1331651"/>
                  </a:lnTo>
                  <a:lnTo>
                    <a:pt x="123949" y="1293659"/>
                  </a:lnTo>
                  <a:lnTo>
                    <a:pt x="101369" y="1254314"/>
                  </a:lnTo>
                  <a:lnTo>
                    <a:pt x="80860" y="1213687"/>
                  </a:lnTo>
                  <a:lnTo>
                    <a:pt x="62495" y="1171850"/>
                  </a:lnTo>
                  <a:lnTo>
                    <a:pt x="46346" y="1128876"/>
                  </a:lnTo>
                  <a:lnTo>
                    <a:pt x="32484" y="1084835"/>
                  </a:lnTo>
                  <a:lnTo>
                    <a:pt x="20981" y="1039800"/>
                  </a:lnTo>
                  <a:lnTo>
                    <a:pt x="11909" y="993843"/>
                  </a:lnTo>
                  <a:lnTo>
                    <a:pt x="5341" y="947034"/>
                  </a:lnTo>
                  <a:lnTo>
                    <a:pt x="1347" y="899447"/>
                  </a:lnTo>
                  <a:lnTo>
                    <a:pt x="0" y="851154"/>
                  </a:lnTo>
                  <a:close/>
                </a:path>
              </a:pathLst>
            </a:custGeom>
            <a:ln w="27305">
              <a:solidFill>
                <a:srgbClr val="FFF6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67640" y="1039367"/>
              <a:ext cx="1164336" cy="1161288"/>
            </a:xfrm>
            <a:prstGeom prst="rect">
              <a:avLst/>
            </a:prstGeom>
          </p:spPr>
        </p:pic>
        <p:pic>
          <p:nvPicPr>
            <p:cNvPr id="9" name="object 9"/>
            <p:cNvPicPr/>
            <p:nvPr/>
          </p:nvPicPr>
          <p:blipFill>
            <a:blip r:embed="rId5" cstate="print"/>
            <a:stretch>
              <a:fillRect/>
            </a:stretch>
          </p:blipFill>
          <p:spPr>
            <a:xfrm>
              <a:off x="187318" y="1050633"/>
              <a:ext cx="1116813" cy="1111530"/>
            </a:xfrm>
            <a:prstGeom prst="rect">
              <a:avLst/>
            </a:prstGeom>
          </p:spPr>
        </p:pic>
        <p:sp>
          <p:nvSpPr>
            <p:cNvPr id="10" name="object 10"/>
            <p:cNvSpPr/>
            <p:nvPr/>
          </p:nvSpPr>
          <p:spPr>
            <a:xfrm>
              <a:off x="187318" y="1050633"/>
              <a:ext cx="1116965" cy="1111885"/>
            </a:xfrm>
            <a:custGeom>
              <a:avLst/>
              <a:gdLst/>
              <a:ahLst/>
              <a:cxnLst/>
              <a:rect l="l" t="t" r="r" b="b"/>
              <a:pathLst>
                <a:path w="1116965" h="1111885">
                  <a:moveTo>
                    <a:pt x="118497" y="204634"/>
                  </a:moveTo>
                  <a:lnTo>
                    <a:pt x="149786" y="168741"/>
                  </a:lnTo>
                  <a:lnTo>
                    <a:pt x="183516" y="136234"/>
                  </a:lnTo>
                  <a:lnTo>
                    <a:pt x="219451" y="107137"/>
                  </a:lnTo>
                  <a:lnTo>
                    <a:pt x="257356" y="81474"/>
                  </a:lnTo>
                  <a:lnTo>
                    <a:pt x="296996" y="59270"/>
                  </a:lnTo>
                  <a:lnTo>
                    <a:pt x="338136" y="40547"/>
                  </a:lnTo>
                  <a:lnTo>
                    <a:pt x="380539" y="25331"/>
                  </a:lnTo>
                  <a:lnTo>
                    <a:pt x="423971" y="13644"/>
                  </a:lnTo>
                  <a:lnTo>
                    <a:pt x="468197" y="5510"/>
                  </a:lnTo>
                  <a:lnTo>
                    <a:pt x="512980" y="954"/>
                  </a:lnTo>
                  <a:lnTo>
                    <a:pt x="558087" y="0"/>
                  </a:lnTo>
                  <a:lnTo>
                    <a:pt x="603281" y="2670"/>
                  </a:lnTo>
                  <a:lnTo>
                    <a:pt x="648328" y="8990"/>
                  </a:lnTo>
                  <a:lnTo>
                    <a:pt x="692991" y="18983"/>
                  </a:lnTo>
                  <a:lnTo>
                    <a:pt x="737036" y="32672"/>
                  </a:lnTo>
                  <a:lnTo>
                    <a:pt x="780228" y="50083"/>
                  </a:lnTo>
                  <a:lnTo>
                    <a:pt x="822331" y="71238"/>
                  </a:lnTo>
                  <a:lnTo>
                    <a:pt x="863109" y="96162"/>
                  </a:lnTo>
                  <a:lnTo>
                    <a:pt x="902328" y="124878"/>
                  </a:lnTo>
                  <a:lnTo>
                    <a:pt x="939023" y="156757"/>
                  </a:lnTo>
                  <a:lnTo>
                    <a:pt x="972366" y="190998"/>
                  </a:lnTo>
                  <a:lnTo>
                    <a:pt x="1002326" y="227366"/>
                  </a:lnTo>
                  <a:lnTo>
                    <a:pt x="1028875" y="265625"/>
                  </a:lnTo>
                  <a:lnTo>
                    <a:pt x="1051985" y="305541"/>
                  </a:lnTo>
                  <a:lnTo>
                    <a:pt x="1071627" y="346879"/>
                  </a:lnTo>
                  <a:lnTo>
                    <a:pt x="1087772" y="389404"/>
                  </a:lnTo>
                  <a:lnTo>
                    <a:pt x="1100392" y="432881"/>
                  </a:lnTo>
                  <a:lnTo>
                    <a:pt x="1109458" y="477076"/>
                  </a:lnTo>
                  <a:lnTo>
                    <a:pt x="1114941" y="521754"/>
                  </a:lnTo>
                  <a:lnTo>
                    <a:pt x="1116813" y="566679"/>
                  </a:lnTo>
                  <a:lnTo>
                    <a:pt x="1115045" y="611617"/>
                  </a:lnTo>
                  <a:lnTo>
                    <a:pt x="1109608" y="656333"/>
                  </a:lnTo>
                  <a:lnTo>
                    <a:pt x="1100474" y="700593"/>
                  </a:lnTo>
                  <a:lnTo>
                    <a:pt x="1087614" y="744160"/>
                  </a:lnTo>
                  <a:lnTo>
                    <a:pt x="1070999" y="786801"/>
                  </a:lnTo>
                  <a:lnTo>
                    <a:pt x="1050601" y="828281"/>
                  </a:lnTo>
                  <a:lnTo>
                    <a:pt x="1026391" y="868365"/>
                  </a:lnTo>
                  <a:lnTo>
                    <a:pt x="998340" y="906817"/>
                  </a:lnTo>
                  <a:lnTo>
                    <a:pt x="967050" y="942711"/>
                  </a:lnTo>
                  <a:lnTo>
                    <a:pt x="933321" y="975221"/>
                  </a:lnTo>
                  <a:lnTo>
                    <a:pt x="897386" y="1004323"/>
                  </a:lnTo>
                  <a:lnTo>
                    <a:pt x="859481" y="1029991"/>
                  </a:lnTo>
                  <a:lnTo>
                    <a:pt x="819842" y="1052203"/>
                  </a:lnTo>
                  <a:lnTo>
                    <a:pt x="778703" y="1070934"/>
                  </a:lnTo>
                  <a:lnTo>
                    <a:pt x="736301" y="1086160"/>
                  </a:lnTo>
                  <a:lnTo>
                    <a:pt x="692869" y="1097856"/>
                  </a:lnTo>
                  <a:lnTo>
                    <a:pt x="648644" y="1105999"/>
                  </a:lnTo>
                  <a:lnTo>
                    <a:pt x="603861" y="1110565"/>
                  </a:lnTo>
                  <a:lnTo>
                    <a:pt x="558755" y="1111530"/>
                  </a:lnTo>
                  <a:lnTo>
                    <a:pt x="513561" y="1108869"/>
                  </a:lnTo>
                  <a:lnTo>
                    <a:pt x="468514" y="1102558"/>
                  </a:lnTo>
                  <a:lnTo>
                    <a:pt x="423851" y="1092574"/>
                  </a:lnTo>
                  <a:lnTo>
                    <a:pt x="379805" y="1078891"/>
                  </a:lnTo>
                  <a:lnTo>
                    <a:pt x="336613" y="1061487"/>
                  </a:lnTo>
                  <a:lnTo>
                    <a:pt x="294509" y="1040336"/>
                  </a:lnTo>
                  <a:lnTo>
                    <a:pt x="253729" y="1015415"/>
                  </a:lnTo>
                  <a:lnTo>
                    <a:pt x="214509" y="986700"/>
                  </a:lnTo>
                  <a:lnTo>
                    <a:pt x="177813" y="954821"/>
                  </a:lnTo>
                  <a:lnTo>
                    <a:pt x="144469" y="920580"/>
                  </a:lnTo>
                  <a:lnTo>
                    <a:pt x="114507" y="884212"/>
                  </a:lnTo>
                  <a:lnTo>
                    <a:pt x="87955" y="845952"/>
                  </a:lnTo>
                  <a:lnTo>
                    <a:pt x="64843" y="806035"/>
                  </a:lnTo>
                  <a:lnTo>
                    <a:pt x="45198" y="764695"/>
                  </a:lnTo>
                  <a:lnTo>
                    <a:pt x="29050" y="722168"/>
                  </a:lnTo>
                  <a:lnTo>
                    <a:pt x="16427" y="678687"/>
                  </a:lnTo>
                  <a:lnTo>
                    <a:pt x="7358" y="634488"/>
                  </a:lnTo>
                  <a:lnTo>
                    <a:pt x="1873" y="589806"/>
                  </a:lnTo>
                  <a:lnTo>
                    <a:pt x="0" y="544874"/>
                  </a:lnTo>
                  <a:lnTo>
                    <a:pt x="1767" y="499929"/>
                  </a:lnTo>
                  <a:lnTo>
                    <a:pt x="7203" y="455204"/>
                  </a:lnTo>
                  <a:lnTo>
                    <a:pt x="16338" y="410935"/>
                  </a:lnTo>
                  <a:lnTo>
                    <a:pt x="29201" y="367355"/>
                  </a:lnTo>
                  <a:lnTo>
                    <a:pt x="45819" y="324701"/>
                  </a:lnTo>
                  <a:lnTo>
                    <a:pt x="66221" y="283206"/>
                  </a:lnTo>
                  <a:lnTo>
                    <a:pt x="90438" y="243105"/>
                  </a:lnTo>
                  <a:lnTo>
                    <a:pt x="118497" y="204634"/>
                  </a:lnTo>
                  <a:close/>
                </a:path>
                <a:path w="1116965" h="1111885">
                  <a:moveTo>
                    <a:pt x="220478" y="286041"/>
                  </a:moveTo>
                  <a:lnTo>
                    <a:pt x="193857" y="323455"/>
                  </a:lnTo>
                  <a:lnTo>
                    <a:pt x="171956" y="362810"/>
                  </a:lnTo>
                  <a:lnTo>
                    <a:pt x="154731" y="403741"/>
                  </a:lnTo>
                  <a:lnTo>
                    <a:pt x="142134" y="445881"/>
                  </a:lnTo>
                  <a:lnTo>
                    <a:pt x="134120" y="488865"/>
                  </a:lnTo>
                  <a:lnTo>
                    <a:pt x="130642" y="532328"/>
                  </a:lnTo>
                  <a:lnTo>
                    <a:pt x="131656" y="575903"/>
                  </a:lnTo>
                  <a:lnTo>
                    <a:pt x="137113" y="619227"/>
                  </a:lnTo>
                  <a:lnTo>
                    <a:pt x="146970" y="661933"/>
                  </a:lnTo>
                  <a:lnTo>
                    <a:pt x="161179" y="703655"/>
                  </a:lnTo>
                  <a:lnTo>
                    <a:pt x="179695" y="744028"/>
                  </a:lnTo>
                  <a:lnTo>
                    <a:pt x="202471" y="782686"/>
                  </a:lnTo>
                  <a:lnTo>
                    <a:pt x="229462" y="819265"/>
                  </a:lnTo>
                  <a:lnTo>
                    <a:pt x="260621" y="853397"/>
                  </a:lnTo>
                  <a:lnTo>
                    <a:pt x="295903" y="884719"/>
                  </a:lnTo>
                  <a:lnTo>
                    <a:pt x="334266" y="912179"/>
                  </a:lnTo>
                  <a:lnTo>
                    <a:pt x="374454" y="934995"/>
                  </a:lnTo>
                  <a:lnTo>
                    <a:pt x="416101" y="953204"/>
                  </a:lnTo>
                  <a:lnTo>
                    <a:pt x="458842" y="966841"/>
                  </a:lnTo>
                  <a:lnTo>
                    <a:pt x="502309" y="975943"/>
                  </a:lnTo>
                  <a:lnTo>
                    <a:pt x="546136" y="980546"/>
                  </a:lnTo>
                  <a:lnTo>
                    <a:pt x="589958" y="980687"/>
                  </a:lnTo>
                  <a:lnTo>
                    <a:pt x="633407" y="976403"/>
                  </a:lnTo>
                  <a:lnTo>
                    <a:pt x="676118" y="967728"/>
                  </a:lnTo>
                  <a:lnTo>
                    <a:pt x="717723" y="954701"/>
                  </a:lnTo>
                  <a:lnTo>
                    <a:pt x="757858" y="937356"/>
                  </a:lnTo>
                  <a:lnTo>
                    <a:pt x="796155" y="915731"/>
                  </a:lnTo>
                  <a:lnTo>
                    <a:pt x="832249" y="889862"/>
                  </a:lnTo>
                  <a:lnTo>
                    <a:pt x="865772" y="859785"/>
                  </a:lnTo>
                  <a:lnTo>
                    <a:pt x="896359" y="825537"/>
                  </a:lnTo>
                  <a:lnTo>
                    <a:pt x="922982" y="788101"/>
                  </a:lnTo>
                  <a:lnTo>
                    <a:pt x="944884" y="748730"/>
                  </a:lnTo>
                  <a:lnTo>
                    <a:pt x="962112" y="707789"/>
                  </a:lnTo>
                  <a:lnTo>
                    <a:pt x="974710" y="665643"/>
                  </a:lnTo>
                  <a:lnTo>
                    <a:pt x="982725" y="622657"/>
                  </a:lnTo>
                  <a:lnTo>
                    <a:pt x="986204" y="579196"/>
                  </a:lnTo>
                  <a:lnTo>
                    <a:pt x="985192" y="535624"/>
                  </a:lnTo>
                  <a:lnTo>
                    <a:pt x="979734" y="492307"/>
                  </a:lnTo>
                  <a:lnTo>
                    <a:pt x="969878" y="449609"/>
                  </a:lnTo>
                  <a:lnTo>
                    <a:pt x="955670" y="407895"/>
                  </a:lnTo>
                  <a:lnTo>
                    <a:pt x="937154" y="367530"/>
                  </a:lnTo>
                  <a:lnTo>
                    <a:pt x="914378" y="328880"/>
                  </a:lnTo>
                  <a:lnTo>
                    <a:pt x="887387" y="292308"/>
                  </a:lnTo>
                  <a:lnTo>
                    <a:pt x="856228" y="258179"/>
                  </a:lnTo>
                  <a:lnTo>
                    <a:pt x="820946" y="226859"/>
                  </a:lnTo>
                  <a:lnTo>
                    <a:pt x="782581" y="199399"/>
                  </a:lnTo>
                  <a:lnTo>
                    <a:pt x="742391" y="176583"/>
                  </a:lnTo>
                  <a:lnTo>
                    <a:pt x="700742" y="158375"/>
                  </a:lnTo>
                  <a:lnTo>
                    <a:pt x="658000" y="144737"/>
                  </a:lnTo>
                  <a:lnTo>
                    <a:pt x="614531" y="135635"/>
                  </a:lnTo>
                  <a:lnTo>
                    <a:pt x="570703" y="131032"/>
                  </a:lnTo>
                  <a:lnTo>
                    <a:pt x="526880" y="130891"/>
                  </a:lnTo>
                  <a:lnTo>
                    <a:pt x="483431" y="135175"/>
                  </a:lnTo>
                  <a:lnTo>
                    <a:pt x="440719" y="143850"/>
                  </a:lnTo>
                  <a:lnTo>
                    <a:pt x="399113" y="156877"/>
                  </a:lnTo>
                  <a:lnTo>
                    <a:pt x="358979" y="174222"/>
                  </a:lnTo>
                  <a:lnTo>
                    <a:pt x="320681" y="195847"/>
                  </a:lnTo>
                  <a:lnTo>
                    <a:pt x="284588" y="221716"/>
                  </a:lnTo>
                  <a:lnTo>
                    <a:pt x="251064" y="251793"/>
                  </a:lnTo>
                  <a:lnTo>
                    <a:pt x="220478" y="286041"/>
                  </a:lnTo>
                  <a:close/>
                </a:path>
              </a:pathLst>
            </a:custGeom>
            <a:ln w="12700">
              <a:solidFill>
                <a:srgbClr val="C6B791"/>
              </a:solidFill>
            </a:ln>
          </p:spPr>
          <p:txBody>
            <a:bodyPr wrap="square" lIns="0" tIns="0" rIns="0" bIns="0" rtlCol="0"/>
            <a:lstStyle/>
            <a:p>
              <a:endParaRPr/>
            </a:p>
          </p:txBody>
        </p:sp>
        <p:sp>
          <p:nvSpPr>
            <p:cNvPr id="11" name="object 11"/>
            <p:cNvSpPr/>
            <p:nvPr/>
          </p:nvSpPr>
          <p:spPr>
            <a:xfrm>
              <a:off x="1012875" y="0"/>
              <a:ext cx="8131175" cy="6858000"/>
            </a:xfrm>
            <a:custGeom>
              <a:avLst/>
              <a:gdLst/>
              <a:ahLst/>
              <a:cxnLst/>
              <a:rect l="l" t="t" r="r" b="b"/>
              <a:pathLst>
                <a:path w="8131175" h="6858000">
                  <a:moveTo>
                    <a:pt x="8131175" y="0"/>
                  </a:moveTo>
                  <a:lnTo>
                    <a:pt x="0" y="0"/>
                  </a:lnTo>
                  <a:lnTo>
                    <a:pt x="0" y="6858000"/>
                  </a:lnTo>
                  <a:lnTo>
                    <a:pt x="8131175" y="6858000"/>
                  </a:lnTo>
                  <a:lnTo>
                    <a:pt x="8131175" y="0"/>
                  </a:lnTo>
                  <a:close/>
                </a:path>
              </a:pathLst>
            </a:custGeom>
            <a:solidFill>
              <a:srgbClr val="FFFFFF"/>
            </a:solidFill>
          </p:spPr>
          <p:txBody>
            <a:bodyPr wrap="square" lIns="0" tIns="0" rIns="0" bIns="0" rtlCol="0"/>
            <a:lstStyle/>
            <a:p>
              <a:endParaRPr/>
            </a:p>
          </p:txBody>
        </p:sp>
        <p:pic>
          <p:nvPicPr>
            <p:cNvPr id="12" name="object 12"/>
            <p:cNvPicPr/>
            <p:nvPr/>
          </p:nvPicPr>
          <p:blipFill>
            <a:blip r:embed="rId6" cstate="print"/>
            <a:stretch>
              <a:fillRect/>
            </a:stretch>
          </p:blipFill>
          <p:spPr>
            <a:xfrm>
              <a:off x="935735" y="0"/>
              <a:ext cx="158496" cy="6857999"/>
            </a:xfrm>
            <a:prstGeom prst="rect">
              <a:avLst/>
            </a:prstGeom>
          </p:spPr>
        </p:pic>
        <p:sp>
          <p:nvSpPr>
            <p:cNvPr id="13" name="object 13"/>
            <p:cNvSpPr/>
            <p:nvPr/>
          </p:nvSpPr>
          <p:spPr>
            <a:xfrm>
              <a:off x="1014984"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grpSp>
      <p:sp>
        <p:nvSpPr>
          <p:cNvPr id="14" name="object 14"/>
          <p:cNvSpPr txBox="1">
            <a:spLocks noGrp="1"/>
          </p:cNvSpPr>
          <p:nvPr>
            <p:ph type="title"/>
          </p:nvPr>
        </p:nvSpPr>
        <p:spPr>
          <a:xfrm>
            <a:off x="3328542" y="246330"/>
            <a:ext cx="3981450" cy="512445"/>
          </a:xfrm>
          <a:prstGeom prst="rect">
            <a:avLst/>
          </a:prstGeom>
        </p:spPr>
        <p:txBody>
          <a:bodyPr vert="horz" wrap="square" lIns="0" tIns="12065" rIns="0" bIns="0" rtlCol="0" anchor="ctr">
            <a:spAutoFit/>
          </a:bodyPr>
          <a:lstStyle/>
          <a:p>
            <a:pPr marL="12700">
              <a:lnSpc>
                <a:spcPct val="100000"/>
              </a:lnSpc>
              <a:spcBef>
                <a:spcPts val="95"/>
              </a:spcBef>
            </a:pPr>
            <a:r>
              <a:rPr sz="3200" spc="90" dirty="0">
                <a:solidFill>
                  <a:srgbClr val="000000"/>
                </a:solidFill>
              </a:rPr>
              <a:t>R</a:t>
            </a:r>
            <a:r>
              <a:rPr sz="3200" spc="95" dirty="0">
                <a:solidFill>
                  <a:srgbClr val="000000"/>
                </a:solidFill>
              </a:rPr>
              <a:t>u</a:t>
            </a:r>
            <a:r>
              <a:rPr sz="3200" spc="-80" dirty="0">
                <a:solidFill>
                  <a:srgbClr val="000000"/>
                </a:solidFill>
              </a:rPr>
              <a:t>le</a:t>
            </a:r>
            <a:r>
              <a:rPr sz="3200" spc="-114" dirty="0">
                <a:solidFill>
                  <a:srgbClr val="000000"/>
                </a:solidFill>
              </a:rPr>
              <a:t> 2</a:t>
            </a:r>
            <a:r>
              <a:rPr sz="3200" spc="-75" dirty="0">
                <a:solidFill>
                  <a:srgbClr val="000000"/>
                </a:solidFill>
              </a:rPr>
              <a:t> </a:t>
            </a:r>
            <a:r>
              <a:rPr sz="3200" spc="-310" dirty="0">
                <a:solidFill>
                  <a:srgbClr val="000000"/>
                </a:solidFill>
              </a:rPr>
              <a:t>:</a:t>
            </a:r>
            <a:r>
              <a:rPr sz="3200" spc="-400" dirty="0">
                <a:solidFill>
                  <a:srgbClr val="000000"/>
                </a:solidFill>
              </a:rPr>
              <a:t> </a:t>
            </a:r>
            <a:r>
              <a:rPr sz="3200" spc="254" dirty="0">
                <a:solidFill>
                  <a:srgbClr val="000000"/>
                </a:solidFill>
              </a:rPr>
              <a:t>N</a:t>
            </a:r>
            <a:r>
              <a:rPr sz="3200" spc="200" dirty="0">
                <a:solidFill>
                  <a:srgbClr val="000000"/>
                </a:solidFill>
              </a:rPr>
              <a:t>e</a:t>
            </a:r>
            <a:r>
              <a:rPr sz="3200" spc="-15" dirty="0">
                <a:solidFill>
                  <a:srgbClr val="000000"/>
                </a:solidFill>
              </a:rPr>
              <a:t>sted</a:t>
            </a:r>
            <a:r>
              <a:rPr sz="3200" spc="-50" dirty="0">
                <a:solidFill>
                  <a:srgbClr val="000000"/>
                </a:solidFill>
              </a:rPr>
              <a:t> </a:t>
            </a:r>
            <a:r>
              <a:rPr sz="3200" spc="20" dirty="0">
                <a:solidFill>
                  <a:srgbClr val="000000"/>
                </a:solidFill>
              </a:rPr>
              <a:t>loo</a:t>
            </a:r>
            <a:r>
              <a:rPr sz="3200" spc="30" dirty="0">
                <a:solidFill>
                  <a:srgbClr val="000000"/>
                </a:solidFill>
              </a:rPr>
              <a:t>p</a:t>
            </a:r>
            <a:r>
              <a:rPr sz="3200" spc="-15" dirty="0">
                <a:solidFill>
                  <a:srgbClr val="000000"/>
                </a:solidFill>
              </a:rPr>
              <a:t>s</a:t>
            </a:r>
            <a:endParaRPr sz="3200"/>
          </a:p>
        </p:txBody>
      </p:sp>
      <p:sp>
        <p:nvSpPr>
          <p:cNvPr id="15" name="object 15"/>
          <p:cNvSpPr txBox="1"/>
          <p:nvPr/>
        </p:nvSpPr>
        <p:spPr>
          <a:xfrm>
            <a:off x="2752140" y="739252"/>
            <a:ext cx="7569834" cy="2480310"/>
          </a:xfrm>
          <a:prstGeom prst="rect">
            <a:avLst/>
          </a:prstGeom>
        </p:spPr>
        <p:txBody>
          <a:bodyPr vert="horz" wrap="square" lIns="0" tIns="74295" rIns="0" bIns="0" rtlCol="0">
            <a:spAutoFit/>
          </a:bodyPr>
          <a:lstStyle/>
          <a:p>
            <a:pPr marL="1046480">
              <a:spcBef>
                <a:spcPts val="585"/>
              </a:spcBef>
            </a:pPr>
            <a:r>
              <a:rPr sz="2000" spc="-60" dirty="0">
                <a:latin typeface="Trebuchet MS"/>
                <a:cs typeface="Trebuchet MS"/>
              </a:rPr>
              <a:t>s</a:t>
            </a:r>
            <a:r>
              <a:rPr sz="2000" spc="-75" dirty="0">
                <a:latin typeface="Trebuchet MS"/>
                <a:cs typeface="Trebuchet MS"/>
              </a:rPr>
              <a:t>u</a:t>
            </a:r>
            <a:r>
              <a:rPr sz="2000" spc="-125" dirty="0">
                <a:latin typeface="Trebuchet MS"/>
                <a:cs typeface="Trebuchet MS"/>
              </a:rPr>
              <a:t>m</a:t>
            </a:r>
            <a:r>
              <a:rPr sz="2000" spc="-75" dirty="0">
                <a:latin typeface="Trebuchet MS"/>
                <a:cs typeface="Trebuchet MS"/>
              </a:rPr>
              <a:t> </a:t>
            </a:r>
            <a:r>
              <a:rPr sz="2000" spc="114" dirty="0">
                <a:latin typeface="Trebuchet MS"/>
                <a:cs typeface="Trebuchet MS"/>
              </a:rPr>
              <a:t>=</a:t>
            </a:r>
            <a:r>
              <a:rPr sz="2000" spc="-60" dirty="0">
                <a:latin typeface="Trebuchet MS"/>
                <a:cs typeface="Trebuchet MS"/>
              </a:rPr>
              <a:t> </a:t>
            </a:r>
            <a:r>
              <a:rPr sz="2000" spc="-50" dirty="0">
                <a:latin typeface="Trebuchet MS"/>
                <a:cs typeface="Trebuchet MS"/>
              </a:rPr>
              <a:t>0</a:t>
            </a:r>
            <a:r>
              <a:rPr sz="2000" spc="-280" dirty="0">
                <a:latin typeface="Trebuchet MS"/>
                <a:cs typeface="Trebuchet MS"/>
              </a:rPr>
              <a:t>;</a:t>
            </a:r>
            <a:endParaRPr sz="2000">
              <a:latin typeface="Trebuchet MS"/>
              <a:cs typeface="Trebuchet MS"/>
            </a:endParaRPr>
          </a:p>
          <a:p>
            <a:pPr marL="1046480">
              <a:spcBef>
                <a:spcPts val="480"/>
              </a:spcBef>
            </a:pPr>
            <a:r>
              <a:rPr sz="2000" spc="-265" dirty="0">
                <a:latin typeface="Trebuchet MS"/>
                <a:cs typeface="Trebuchet MS"/>
              </a:rPr>
              <a:t>f</a:t>
            </a:r>
            <a:r>
              <a:rPr sz="2000" spc="20" dirty="0">
                <a:latin typeface="Trebuchet MS"/>
                <a:cs typeface="Trebuchet MS"/>
              </a:rPr>
              <a:t>or</a:t>
            </a:r>
            <a:r>
              <a:rPr sz="2000" spc="-95" dirty="0">
                <a:latin typeface="Trebuchet MS"/>
                <a:cs typeface="Trebuchet MS"/>
              </a:rPr>
              <a:t>(</a:t>
            </a:r>
            <a:r>
              <a:rPr sz="2000" spc="-75" dirty="0">
                <a:latin typeface="Trebuchet MS"/>
                <a:cs typeface="Trebuchet MS"/>
              </a:rPr>
              <a:t> </a:t>
            </a:r>
            <a:r>
              <a:rPr sz="2000" spc="-135" dirty="0">
                <a:latin typeface="Trebuchet MS"/>
                <a:cs typeface="Trebuchet MS"/>
              </a:rPr>
              <a:t>i</a:t>
            </a:r>
            <a:r>
              <a:rPr sz="2000" spc="-60" dirty="0">
                <a:latin typeface="Trebuchet MS"/>
                <a:cs typeface="Trebuchet MS"/>
              </a:rPr>
              <a:t> </a:t>
            </a:r>
            <a:r>
              <a:rPr sz="2000" spc="110" dirty="0">
                <a:latin typeface="Trebuchet MS"/>
                <a:cs typeface="Trebuchet MS"/>
              </a:rPr>
              <a:t>=</a:t>
            </a:r>
            <a:r>
              <a:rPr sz="2000" spc="-65" dirty="0">
                <a:latin typeface="Trebuchet MS"/>
                <a:cs typeface="Trebuchet MS"/>
              </a:rPr>
              <a:t> </a:t>
            </a:r>
            <a:r>
              <a:rPr sz="2000" spc="-50" dirty="0">
                <a:latin typeface="Trebuchet MS"/>
                <a:cs typeface="Trebuchet MS"/>
              </a:rPr>
              <a:t>0</a:t>
            </a:r>
            <a:r>
              <a:rPr sz="2000" spc="-280" dirty="0">
                <a:latin typeface="Trebuchet MS"/>
                <a:cs typeface="Trebuchet MS"/>
              </a:rPr>
              <a:t>;</a:t>
            </a:r>
            <a:r>
              <a:rPr sz="2000" spc="-240" dirty="0">
                <a:latin typeface="Trebuchet MS"/>
                <a:cs typeface="Trebuchet MS"/>
              </a:rPr>
              <a:t> </a:t>
            </a:r>
            <a:r>
              <a:rPr sz="2000" spc="-135" dirty="0">
                <a:latin typeface="Trebuchet MS"/>
                <a:cs typeface="Trebuchet MS"/>
              </a:rPr>
              <a:t>i</a:t>
            </a:r>
            <a:r>
              <a:rPr sz="2000" spc="-60" dirty="0">
                <a:latin typeface="Trebuchet MS"/>
                <a:cs typeface="Trebuchet MS"/>
              </a:rPr>
              <a:t> </a:t>
            </a:r>
            <a:r>
              <a:rPr sz="2000" spc="110" dirty="0">
                <a:latin typeface="Trebuchet MS"/>
                <a:cs typeface="Trebuchet MS"/>
              </a:rPr>
              <a:t>&lt;</a:t>
            </a:r>
            <a:r>
              <a:rPr sz="2000" spc="-65" dirty="0">
                <a:latin typeface="Trebuchet MS"/>
                <a:cs typeface="Trebuchet MS"/>
              </a:rPr>
              <a:t> </a:t>
            </a:r>
            <a:r>
              <a:rPr sz="2000" spc="-95" dirty="0">
                <a:latin typeface="Trebuchet MS"/>
                <a:cs typeface="Trebuchet MS"/>
              </a:rPr>
              <a:t>n</a:t>
            </a:r>
            <a:r>
              <a:rPr sz="2000" spc="-280" dirty="0">
                <a:latin typeface="Trebuchet MS"/>
                <a:cs typeface="Trebuchet MS"/>
              </a:rPr>
              <a:t>;</a:t>
            </a:r>
            <a:r>
              <a:rPr sz="2000" spc="-240" dirty="0">
                <a:latin typeface="Trebuchet MS"/>
                <a:cs typeface="Trebuchet MS"/>
              </a:rPr>
              <a:t> </a:t>
            </a:r>
            <a:r>
              <a:rPr sz="2000" spc="-145" dirty="0">
                <a:latin typeface="Trebuchet MS"/>
                <a:cs typeface="Trebuchet MS"/>
              </a:rPr>
              <a:t>i</a:t>
            </a:r>
            <a:r>
              <a:rPr sz="2000" spc="95" dirty="0">
                <a:latin typeface="Trebuchet MS"/>
                <a:cs typeface="Trebuchet MS"/>
              </a:rPr>
              <a:t>++</a:t>
            </a:r>
            <a:r>
              <a:rPr sz="2000" spc="-95" dirty="0">
                <a:latin typeface="Trebuchet MS"/>
                <a:cs typeface="Trebuchet MS"/>
              </a:rPr>
              <a:t>)</a:t>
            </a:r>
            <a:endParaRPr sz="2000">
              <a:latin typeface="Trebuchet MS"/>
              <a:cs typeface="Trebuchet MS"/>
            </a:endParaRPr>
          </a:p>
          <a:p>
            <a:pPr marL="1759585">
              <a:spcBef>
                <a:spcPts val="480"/>
              </a:spcBef>
            </a:pPr>
            <a:r>
              <a:rPr sz="2000" spc="-265" dirty="0">
                <a:latin typeface="Trebuchet MS"/>
                <a:cs typeface="Trebuchet MS"/>
              </a:rPr>
              <a:t>f</a:t>
            </a:r>
            <a:r>
              <a:rPr sz="2000" spc="-20" dirty="0">
                <a:latin typeface="Trebuchet MS"/>
                <a:cs typeface="Trebuchet MS"/>
              </a:rPr>
              <a:t>or(</a:t>
            </a:r>
            <a:r>
              <a:rPr sz="2000" spc="-70" dirty="0">
                <a:latin typeface="Trebuchet MS"/>
                <a:cs typeface="Trebuchet MS"/>
              </a:rPr>
              <a:t> </a:t>
            </a:r>
            <a:r>
              <a:rPr sz="2000" spc="-300" dirty="0">
                <a:latin typeface="Trebuchet MS"/>
                <a:cs typeface="Trebuchet MS"/>
              </a:rPr>
              <a:t>j</a:t>
            </a:r>
            <a:r>
              <a:rPr sz="2000" spc="-60" dirty="0">
                <a:latin typeface="Trebuchet MS"/>
                <a:cs typeface="Trebuchet MS"/>
              </a:rPr>
              <a:t> </a:t>
            </a:r>
            <a:r>
              <a:rPr sz="2000" spc="114" dirty="0">
                <a:latin typeface="Trebuchet MS"/>
                <a:cs typeface="Trebuchet MS"/>
              </a:rPr>
              <a:t>=</a:t>
            </a:r>
            <a:r>
              <a:rPr sz="2000" spc="-60" dirty="0">
                <a:latin typeface="Trebuchet MS"/>
                <a:cs typeface="Trebuchet MS"/>
              </a:rPr>
              <a:t> </a:t>
            </a:r>
            <a:r>
              <a:rPr sz="2000" spc="-50" dirty="0">
                <a:latin typeface="Trebuchet MS"/>
                <a:cs typeface="Trebuchet MS"/>
              </a:rPr>
              <a:t>0</a:t>
            </a:r>
            <a:r>
              <a:rPr sz="2000" spc="-280" dirty="0">
                <a:latin typeface="Trebuchet MS"/>
                <a:cs typeface="Trebuchet MS"/>
              </a:rPr>
              <a:t>;</a:t>
            </a:r>
            <a:r>
              <a:rPr sz="2000" spc="-245" dirty="0">
                <a:latin typeface="Trebuchet MS"/>
                <a:cs typeface="Trebuchet MS"/>
              </a:rPr>
              <a:t> </a:t>
            </a:r>
            <a:r>
              <a:rPr sz="2000" spc="-300" dirty="0">
                <a:latin typeface="Trebuchet MS"/>
                <a:cs typeface="Trebuchet MS"/>
              </a:rPr>
              <a:t>j</a:t>
            </a:r>
            <a:r>
              <a:rPr sz="2000" spc="-60" dirty="0">
                <a:latin typeface="Trebuchet MS"/>
                <a:cs typeface="Trebuchet MS"/>
              </a:rPr>
              <a:t> </a:t>
            </a:r>
            <a:r>
              <a:rPr sz="2000" spc="114" dirty="0">
                <a:latin typeface="Trebuchet MS"/>
                <a:cs typeface="Trebuchet MS"/>
              </a:rPr>
              <a:t>&lt;</a:t>
            </a:r>
            <a:r>
              <a:rPr sz="2000" spc="-65" dirty="0">
                <a:latin typeface="Trebuchet MS"/>
                <a:cs typeface="Trebuchet MS"/>
              </a:rPr>
              <a:t> </a:t>
            </a:r>
            <a:r>
              <a:rPr sz="2000" spc="-95" dirty="0">
                <a:latin typeface="Trebuchet MS"/>
                <a:cs typeface="Trebuchet MS"/>
              </a:rPr>
              <a:t>n</a:t>
            </a:r>
            <a:r>
              <a:rPr sz="2000" spc="-280" dirty="0">
                <a:latin typeface="Trebuchet MS"/>
                <a:cs typeface="Trebuchet MS"/>
              </a:rPr>
              <a:t>;</a:t>
            </a:r>
            <a:r>
              <a:rPr sz="2000" spc="-245" dirty="0">
                <a:latin typeface="Trebuchet MS"/>
                <a:cs typeface="Trebuchet MS"/>
              </a:rPr>
              <a:t> </a:t>
            </a:r>
            <a:r>
              <a:rPr sz="2000" spc="-310" dirty="0">
                <a:latin typeface="Trebuchet MS"/>
                <a:cs typeface="Trebuchet MS"/>
              </a:rPr>
              <a:t>j</a:t>
            </a:r>
            <a:r>
              <a:rPr sz="2000" spc="100" dirty="0">
                <a:latin typeface="Trebuchet MS"/>
                <a:cs typeface="Trebuchet MS"/>
              </a:rPr>
              <a:t>++</a:t>
            </a:r>
            <a:r>
              <a:rPr sz="2000" spc="-90" dirty="0">
                <a:latin typeface="Trebuchet MS"/>
                <a:cs typeface="Trebuchet MS"/>
              </a:rPr>
              <a:t>)</a:t>
            </a:r>
            <a:endParaRPr sz="2000">
              <a:latin typeface="Trebuchet MS"/>
              <a:cs typeface="Trebuchet MS"/>
            </a:endParaRPr>
          </a:p>
          <a:p>
            <a:pPr marL="2673985">
              <a:spcBef>
                <a:spcPts val="480"/>
              </a:spcBef>
            </a:pPr>
            <a:r>
              <a:rPr sz="2000" spc="-55" dirty="0">
                <a:latin typeface="Trebuchet MS"/>
                <a:cs typeface="Trebuchet MS"/>
              </a:rPr>
              <a:t>sum++;</a:t>
            </a:r>
            <a:endParaRPr sz="2000">
              <a:latin typeface="Trebuchet MS"/>
              <a:cs typeface="Trebuchet MS"/>
            </a:endParaRPr>
          </a:p>
          <a:p>
            <a:pPr marL="295910" marR="5080" indent="-283845">
              <a:spcBef>
                <a:spcPts val="605"/>
              </a:spcBef>
              <a:buClr>
                <a:srgbClr val="3891A7"/>
              </a:buClr>
              <a:buSzPct val="80000"/>
              <a:buFont typeface="Segoe UI Symbol"/>
              <a:buChar char="⚫"/>
              <a:tabLst>
                <a:tab pos="295910" algn="l"/>
                <a:tab pos="296545" algn="l"/>
              </a:tabLst>
            </a:pPr>
            <a:r>
              <a:rPr sz="2000" spc="-100" dirty="0">
                <a:latin typeface="Trebuchet MS"/>
                <a:cs typeface="Trebuchet MS"/>
              </a:rPr>
              <a:t>Applying</a:t>
            </a:r>
            <a:r>
              <a:rPr sz="2000" spc="-60" dirty="0">
                <a:latin typeface="Trebuchet MS"/>
                <a:cs typeface="Trebuchet MS"/>
              </a:rPr>
              <a:t> </a:t>
            </a:r>
            <a:r>
              <a:rPr sz="2000" spc="-90" dirty="0">
                <a:latin typeface="Trebuchet MS"/>
                <a:cs typeface="Trebuchet MS"/>
              </a:rPr>
              <a:t>Rule</a:t>
            </a:r>
            <a:r>
              <a:rPr sz="2000" spc="-30" dirty="0">
                <a:latin typeface="Trebuchet MS"/>
                <a:cs typeface="Trebuchet MS"/>
              </a:rPr>
              <a:t> </a:t>
            </a:r>
            <a:r>
              <a:rPr sz="2000" spc="-55" dirty="0">
                <a:latin typeface="Trebuchet MS"/>
                <a:cs typeface="Trebuchet MS"/>
              </a:rPr>
              <a:t>1</a:t>
            </a:r>
            <a:r>
              <a:rPr sz="2000" spc="-65" dirty="0">
                <a:latin typeface="Trebuchet MS"/>
                <a:cs typeface="Trebuchet MS"/>
              </a:rPr>
              <a:t> </a:t>
            </a:r>
            <a:r>
              <a:rPr sz="2000" spc="-75" dirty="0">
                <a:latin typeface="Trebuchet MS"/>
                <a:cs typeface="Trebuchet MS"/>
              </a:rPr>
              <a:t>for</a:t>
            </a:r>
            <a:r>
              <a:rPr sz="2000" spc="-50" dirty="0">
                <a:latin typeface="Trebuchet MS"/>
                <a:cs typeface="Trebuchet MS"/>
              </a:rPr>
              <a:t> </a:t>
            </a:r>
            <a:r>
              <a:rPr sz="2000" spc="-120" dirty="0">
                <a:latin typeface="Trebuchet MS"/>
                <a:cs typeface="Trebuchet MS"/>
              </a:rPr>
              <a:t>the</a:t>
            </a:r>
            <a:r>
              <a:rPr sz="2000" spc="-65" dirty="0">
                <a:latin typeface="Trebuchet MS"/>
                <a:cs typeface="Trebuchet MS"/>
              </a:rPr>
              <a:t> </a:t>
            </a:r>
            <a:r>
              <a:rPr sz="2000" spc="-105" dirty="0">
                <a:latin typeface="Trebuchet MS"/>
                <a:cs typeface="Trebuchet MS"/>
              </a:rPr>
              <a:t>nested</a:t>
            </a:r>
            <a:r>
              <a:rPr sz="2000" spc="-55" dirty="0">
                <a:latin typeface="Trebuchet MS"/>
                <a:cs typeface="Trebuchet MS"/>
              </a:rPr>
              <a:t> </a:t>
            </a:r>
            <a:r>
              <a:rPr sz="2000" spc="-60" dirty="0">
                <a:latin typeface="Trebuchet MS"/>
                <a:cs typeface="Trebuchet MS"/>
              </a:rPr>
              <a:t>loop</a:t>
            </a:r>
            <a:r>
              <a:rPr sz="2000" spc="-40" dirty="0">
                <a:latin typeface="Trebuchet MS"/>
                <a:cs typeface="Trebuchet MS"/>
              </a:rPr>
              <a:t> </a:t>
            </a:r>
            <a:r>
              <a:rPr sz="2000" spc="-114" dirty="0">
                <a:latin typeface="Trebuchet MS"/>
                <a:cs typeface="Trebuchet MS"/>
              </a:rPr>
              <a:t>(the</a:t>
            </a:r>
            <a:r>
              <a:rPr sz="2000" spc="-260" dirty="0">
                <a:latin typeface="Trebuchet MS"/>
                <a:cs typeface="Trebuchet MS"/>
              </a:rPr>
              <a:t> </a:t>
            </a:r>
            <a:r>
              <a:rPr sz="2000" spc="-305" dirty="0">
                <a:latin typeface="Trebuchet MS"/>
                <a:cs typeface="Trebuchet MS"/>
              </a:rPr>
              <a:t>‘j’</a:t>
            </a:r>
            <a:r>
              <a:rPr sz="2000" spc="-40" dirty="0">
                <a:latin typeface="Trebuchet MS"/>
                <a:cs typeface="Trebuchet MS"/>
              </a:rPr>
              <a:t> </a:t>
            </a:r>
            <a:r>
              <a:rPr sz="2000" spc="-65" dirty="0">
                <a:latin typeface="Trebuchet MS"/>
                <a:cs typeface="Trebuchet MS"/>
              </a:rPr>
              <a:t>loop)</a:t>
            </a:r>
            <a:r>
              <a:rPr sz="2000" spc="-70" dirty="0">
                <a:latin typeface="Trebuchet MS"/>
                <a:cs typeface="Trebuchet MS"/>
              </a:rPr>
              <a:t> </a:t>
            </a:r>
            <a:r>
              <a:rPr sz="2000" spc="-120" dirty="0">
                <a:latin typeface="Trebuchet MS"/>
                <a:cs typeface="Trebuchet MS"/>
              </a:rPr>
              <a:t>we</a:t>
            </a:r>
            <a:r>
              <a:rPr sz="2000" spc="-50" dirty="0">
                <a:latin typeface="Trebuchet MS"/>
                <a:cs typeface="Trebuchet MS"/>
              </a:rPr>
              <a:t> </a:t>
            </a:r>
            <a:r>
              <a:rPr sz="2000" spc="-145" dirty="0">
                <a:latin typeface="Trebuchet MS"/>
                <a:cs typeface="Trebuchet MS"/>
              </a:rPr>
              <a:t>get</a:t>
            </a:r>
            <a:r>
              <a:rPr sz="2000" spc="-40" dirty="0">
                <a:latin typeface="Trebuchet MS"/>
                <a:cs typeface="Trebuchet MS"/>
              </a:rPr>
              <a:t> </a:t>
            </a:r>
            <a:r>
              <a:rPr sz="2000" dirty="0">
                <a:latin typeface="Trebuchet MS"/>
                <a:cs typeface="Trebuchet MS"/>
              </a:rPr>
              <a:t>O(n)</a:t>
            </a:r>
            <a:r>
              <a:rPr sz="2000" spc="-25" dirty="0">
                <a:latin typeface="Trebuchet MS"/>
                <a:cs typeface="Trebuchet MS"/>
              </a:rPr>
              <a:t> </a:t>
            </a:r>
            <a:r>
              <a:rPr sz="2000" spc="-75" dirty="0">
                <a:latin typeface="Trebuchet MS"/>
                <a:cs typeface="Trebuchet MS"/>
              </a:rPr>
              <a:t>for</a:t>
            </a:r>
            <a:r>
              <a:rPr sz="2000" spc="-50" dirty="0">
                <a:latin typeface="Trebuchet MS"/>
                <a:cs typeface="Trebuchet MS"/>
              </a:rPr>
              <a:t> </a:t>
            </a:r>
            <a:r>
              <a:rPr sz="2000" spc="-120" dirty="0">
                <a:latin typeface="Trebuchet MS"/>
                <a:cs typeface="Trebuchet MS"/>
              </a:rPr>
              <a:t>the </a:t>
            </a:r>
            <a:r>
              <a:rPr sz="2000" spc="-114" dirty="0">
                <a:latin typeface="Trebuchet MS"/>
                <a:cs typeface="Trebuchet MS"/>
              </a:rPr>
              <a:t> </a:t>
            </a:r>
            <a:r>
              <a:rPr sz="2000" spc="-75" dirty="0">
                <a:latin typeface="Trebuchet MS"/>
                <a:cs typeface="Trebuchet MS"/>
              </a:rPr>
              <a:t>body</a:t>
            </a:r>
            <a:r>
              <a:rPr sz="2000" spc="-50" dirty="0">
                <a:latin typeface="Trebuchet MS"/>
                <a:cs typeface="Trebuchet MS"/>
              </a:rPr>
              <a:t> </a:t>
            </a:r>
            <a:r>
              <a:rPr sz="2000" spc="-110" dirty="0">
                <a:latin typeface="Trebuchet MS"/>
                <a:cs typeface="Trebuchet MS"/>
              </a:rPr>
              <a:t>of</a:t>
            </a:r>
            <a:r>
              <a:rPr sz="2000" spc="-50" dirty="0">
                <a:latin typeface="Trebuchet MS"/>
                <a:cs typeface="Trebuchet MS"/>
              </a:rPr>
              <a:t> </a:t>
            </a:r>
            <a:r>
              <a:rPr sz="2000" spc="-120" dirty="0">
                <a:latin typeface="Trebuchet MS"/>
                <a:cs typeface="Trebuchet MS"/>
              </a:rPr>
              <a:t>the</a:t>
            </a:r>
            <a:r>
              <a:rPr sz="2000" spc="-50" dirty="0">
                <a:latin typeface="Trebuchet MS"/>
                <a:cs typeface="Trebuchet MS"/>
              </a:rPr>
              <a:t> </a:t>
            </a:r>
            <a:r>
              <a:rPr sz="2000" spc="-65" dirty="0">
                <a:latin typeface="Trebuchet MS"/>
                <a:cs typeface="Trebuchet MS"/>
              </a:rPr>
              <a:t>outer</a:t>
            </a:r>
            <a:r>
              <a:rPr sz="2000" spc="-50" dirty="0">
                <a:latin typeface="Trebuchet MS"/>
                <a:cs typeface="Trebuchet MS"/>
              </a:rPr>
              <a:t> </a:t>
            </a:r>
            <a:r>
              <a:rPr sz="2000" spc="-85" dirty="0">
                <a:latin typeface="Trebuchet MS"/>
                <a:cs typeface="Trebuchet MS"/>
              </a:rPr>
              <a:t>loop.The</a:t>
            </a:r>
            <a:r>
              <a:rPr sz="2000" spc="-30" dirty="0">
                <a:latin typeface="Trebuchet MS"/>
                <a:cs typeface="Trebuchet MS"/>
              </a:rPr>
              <a:t> </a:t>
            </a:r>
            <a:r>
              <a:rPr sz="2000" spc="-65" dirty="0">
                <a:latin typeface="Trebuchet MS"/>
                <a:cs typeface="Trebuchet MS"/>
              </a:rPr>
              <a:t>outer</a:t>
            </a:r>
            <a:r>
              <a:rPr sz="2000" spc="-55" dirty="0">
                <a:latin typeface="Trebuchet MS"/>
                <a:cs typeface="Trebuchet MS"/>
              </a:rPr>
              <a:t> </a:t>
            </a:r>
            <a:r>
              <a:rPr sz="2000" spc="-60" dirty="0">
                <a:latin typeface="Trebuchet MS"/>
                <a:cs typeface="Trebuchet MS"/>
              </a:rPr>
              <a:t>loop</a:t>
            </a:r>
            <a:r>
              <a:rPr sz="2000" spc="-20" dirty="0">
                <a:latin typeface="Trebuchet MS"/>
                <a:cs typeface="Trebuchet MS"/>
              </a:rPr>
              <a:t> </a:t>
            </a:r>
            <a:r>
              <a:rPr sz="2000" spc="-55" dirty="0">
                <a:latin typeface="Trebuchet MS"/>
                <a:cs typeface="Trebuchet MS"/>
              </a:rPr>
              <a:t>runs </a:t>
            </a:r>
            <a:r>
              <a:rPr sz="2000" spc="-100" dirty="0">
                <a:latin typeface="Trebuchet MS"/>
                <a:cs typeface="Trebuchet MS"/>
              </a:rPr>
              <a:t>n</a:t>
            </a:r>
            <a:r>
              <a:rPr sz="2000" spc="-45" dirty="0">
                <a:latin typeface="Trebuchet MS"/>
                <a:cs typeface="Trebuchet MS"/>
              </a:rPr>
              <a:t> </a:t>
            </a:r>
            <a:r>
              <a:rPr sz="2000" spc="-150" dirty="0">
                <a:latin typeface="Trebuchet MS"/>
                <a:cs typeface="Trebuchet MS"/>
              </a:rPr>
              <a:t>times,</a:t>
            </a:r>
            <a:r>
              <a:rPr sz="2000" spc="-204" dirty="0">
                <a:latin typeface="Trebuchet MS"/>
                <a:cs typeface="Trebuchet MS"/>
              </a:rPr>
              <a:t> </a:t>
            </a:r>
            <a:r>
              <a:rPr sz="2000" spc="-105" dirty="0">
                <a:latin typeface="Trebuchet MS"/>
                <a:cs typeface="Trebuchet MS"/>
              </a:rPr>
              <a:t>therefore</a:t>
            </a:r>
            <a:r>
              <a:rPr sz="2000" spc="-55" dirty="0">
                <a:latin typeface="Trebuchet MS"/>
                <a:cs typeface="Trebuchet MS"/>
              </a:rPr>
              <a:t> </a:t>
            </a:r>
            <a:r>
              <a:rPr sz="2000" spc="-120" dirty="0">
                <a:latin typeface="Trebuchet MS"/>
                <a:cs typeface="Trebuchet MS"/>
              </a:rPr>
              <a:t>the </a:t>
            </a:r>
            <a:r>
              <a:rPr sz="2000" spc="-114" dirty="0">
                <a:latin typeface="Trebuchet MS"/>
                <a:cs typeface="Trebuchet MS"/>
              </a:rPr>
              <a:t> </a:t>
            </a:r>
            <a:r>
              <a:rPr sz="2000" spc="-120" dirty="0">
                <a:latin typeface="Trebuchet MS"/>
                <a:cs typeface="Trebuchet MS"/>
              </a:rPr>
              <a:t>total</a:t>
            </a:r>
            <a:r>
              <a:rPr sz="2000" spc="-85" dirty="0">
                <a:latin typeface="Trebuchet MS"/>
                <a:cs typeface="Trebuchet MS"/>
              </a:rPr>
              <a:t> </a:t>
            </a:r>
            <a:r>
              <a:rPr sz="2000" spc="-135" dirty="0">
                <a:latin typeface="Trebuchet MS"/>
                <a:cs typeface="Trebuchet MS"/>
              </a:rPr>
              <a:t>time</a:t>
            </a:r>
            <a:r>
              <a:rPr sz="2000" spc="-45" dirty="0">
                <a:latin typeface="Trebuchet MS"/>
                <a:cs typeface="Trebuchet MS"/>
              </a:rPr>
              <a:t> </a:t>
            </a:r>
            <a:r>
              <a:rPr sz="2000" spc="-75" dirty="0">
                <a:latin typeface="Trebuchet MS"/>
                <a:cs typeface="Trebuchet MS"/>
              </a:rPr>
              <a:t>for</a:t>
            </a:r>
            <a:r>
              <a:rPr sz="2000" spc="-70" dirty="0">
                <a:latin typeface="Trebuchet MS"/>
                <a:cs typeface="Trebuchet MS"/>
              </a:rPr>
              <a:t> </a:t>
            </a:r>
            <a:r>
              <a:rPr sz="2000" spc="-120" dirty="0">
                <a:latin typeface="Trebuchet MS"/>
                <a:cs typeface="Trebuchet MS"/>
              </a:rPr>
              <a:t>the</a:t>
            </a:r>
            <a:r>
              <a:rPr sz="2000" spc="-65" dirty="0">
                <a:latin typeface="Trebuchet MS"/>
                <a:cs typeface="Trebuchet MS"/>
              </a:rPr>
              <a:t> </a:t>
            </a:r>
            <a:r>
              <a:rPr sz="2000" spc="-105" dirty="0">
                <a:latin typeface="Trebuchet MS"/>
                <a:cs typeface="Trebuchet MS"/>
              </a:rPr>
              <a:t>nested</a:t>
            </a:r>
            <a:r>
              <a:rPr sz="2000" spc="-35" dirty="0">
                <a:latin typeface="Trebuchet MS"/>
                <a:cs typeface="Trebuchet MS"/>
              </a:rPr>
              <a:t> </a:t>
            </a:r>
            <a:r>
              <a:rPr sz="2000" spc="-55" dirty="0">
                <a:latin typeface="Trebuchet MS"/>
                <a:cs typeface="Trebuchet MS"/>
              </a:rPr>
              <a:t>loops</a:t>
            </a:r>
            <a:r>
              <a:rPr sz="2000" spc="-45" dirty="0">
                <a:latin typeface="Trebuchet MS"/>
                <a:cs typeface="Trebuchet MS"/>
              </a:rPr>
              <a:t> </a:t>
            </a:r>
            <a:r>
              <a:rPr sz="2000" spc="-130" dirty="0">
                <a:latin typeface="Trebuchet MS"/>
                <a:cs typeface="Trebuchet MS"/>
              </a:rPr>
              <a:t>will</a:t>
            </a:r>
            <a:r>
              <a:rPr sz="2000" spc="-55" dirty="0">
                <a:latin typeface="Trebuchet MS"/>
                <a:cs typeface="Trebuchet MS"/>
              </a:rPr>
              <a:t> </a:t>
            </a:r>
            <a:r>
              <a:rPr sz="2000" spc="-125" dirty="0">
                <a:latin typeface="Trebuchet MS"/>
                <a:cs typeface="Trebuchet MS"/>
              </a:rPr>
              <a:t>be</a:t>
            </a:r>
            <a:r>
              <a:rPr sz="2000" spc="-50" dirty="0">
                <a:latin typeface="Trebuchet MS"/>
                <a:cs typeface="Trebuchet MS"/>
              </a:rPr>
              <a:t> </a:t>
            </a:r>
            <a:r>
              <a:rPr sz="2000" dirty="0">
                <a:latin typeface="Trebuchet MS"/>
                <a:cs typeface="Trebuchet MS"/>
              </a:rPr>
              <a:t>O(n)</a:t>
            </a:r>
            <a:r>
              <a:rPr sz="2000" spc="-45" dirty="0">
                <a:latin typeface="Trebuchet MS"/>
                <a:cs typeface="Trebuchet MS"/>
              </a:rPr>
              <a:t> </a:t>
            </a:r>
            <a:r>
              <a:rPr sz="2000" spc="95" dirty="0">
                <a:latin typeface="Trebuchet MS"/>
                <a:cs typeface="Trebuchet MS"/>
              </a:rPr>
              <a:t>*</a:t>
            </a:r>
            <a:r>
              <a:rPr sz="2000" spc="-45" dirty="0">
                <a:latin typeface="Trebuchet MS"/>
                <a:cs typeface="Trebuchet MS"/>
              </a:rPr>
              <a:t> </a:t>
            </a:r>
            <a:r>
              <a:rPr sz="2000" dirty="0">
                <a:latin typeface="Trebuchet MS"/>
                <a:cs typeface="Trebuchet MS"/>
              </a:rPr>
              <a:t>O(n)</a:t>
            </a:r>
            <a:r>
              <a:rPr sz="2000" spc="-25" dirty="0">
                <a:latin typeface="Trebuchet MS"/>
                <a:cs typeface="Trebuchet MS"/>
              </a:rPr>
              <a:t> </a:t>
            </a:r>
            <a:r>
              <a:rPr sz="2000" spc="114" dirty="0">
                <a:latin typeface="Trebuchet MS"/>
                <a:cs typeface="Trebuchet MS"/>
              </a:rPr>
              <a:t>=</a:t>
            </a:r>
            <a:r>
              <a:rPr sz="2000" spc="-55" dirty="0">
                <a:latin typeface="Trebuchet MS"/>
                <a:cs typeface="Trebuchet MS"/>
              </a:rPr>
              <a:t> </a:t>
            </a:r>
            <a:r>
              <a:rPr sz="2000" dirty="0">
                <a:latin typeface="Trebuchet MS"/>
                <a:cs typeface="Trebuchet MS"/>
              </a:rPr>
              <a:t>O(n*n)</a:t>
            </a:r>
            <a:r>
              <a:rPr sz="2000" spc="-50" dirty="0">
                <a:latin typeface="Trebuchet MS"/>
                <a:cs typeface="Trebuchet MS"/>
              </a:rPr>
              <a:t> </a:t>
            </a:r>
            <a:r>
              <a:rPr sz="2000" spc="114" dirty="0">
                <a:latin typeface="Trebuchet MS"/>
                <a:cs typeface="Trebuchet MS"/>
              </a:rPr>
              <a:t>=</a:t>
            </a:r>
            <a:r>
              <a:rPr sz="2000" spc="-55" dirty="0">
                <a:latin typeface="Trebuchet MS"/>
                <a:cs typeface="Trebuchet MS"/>
              </a:rPr>
              <a:t> </a:t>
            </a:r>
            <a:r>
              <a:rPr sz="2000" spc="-30" dirty="0">
                <a:latin typeface="Trebuchet MS"/>
                <a:cs typeface="Trebuchet MS"/>
              </a:rPr>
              <a:t>O(n^2)</a:t>
            </a:r>
            <a:endParaRPr sz="2000">
              <a:latin typeface="Trebuchet MS"/>
              <a:cs typeface="Trebuchet MS"/>
            </a:endParaRPr>
          </a:p>
        </p:txBody>
      </p:sp>
      <p:pic>
        <p:nvPicPr>
          <p:cNvPr id="16" name="object 16"/>
          <p:cNvPicPr/>
          <p:nvPr/>
        </p:nvPicPr>
        <p:blipFill>
          <a:blip r:embed="rId7" cstate="print"/>
          <a:stretch>
            <a:fillRect/>
          </a:stretch>
        </p:blipFill>
        <p:spPr>
          <a:xfrm>
            <a:off x="3204337" y="3252723"/>
            <a:ext cx="6549263" cy="36052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0661" y="1"/>
            <a:ext cx="9147810" cy="6861175"/>
            <a:chOff x="-3339" y="0"/>
            <a:chExt cx="9147810" cy="6861175"/>
          </a:xfrm>
        </p:grpSpPr>
        <p:pic>
          <p:nvPicPr>
            <p:cNvPr id="3" name="object 3"/>
            <p:cNvPicPr/>
            <p:nvPr/>
          </p:nvPicPr>
          <p:blipFill>
            <a:blip r:embed="rId2" cstate="print"/>
            <a:stretch>
              <a:fillRect/>
            </a:stretch>
          </p:blipFill>
          <p:spPr>
            <a:xfrm>
              <a:off x="0" y="0"/>
              <a:ext cx="9144000" cy="6858000"/>
            </a:xfrm>
            <a:prstGeom prst="rect">
              <a:avLst/>
            </a:prstGeom>
          </p:spPr>
        </p:pic>
        <p:sp>
          <p:nvSpPr>
            <p:cNvPr id="4" name="object 4"/>
            <p:cNvSpPr/>
            <p:nvPr/>
          </p:nvSpPr>
          <p:spPr>
            <a:xfrm>
              <a:off x="3010" y="3556"/>
              <a:ext cx="820419" cy="819785"/>
            </a:xfrm>
            <a:custGeom>
              <a:avLst/>
              <a:gdLst/>
              <a:ahLst/>
              <a:cxnLst/>
              <a:rect l="l" t="t" r="r" b="b"/>
              <a:pathLst>
                <a:path w="820419" h="819785">
                  <a:moveTo>
                    <a:pt x="819949" y="0"/>
                  </a:moveTo>
                  <a:lnTo>
                    <a:pt x="506" y="0"/>
                  </a:lnTo>
                  <a:lnTo>
                    <a:pt x="0" y="819404"/>
                  </a:lnTo>
                  <a:lnTo>
                    <a:pt x="505" y="819404"/>
                  </a:lnTo>
                  <a:lnTo>
                    <a:pt x="48654" y="818012"/>
                  </a:lnTo>
                  <a:lnTo>
                    <a:pt x="96070" y="813890"/>
                  </a:lnTo>
                  <a:lnTo>
                    <a:pt x="142676" y="807114"/>
                  </a:lnTo>
                  <a:lnTo>
                    <a:pt x="188396" y="797760"/>
                  </a:lnTo>
                  <a:lnTo>
                    <a:pt x="233153" y="785906"/>
                  </a:lnTo>
                  <a:lnTo>
                    <a:pt x="276870" y="771629"/>
                  </a:lnTo>
                  <a:lnTo>
                    <a:pt x="319470" y="755005"/>
                  </a:lnTo>
                  <a:lnTo>
                    <a:pt x="360876" y="736111"/>
                  </a:lnTo>
                  <a:lnTo>
                    <a:pt x="401012" y="715024"/>
                  </a:lnTo>
                  <a:lnTo>
                    <a:pt x="439800" y="691821"/>
                  </a:lnTo>
                  <a:lnTo>
                    <a:pt x="477163" y="666580"/>
                  </a:lnTo>
                  <a:lnTo>
                    <a:pt x="513026" y="639376"/>
                  </a:lnTo>
                  <a:lnTo>
                    <a:pt x="547310" y="610287"/>
                  </a:lnTo>
                  <a:lnTo>
                    <a:pt x="579940" y="579389"/>
                  </a:lnTo>
                  <a:lnTo>
                    <a:pt x="610838" y="546760"/>
                  </a:lnTo>
                  <a:lnTo>
                    <a:pt x="639927" y="512477"/>
                  </a:lnTo>
                  <a:lnTo>
                    <a:pt x="667130" y="476615"/>
                  </a:lnTo>
                  <a:lnTo>
                    <a:pt x="692372" y="439253"/>
                  </a:lnTo>
                  <a:lnTo>
                    <a:pt x="715574" y="400467"/>
                  </a:lnTo>
                  <a:lnTo>
                    <a:pt x="736660" y="360334"/>
                  </a:lnTo>
                  <a:lnTo>
                    <a:pt x="755553" y="318930"/>
                  </a:lnTo>
                  <a:lnTo>
                    <a:pt x="772177" y="276333"/>
                  </a:lnTo>
                  <a:lnTo>
                    <a:pt x="786454" y="232620"/>
                  </a:lnTo>
                  <a:lnTo>
                    <a:pt x="798307" y="187868"/>
                  </a:lnTo>
                  <a:lnTo>
                    <a:pt x="807660" y="142152"/>
                  </a:lnTo>
                  <a:lnTo>
                    <a:pt x="814436" y="95551"/>
                  </a:lnTo>
                  <a:lnTo>
                    <a:pt x="818558" y="48141"/>
                  </a:lnTo>
                  <a:lnTo>
                    <a:pt x="819949" y="0"/>
                  </a:lnTo>
                  <a:close/>
                </a:path>
              </a:pathLst>
            </a:custGeom>
            <a:solidFill>
              <a:srgbClr val="FDF9F4">
                <a:alpha val="32940"/>
              </a:srgbClr>
            </a:solidFill>
          </p:spPr>
          <p:txBody>
            <a:bodyPr wrap="square" lIns="0" tIns="0" rIns="0" bIns="0" rtlCol="0"/>
            <a:lstStyle/>
            <a:p>
              <a:endParaRPr/>
            </a:p>
          </p:txBody>
        </p:sp>
        <p:sp>
          <p:nvSpPr>
            <p:cNvPr id="5" name="object 5"/>
            <p:cNvSpPr/>
            <p:nvPr/>
          </p:nvSpPr>
          <p:spPr>
            <a:xfrm>
              <a:off x="3010" y="3556"/>
              <a:ext cx="820419" cy="819785"/>
            </a:xfrm>
            <a:custGeom>
              <a:avLst/>
              <a:gdLst/>
              <a:ahLst/>
              <a:cxnLst/>
              <a:rect l="l" t="t" r="r" b="b"/>
              <a:pathLst>
                <a:path w="820419" h="819785">
                  <a:moveTo>
                    <a:pt x="819949" y="0"/>
                  </a:moveTo>
                  <a:lnTo>
                    <a:pt x="818558" y="48141"/>
                  </a:lnTo>
                  <a:lnTo>
                    <a:pt x="814436" y="95551"/>
                  </a:lnTo>
                  <a:lnTo>
                    <a:pt x="807660" y="142152"/>
                  </a:lnTo>
                  <a:lnTo>
                    <a:pt x="798307" y="187868"/>
                  </a:lnTo>
                  <a:lnTo>
                    <a:pt x="786454" y="232620"/>
                  </a:lnTo>
                  <a:lnTo>
                    <a:pt x="772177" y="276333"/>
                  </a:lnTo>
                  <a:lnTo>
                    <a:pt x="755553" y="318930"/>
                  </a:lnTo>
                  <a:lnTo>
                    <a:pt x="736660" y="360334"/>
                  </a:lnTo>
                  <a:lnTo>
                    <a:pt x="715574" y="400467"/>
                  </a:lnTo>
                  <a:lnTo>
                    <a:pt x="692372" y="439253"/>
                  </a:lnTo>
                  <a:lnTo>
                    <a:pt x="667130" y="476615"/>
                  </a:lnTo>
                  <a:lnTo>
                    <a:pt x="639927" y="512477"/>
                  </a:lnTo>
                  <a:lnTo>
                    <a:pt x="610838" y="546760"/>
                  </a:lnTo>
                  <a:lnTo>
                    <a:pt x="579940" y="579389"/>
                  </a:lnTo>
                  <a:lnTo>
                    <a:pt x="547310" y="610287"/>
                  </a:lnTo>
                  <a:lnTo>
                    <a:pt x="513026" y="639376"/>
                  </a:lnTo>
                  <a:lnTo>
                    <a:pt x="477163" y="666580"/>
                  </a:lnTo>
                  <a:lnTo>
                    <a:pt x="439800" y="691821"/>
                  </a:lnTo>
                  <a:lnTo>
                    <a:pt x="401012" y="715024"/>
                  </a:lnTo>
                  <a:lnTo>
                    <a:pt x="360876" y="736111"/>
                  </a:lnTo>
                  <a:lnTo>
                    <a:pt x="319470" y="755005"/>
                  </a:lnTo>
                  <a:lnTo>
                    <a:pt x="276870" y="771629"/>
                  </a:lnTo>
                  <a:lnTo>
                    <a:pt x="233153" y="785906"/>
                  </a:lnTo>
                  <a:lnTo>
                    <a:pt x="188396" y="797760"/>
                  </a:lnTo>
                  <a:lnTo>
                    <a:pt x="142676" y="807114"/>
                  </a:lnTo>
                  <a:lnTo>
                    <a:pt x="96070" y="813890"/>
                  </a:lnTo>
                  <a:lnTo>
                    <a:pt x="48654" y="818012"/>
                  </a:lnTo>
                  <a:lnTo>
                    <a:pt x="505" y="819404"/>
                  </a:lnTo>
                  <a:lnTo>
                    <a:pt x="337" y="819404"/>
                  </a:lnTo>
                  <a:lnTo>
                    <a:pt x="168" y="819404"/>
                  </a:lnTo>
                  <a:lnTo>
                    <a:pt x="0" y="819404"/>
                  </a:lnTo>
                  <a:lnTo>
                    <a:pt x="506" y="0"/>
                  </a:lnTo>
                  <a:lnTo>
                    <a:pt x="819949" y="0"/>
                  </a:lnTo>
                  <a:close/>
                </a:path>
              </a:pathLst>
            </a:custGeom>
            <a:ln w="12699">
              <a:solidFill>
                <a:srgbClr val="D2C39E"/>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24967" y="3048"/>
              <a:ext cx="1789176" cy="1789176"/>
            </a:xfrm>
            <a:prstGeom prst="rect">
              <a:avLst/>
            </a:prstGeom>
          </p:spPr>
        </p:pic>
        <p:sp>
          <p:nvSpPr>
            <p:cNvPr id="7" name="object 7"/>
            <p:cNvSpPr/>
            <p:nvPr/>
          </p:nvSpPr>
          <p:spPr>
            <a:xfrm>
              <a:off x="168821" y="21081"/>
              <a:ext cx="1702435" cy="1702435"/>
            </a:xfrm>
            <a:custGeom>
              <a:avLst/>
              <a:gdLst/>
              <a:ahLst/>
              <a:cxnLst/>
              <a:rect l="l" t="t" r="r" b="b"/>
              <a:pathLst>
                <a:path w="1702435" h="1702435">
                  <a:moveTo>
                    <a:pt x="0" y="851154"/>
                  </a:moveTo>
                  <a:lnTo>
                    <a:pt x="1347" y="802859"/>
                  </a:lnTo>
                  <a:lnTo>
                    <a:pt x="5341" y="755271"/>
                  </a:lnTo>
                  <a:lnTo>
                    <a:pt x="11909" y="708461"/>
                  </a:lnTo>
                  <a:lnTo>
                    <a:pt x="20981" y="662500"/>
                  </a:lnTo>
                  <a:lnTo>
                    <a:pt x="32484" y="617462"/>
                  </a:lnTo>
                  <a:lnTo>
                    <a:pt x="46346" y="573417"/>
                  </a:lnTo>
                  <a:lnTo>
                    <a:pt x="62495" y="530438"/>
                  </a:lnTo>
                  <a:lnTo>
                    <a:pt x="80860" y="488596"/>
                  </a:lnTo>
                  <a:lnTo>
                    <a:pt x="101369" y="447964"/>
                  </a:lnTo>
                  <a:lnTo>
                    <a:pt x="123949" y="408613"/>
                  </a:lnTo>
                  <a:lnTo>
                    <a:pt x="148530" y="370615"/>
                  </a:lnTo>
                  <a:lnTo>
                    <a:pt x="175039" y="334042"/>
                  </a:lnTo>
                  <a:lnTo>
                    <a:pt x="203404" y="298966"/>
                  </a:lnTo>
                  <a:lnTo>
                    <a:pt x="233553" y="265459"/>
                  </a:lnTo>
                  <a:lnTo>
                    <a:pt x="265416" y="233593"/>
                  </a:lnTo>
                  <a:lnTo>
                    <a:pt x="298919" y="203439"/>
                  </a:lnTo>
                  <a:lnTo>
                    <a:pt x="333991" y="175070"/>
                  </a:lnTo>
                  <a:lnTo>
                    <a:pt x="370561" y="148557"/>
                  </a:lnTo>
                  <a:lnTo>
                    <a:pt x="408556" y="123973"/>
                  </a:lnTo>
                  <a:lnTo>
                    <a:pt x="447904" y="101388"/>
                  </a:lnTo>
                  <a:lnTo>
                    <a:pt x="488534" y="80876"/>
                  </a:lnTo>
                  <a:lnTo>
                    <a:pt x="530373" y="62508"/>
                  </a:lnTo>
                  <a:lnTo>
                    <a:pt x="573351" y="46355"/>
                  </a:lnTo>
                  <a:lnTo>
                    <a:pt x="617394" y="32490"/>
                  </a:lnTo>
                  <a:lnTo>
                    <a:pt x="662432" y="20985"/>
                  </a:lnTo>
                  <a:lnTo>
                    <a:pt x="708393" y="11912"/>
                  </a:lnTo>
                  <a:lnTo>
                    <a:pt x="755204" y="5342"/>
                  </a:lnTo>
                  <a:lnTo>
                    <a:pt x="802793" y="1347"/>
                  </a:lnTo>
                  <a:lnTo>
                    <a:pt x="851090" y="0"/>
                  </a:lnTo>
                  <a:lnTo>
                    <a:pt x="899386" y="1347"/>
                  </a:lnTo>
                  <a:lnTo>
                    <a:pt x="946976" y="5342"/>
                  </a:lnTo>
                  <a:lnTo>
                    <a:pt x="993786" y="11912"/>
                  </a:lnTo>
                  <a:lnTo>
                    <a:pt x="1039746" y="20985"/>
                  </a:lnTo>
                  <a:lnTo>
                    <a:pt x="1084783" y="32490"/>
                  </a:lnTo>
                  <a:lnTo>
                    <a:pt x="1128825" y="46355"/>
                  </a:lnTo>
                  <a:lnTo>
                    <a:pt x="1171801" y="62508"/>
                  </a:lnTo>
                  <a:lnTo>
                    <a:pt x="1213639" y="80876"/>
                  </a:lnTo>
                  <a:lnTo>
                    <a:pt x="1254268" y="101388"/>
                  </a:lnTo>
                  <a:lnTo>
                    <a:pt x="1293614" y="123973"/>
                  </a:lnTo>
                  <a:lnTo>
                    <a:pt x="1331607" y="148557"/>
                  </a:lnTo>
                  <a:lnTo>
                    <a:pt x="1368174" y="175070"/>
                  </a:lnTo>
                  <a:lnTo>
                    <a:pt x="1403245" y="203439"/>
                  </a:lnTo>
                  <a:lnTo>
                    <a:pt x="1436746" y="233593"/>
                  </a:lnTo>
                  <a:lnTo>
                    <a:pt x="1468606" y="265459"/>
                  </a:lnTo>
                  <a:lnTo>
                    <a:pt x="1498754" y="298966"/>
                  </a:lnTo>
                  <a:lnTo>
                    <a:pt x="1527117" y="334042"/>
                  </a:lnTo>
                  <a:lnTo>
                    <a:pt x="1553624" y="370615"/>
                  </a:lnTo>
                  <a:lnTo>
                    <a:pt x="1578203" y="408613"/>
                  </a:lnTo>
                  <a:lnTo>
                    <a:pt x="1600782" y="447964"/>
                  </a:lnTo>
                  <a:lnTo>
                    <a:pt x="1621289" y="488596"/>
                  </a:lnTo>
                  <a:lnTo>
                    <a:pt x="1639653" y="530438"/>
                  </a:lnTo>
                  <a:lnTo>
                    <a:pt x="1655801" y="573417"/>
                  </a:lnTo>
                  <a:lnTo>
                    <a:pt x="1669661" y="617462"/>
                  </a:lnTo>
                  <a:lnTo>
                    <a:pt x="1681163" y="662500"/>
                  </a:lnTo>
                  <a:lnTo>
                    <a:pt x="1690234" y="708461"/>
                  </a:lnTo>
                  <a:lnTo>
                    <a:pt x="1696802" y="755271"/>
                  </a:lnTo>
                  <a:lnTo>
                    <a:pt x="1700795" y="802859"/>
                  </a:lnTo>
                  <a:lnTo>
                    <a:pt x="1702142" y="851154"/>
                  </a:lnTo>
                  <a:lnTo>
                    <a:pt x="1700795" y="899447"/>
                  </a:lnTo>
                  <a:lnTo>
                    <a:pt x="1696802" y="947034"/>
                  </a:lnTo>
                  <a:lnTo>
                    <a:pt x="1690234" y="993843"/>
                  </a:lnTo>
                  <a:lnTo>
                    <a:pt x="1681163" y="1039800"/>
                  </a:lnTo>
                  <a:lnTo>
                    <a:pt x="1669661" y="1084835"/>
                  </a:lnTo>
                  <a:lnTo>
                    <a:pt x="1655801" y="1128876"/>
                  </a:lnTo>
                  <a:lnTo>
                    <a:pt x="1639653" y="1171850"/>
                  </a:lnTo>
                  <a:lnTo>
                    <a:pt x="1621289" y="1213687"/>
                  </a:lnTo>
                  <a:lnTo>
                    <a:pt x="1600782" y="1254314"/>
                  </a:lnTo>
                  <a:lnTo>
                    <a:pt x="1578203" y="1293659"/>
                  </a:lnTo>
                  <a:lnTo>
                    <a:pt x="1553624" y="1331651"/>
                  </a:lnTo>
                  <a:lnTo>
                    <a:pt x="1527117" y="1368218"/>
                  </a:lnTo>
                  <a:lnTo>
                    <a:pt x="1498754" y="1403287"/>
                  </a:lnTo>
                  <a:lnTo>
                    <a:pt x="1468606" y="1436788"/>
                  </a:lnTo>
                  <a:lnTo>
                    <a:pt x="1436746" y="1468647"/>
                  </a:lnTo>
                  <a:lnTo>
                    <a:pt x="1403245" y="1498795"/>
                  </a:lnTo>
                  <a:lnTo>
                    <a:pt x="1368174" y="1527157"/>
                  </a:lnTo>
                  <a:lnTo>
                    <a:pt x="1331607" y="1553664"/>
                  </a:lnTo>
                  <a:lnTo>
                    <a:pt x="1293614" y="1578242"/>
                  </a:lnTo>
                  <a:lnTo>
                    <a:pt x="1254268" y="1600821"/>
                  </a:lnTo>
                  <a:lnTo>
                    <a:pt x="1213639" y="1621328"/>
                  </a:lnTo>
                  <a:lnTo>
                    <a:pt x="1171801" y="1639691"/>
                  </a:lnTo>
                  <a:lnTo>
                    <a:pt x="1128825" y="1655839"/>
                  </a:lnTo>
                  <a:lnTo>
                    <a:pt x="1084783" y="1669700"/>
                  </a:lnTo>
                  <a:lnTo>
                    <a:pt x="1039746" y="1681201"/>
                  </a:lnTo>
                  <a:lnTo>
                    <a:pt x="993786" y="1690272"/>
                  </a:lnTo>
                  <a:lnTo>
                    <a:pt x="946976" y="1696840"/>
                  </a:lnTo>
                  <a:lnTo>
                    <a:pt x="899386" y="1700833"/>
                  </a:lnTo>
                  <a:lnTo>
                    <a:pt x="851090" y="1702181"/>
                  </a:lnTo>
                  <a:lnTo>
                    <a:pt x="802793" y="1700833"/>
                  </a:lnTo>
                  <a:lnTo>
                    <a:pt x="755204" y="1696840"/>
                  </a:lnTo>
                  <a:lnTo>
                    <a:pt x="708393" y="1690272"/>
                  </a:lnTo>
                  <a:lnTo>
                    <a:pt x="662432" y="1681201"/>
                  </a:lnTo>
                  <a:lnTo>
                    <a:pt x="617394" y="1669700"/>
                  </a:lnTo>
                  <a:lnTo>
                    <a:pt x="573351" y="1655839"/>
                  </a:lnTo>
                  <a:lnTo>
                    <a:pt x="530373" y="1639691"/>
                  </a:lnTo>
                  <a:lnTo>
                    <a:pt x="488534" y="1621328"/>
                  </a:lnTo>
                  <a:lnTo>
                    <a:pt x="447904" y="1600821"/>
                  </a:lnTo>
                  <a:lnTo>
                    <a:pt x="408556" y="1578242"/>
                  </a:lnTo>
                  <a:lnTo>
                    <a:pt x="370561" y="1553664"/>
                  </a:lnTo>
                  <a:lnTo>
                    <a:pt x="333991" y="1527157"/>
                  </a:lnTo>
                  <a:lnTo>
                    <a:pt x="298919" y="1498795"/>
                  </a:lnTo>
                  <a:lnTo>
                    <a:pt x="265416" y="1468647"/>
                  </a:lnTo>
                  <a:lnTo>
                    <a:pt x="233553" y="1436788"/>
                  </a:lnTo>
                  <a:lnTo>
                    <a:pt x="203404" y="1403287"/>
                  </a:lnTo>
                  <a:lnTo>
                    <a:pt x="175039" y="1368218"/>
                  </a:lnTo>
                  <a:lnTo>
                    <a:pt x="148530" y="1331651"/>
                  </a:lnTo>
                  <a:lnTo>
                    <a:pt x="123949" y="1293659"/>
                  </a:lnTo>
                  <a:lnTo>
                    <a:pt x="101369" y="1254314"/>
                  </a:lnTo>
                  <a:lnTo>
                    <a:pt x="80860" y="1213687"/>
                  </a:lnTo>
                  <a:lnTo>
                    <a:pt x="62495" y="1171850"/>
                  </a:lnTo>
                  <a:lnTo>
                    <a:pt x="46346" y="1128876"/>
                  </a:lnTo>
                  <a:lnTo>
                    <a:pt x="32484" y="1084835"/>
                  </a:lnTo>
                  <a:lnTo>
                    <a:pt x="20981" y="1039800"/>
                  </a:lnTo>
                  <a:lnTo>
                    <a:pt x="11909" y="993843"/>
                  </a:lnTo>
                  <a:lnTo>
                    <a:pt x="5341" y="947034"/>
                  </a:lnTo>
                  <a:lnTo>
                    <a:pt x="1347" y="899447"/>
                  </a:lnTo>
                  <a:lnTo>
                    <a:pt x="0" y="851154"/>
                  </a:lnTo>
                  <a:close/>
                </a:path>
              </a:pathLst>
            </a:custGeom>
            <a:ln w="27305">
              <a:solidFill>
                <a:srgbClr val="FFF6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67640" y="1039367"/>
              <a:ext cx="1164336" cy="1161288"/>
            </a:xfrm>
            <a:prstGeom prst="rect">
              <a:avLst/>
            </a:prstGeom>
          </p:spPr>
        </p:pic>
        <p:pic>
          <p:nvPicPr>
            <p:cNvPr id="9" name="object 9"/>
            <p:cNvPicPr/>
            <p:nvPr/>
          </p:nvPicPr>
          <p:blipFill>
            <a:blip r:embed="rId5" cstate="print"/>
            <a:stretch>
              <a:fillRect/>
            </a:stretch>
          </p:blipFill>
          <p:spPr>
            <a:xfrm>
              <a:off x="187318" y="1050633"/>
              <a:ext cx="1116813" cy="1111530"/>
            </a:xfrm>
            <a:prstGeom prst="rect">
              <a:avLst/>
            </a:prstGeom>
          </p:spPr>
        </p:pic>
        <p:sp>
          <p:nvSpPr>
            <p:cNvPr id="10" name="object 10"/>
            <p:cNvSpPr/>
            <p:nvPr/>
          </p:nvSpPr>
          <p:spPr>
            <a:xfrm>
              <a:off x="187318" y="1050633"/>
              <a:ext cx="1116965" cy="1111885"/>
            </a:xfrm>
            <a:custGeom>
              <a:avLst/>
              <a:gdLst/>
              <a:ahLst/>
              <a:cxnLst/>
              <a:rect l="l" t="t" r="r" b="b"/>
              <a:pathLst>
                <a:path w="1116965" h="1111885">
                  <a:moveTo>
                    <a:pt x="118497" y="204634"/>
                  </a:moveTo>
                  <a:lnTo>
                    <a:pt x="149786" y="168741"/>
                  </a:lnTo>
                  <a:lnTo>
                    <a:pt x="183516" y="136234"/>
                  </a:lnTo>
                  <a:lnTo>
                    <a:pt x="219451" y="107137"/>
                  </a:lnTo>
                  <a:lnTo>
                    <a:pt x="257356" y="81474"/>
                  </a:lnTo>
                  <a:lnTo>
                    <a:pt x="296996" y="59270"/>
                  </a:lnTo>
                  <a:lnTo>
                    <a:pt x="338136" y="40547"/>
                  </a:lnTo>
                  <a:lnTo>
                    <a:pt x="380539" y="25331"/>
                  </a:lnTo>
                  <a:lnTo>
                    <a:pt x="423971" y="13644"/>
                  </a:lnTo>
                  <a:lnTo>
                    <a:pt x="468197" y="5510"/>
                  </a:lnTo>
                  <a:lnTo>
                    <a:pt x="512980" y="954"/>
                  </a:lnTo>
                  <a:lnTo>
                    <a:pt x="558087" y="0"/>
                  </a:lnTo>
                  <a:lnTo>
                    <a:pt x="603281" y="2670"/>
                  </a:lnTo>
                  <a:lnTo>
                    <a:pt x="648328" y="8990"/>
                  </a:lnTo>
                  <a:lnTo>
                    <a:pt x="692991" y="18983"/>
                  </a:lnTo>
                  <a:lnTo>
                    <a:pt x="737036" y="32672"/>
                  </a:lnTo>
                  <a:lnTo>
                    <a:pt x="780228" y="50083"/>
                  </a:lnTo>
                  <a:lnTo>
                    <a:pt x="822331" y="71238"/>
                  </a:lnTo>
                  <a:lnTo>
                    <a:pt x="863109" y="96162"/>
                  </a:lnTo>
                  <a:lnTo>
                    <a:pt x="902328" y="124878"/>
                  </a:lnTo>
                  <a:lnTo>
                    <a:pt x="939023" y="156757"/>
                  </a:lnTo>
                  <a:lnTo>
                    <a:pt x="972366" y="190998"/>
                  </a:lnTo>
                  <a:lnTo>
                    <a:pt x="1002326" y="227366"/>
                  </a:lnTo>
                  <a:lnTo>
                    <a:pt x="1028875" y="265625"/>
                  </a:lnTo>
                  <a:lnTo>
                    <a:pt x="1051985" y="305541"/>
                  </a:lnTo>
                  <a:lnTo>
                    <a:pt x="1071627" y="346879"/>
                  </a:lnTo>
                  <a:lnTo>
                    <a:pt x="1087772" y="389404"/>
                  </a:lnTo>
                  <a:lnTo>
                    <a:pt x="1100392" y="432881"/>
                  </a:lnTo>
                  <a:lnTo>
                    <a:pt x="1109458" y="477076"/>
                  </a:lnTo>
                  <a:lnTo>
                    <a:pt x="1114941" y="521754"/>
                  </a:lnTo>
                  <a:lnTo>
                    <a:pt x="1116813" y="566679"/>
                  </a:lnTo>
                  <a:lnTo>
                    <a:pt x="1115045" y="611617"/>
                  </a:lnTo>
                  <a:lnTo>
                    <a:pt x="1109608" y="656333"/>
                  </a:lnTo>
                  <a:lnTo>
                    <a:pt x="1100474" y="700593"/>
                  </a:lnTo>
                  <a:lnTo>
                    <a:pt x="1087614" y="744160"/>
                  </a:lnTo>
                  <a:lnTo>
                    <a:pt x="1070999" y="786801"/>
                  </a:lnTo>
                  <a:lnTo>
                    <a:pt x="1050601" y="828281"/>
                  </a:lnTo>
                  <a:lnTo>
                    <a:pt x="1026391" y="868365"/>
                  </a:lnTo>
                  <a:lnTo>
                    <a:pt x="998340" y="906817"/>
                  </a:lnTo>
                  <a:lnTo>
                    <a:pt x="967050" y="942711"/>
                  </a:lnTo>
                  <a:lnTo>
                    <a:pt x="933321" y="975221"/>
                  </a:lnTo>
                  <a:lnTo>
                    <a:pt x="897386" y="1004323"/>
                  </a:lnTo>
                  <a:lnTo>
                    <a:pt x="859481" y="1029991"/>
                  </a:lnTo>
                  <a:lnTo>
                    <a:pt x="819842" y="1052203"/>
                  </a:lnTo>
                  <a:lnTo>
                    <a:pt x="778703" y="1070934"/>
                  </a:lnTo>
                  <a:lnTo>
                    <a:pt x="736301" y="1086160"/>
                  </a:lnTo>
                  <a:lnTo>
                    <a:pt x="692869" y="1097856"/>
                  </a:lnTo>
                  <a:lnTo>
                    <a:pt x="648644" y="1105999"/>
                  </a:lnTo>
                  <a:lnTo>
                    <a:pt x="603861" y="1110565"/>
                  </a:lnTo>
                  <a:lnTo>
                    <a:pt x="558755" y="1111530"/>
                  </a:lnTo>
                  <a:lnTo>
                    <a:pt x="513561" y="1108869"/>
                  </a:lnTo>
                  <a:lnTo>
                    <a:pt x="468514" y="1102558"/>
                  </a:lnTo>
                  <a:lnTo>
                    <a:pt x="423851" y="1092574"/>
                  </a:lnTo>
                  <a:lnTo>
                    <a:pt x="379805" y="1078891"/>
                  </a:lnTo>
                  <a:lnTo>
                    <a:pt x="336613" y="1061487"/>
                  </a:lnTo>
                  <a:lnTo>
                    <a:pt x="294509" y="1040336"/>
                  </a:lnTo>
                  <a:lnTo>
                    <a:pt x="253729" y="1015415"/>
                  </a:lnTo>
                  <a:lnTo>
                    <a:pt x="214509" y="986700"/>
                  </a:lnTo>
                  <a:lnTo>
                    <a:pt x="177813" y="954821"/>
                  </a:lnTo>
                  <a:lnTo>
                    <a:pt x="144469" y="920580"/>
                  </a:lnTo>
                  <a:lnTo>
                    <a:pt x="114507" y="884212"/>
                  </a:lnTo>
                  <a:lnTo>
                    <a:pt x="87955" y="845952"/>
                  </a:lnTo>
                  <a:lnTo>
                    <a:pt x="64843" y="806035"/>
                  </a:lnTo>
                  <a:lnTo>
                    <a:pt x="45198" y="764695"/>
                  </a:lnTo>
                  <a:lnTo>
                    <a:pt x="29050" y="722168"/>
                  </a:lnTo>
                  <a:lnTo>
                    <a:pt x="16427" y="678687"/>
                  </a:lnTo>
                  <a:lnTo>
                    <a:pt x="7358" y="634488"/>
                  </a:lnTo>
                  <a:lnTo>
                    <a:pt x="1873" y="589806"/>
                  </a:lnTo>
                  <a:lnTo>
                    <a:pt x="0" y="544874"/>
                  </a:lnTo>
                  <a:lnTo>
                    <a:pt x="1767" y="499929"/>
                  </a:lnTo>
                  <a:lnTo>
                    <a:pt x="7203" y="455204"/>
                  </a:lnTo>
                  <a:lnTo>
                    <a:pt x="16338" y="410935"/>
                  </a:lnTo>
                  <a:lnTo>
                    <a:pt x="29201" y="367355"/>
                  </a:lnTo>
                  <a:lnTo>
                    <a:pt x="45819" y="324701"/>
                  </a:lnTo>
                  <a:lnTo>
                    <a:pt x="66221" y="283206"/>
                  </a:lnTo>
                  <a:lnTo>
                    <a:pt x="90438" y="243105"/>
                  </a:lnTo>
                  <a:lnTo>
                    <a:pt x="118497" y="204634"/>
                  </a:lnTo>
                  <a:close/>
                </a:path>
                <a:path w="1116965" h="1111885">
                  <a:moveTo>
                    <a:pt x="220478" y="286041"/>
                  </a:moveTo>
                  <a:lnTo>
                    <a:pt x="193857" y="323455"/>
                  </a:lnTo>
                  <a:lnTo>
                    <a:pt x="171956" y="362810"/>
                  </a:lnTo>
                  <a:lnTo>
                    <a:pt x="154731" y="403741"/>
                  </a:lnTo>
                  <a:lnTo>
                    <a:pt x="142134" y="445881"/>
                  </a:lnTo>
                  <a:lnTo>
                    <a:pt x="134120" y="488865"/>
                  </a:lnTo>
                  <a:lnTo>
                    <a:pt x="130642" y="532328"/>
                  </a:lnTo>
                  <a:lnTo>
                    <a:pt x="131656" y="575903"/>
                  </a:lnTo>
                  <a:lnTo>
                    <a:pt x="137113" y="619227"/>
                  </a:lnTo>
                  <a:lnTo>
                    <a:pt x="146970" y="661933"/>
                  </a:lnTo>
                  <a:lnTo>
                    <a:pt x="161179" y="703655"/>
                  </a:lnTo>
                  <a:lnTo>
                    <a:pt x="179695" y="744028"/>
                  </a:lnTo>
                  <a:lnTo>
                    <a:pt x="202471" y="782686"/>
                  </a:lnTo>
                  <a:lnTo>
                    <a:pt x="229462" y="819265"/>
                  </a:lnTo>
                  <a:lnTo>
                    <a:pt x="260621" y="853397"/>
                  </a:lnTo>
                  <a:lnTo>
                    <a:pt x="295903" y="884719"/>
                  </a:lnTo>
                  <a:lnTo>
                    <a:pt x="334266" y="912179"/>
                  </a:lnTo>
                  <a:lnTo>
                    <a:pt x="374454" y="934995"/>
                  </a:lnTo>
                  <a:lnTo>
                    <a:pt x="416101" y="953204"/>
                  </a:lnTo>
                  <a:lnTo>
                    <a:pt x="458842" y="966841"/>
                  </a:lnTo>
                  <a:lnTo>
                    <a:pt x="502309" y="975943"/>
                  </a:lnTo>
                  <a:lnTo>
                    <a:pt x="546136" y="980546"/>
                  </a:lnTo>
                  <a:lnTo>
                    <a:pt x="589958" y="980687"/>
                  </a:lnTo>
                  <a:lnTo>
                    <a:pt x="633407" y="976403"/>
                  </a:lnTo>
                  <a:lnTo>
                    <a:pt x="676118" y="967728"/>
                  </a:lnTo>
                  <a:lnTo>
                    <a:pt x="717723" y="954701"/>
                  </a:lnTo>
                  <a:lnTo>
                    <a:pt x="757858" y="937356"/>
                  </a:lnTo>
                  <a:lnTo>
                    <a:pt x="796155" y="915731"/>
                  </a:lnTo>
                  <a:lnTo>
                    <a:pt x="832249" y="889862"/>
                  </a:lnTo>
                  <a:lnTo>
                    <a:pt x="865772" y="859785"/>
                  </a:lnTo>
                  <a:lnTo>
                    <a:pt x="896359" y="825537"/>
                  </a:lnTo>
                  <a:lnTo>
                    <a:pt x="922982" y="788101"/>
                  </a:lnTo>
                  <a:lnTo>
                    <a:pt x="944884" y="748730"/>
                  </a:lnTo>
                  <a:lnTo>
                    <a:pt x="962112" y="707789"/>
                  </a:lnTo>
                  <a:lnTo>
                    <a:pt x="974710" y="665643"/>
                  </a:lnTo>
                  <a:lnTo>
                    <a:pt x="982725" y="622657"/>
                  </a:lnTo>
                  <a:lnTo>
                    <a:pt x="986204" y="579196"/>
                  </a:lnTo>
                  <a:lnTo>
                    <a:pt x="985192" y="535624"/>
                  </a:lnTo>
                  <a:lnTo>
                    <a:pt x="979734" y="492307"/>
                  </a:lnTo>
                  <a:lnTo>
                    <a:pt x="969878" y="449609"/>
                  </a:lnTo>
                  <a:lnTo>
                    <a:pt x="955670" y="407895"/>
                  </a:lnTo>
                  <a:lnTo>
                    <a:pt x="937154" y="367530"/>
                  </a:lnTo>
                  <a:lnTo>
                    <a:pt x="914378" y="328880"/>
                  </a:lnTo>
                  <a:lnTo>
                    <a:pt x="887387" y="292308"/>
                  </a:lnTo>
                  <a:lnTo>
                    <a:pt x="856228" y="258179"/>
                  </a:lnTo>
                  <a:lnTo>
                    <a:pt x="820946" y="226859"/>
                  </a:lnTo>
                  <a:lnTo>
                    <a:pt x="782581" y="199399"/>
                  </a:lnTo>
                  <a:lnTo>
                    <a:pt x="742391" y="176583"/>
                  </a:lnTo>
                  <a:lnTo>
                    <a:pt x="700742" y="158375"/>
                  </a:lnTo>
                  <a:lnTo>
                    <a:pt x="658000" y="144737"/>
                  </a:lnTo>
                  <a:lnTo>
                    <a:pt x="614531" y="135635"/>
                  </a:lnTo>
                  <a:lnTo>
                    <a:pt x="570703" y="131032"/>
                  </a:lnTo>
                  <a:lnTo>
                    <a:pt x="526880" y="130891"/>
                  </a:lnTo>
                  <a:lnTo>
                    <a:pt x="483431" y="135175"/>
                  </a:lnTo>
                  <a:lnTo>
                    <a:pt x="440719" y="143850"/>
                  </a:lnTo>
                  <a:lnTo>
                    <a:pt x="399113" y="156877"/>
                  </a:lnTo>
                  <a:lnTo>
                    <a:pt x="358979" y="174222"/>
                  </a:lnTo>
                  <a:lnTo>
                    <a:pt x="320681" y="195847"/>
                  </a:lnTo>
                  <a:lnTo>
                    <a:pt x="284588" y="221716"/>
                  </a:lnTo>
                  <a:lnTo>
                    <a:pt x="251064" y="251793"/>
                  </a:lnTo>
                  <a:lnTo>
                    <a:pt x="220478" y="286041"/>
                  </a:lnTo>
                  <a:close/>
                </a:path>
              </a:pathLst>
            </a:custGeom>
            <a:ln w="12700">
              <a:solidFill>
                <a:srgbClr val="C6B791"/>
              </a:solidFill>
            </a:ln>
          </p:spPr>
          <p:txBody>
            <a:bodyPr wrap="square" lIns="0" tIns="0" rIns="0" bIns="0" rtlCol="0"/>
            <a:lstStyle/>
            <a:p>
              <a:endParaRPr/>
            </a:p>
          </p:txBody>
        </p:sp>
        <p:sp>
          <p:nvSpPr>
            <p:cNvPr id="11" name="object 11"/>
            <p:cNvSpPr/>
            <p:nvPr/>
          </p:nvSpPr>
          <p:spPr>
            <a:xfrm>
              <a:off x="1012875" y="0"/>
              <a:ext cx="8131175" cy="6858000"/>
            </a:xfrm>
            <a:custGeom>
              <a:avLst/>
              <a:gdLst/>
              <a:ahLst/>
              <a:cxnLst/>
              <a:rect l="l" t="t" r="r" b="b"/>
              <a:pathLst>
                <a:path w="8131175" h="6858000">
                  <a:moveTo>
                    <a:pt x="8131175" y="0"/>
                  </a:moveTo>
                  <a:lnTo>
                    <a:pt x="0" y="0"/>
                  </a:lnTo>
                  <a:lnTo>
                    <a:pt x="0" y="6858000"/>
                  </a:lnTo>
                  <a:lnTo>
                    <a:pt x="8131175" y="6858000"/>
                  </a:lnTo>
                  <a:lnTo>
                    <a:pt x="8131175" y="0"/>
                  </a:lnTo>
                  <a:close/>
                </a:path>
              </a:pathLst>
            </a:custGeom>
            <a:solidFill>
              <a:srgbClr val="FFFFFF"/>
            </a:solidFill>
          </p:spPr>
          <p:txBody>
            <a:bodyPr wrap="square" lIns="0" tIns="0" rIns="0" bIns="0" rtlCol="0"/>
            <a:lstStyle/>
            <a:p>
              <a:endParaRPr/>
            </a:p>
          </p:txBody>
        </p:sp>
        <p:pic>
          <p:nvPicPr>
            <p:cNvPr id="12" name="object 12"/>
            <p:cNvPicPr/>
            <p:nvPr/>
          </p:nvPicPr>
          <p:blipFill>
            <a:blip r:embed="rId6" cstate="print"/>
            <a:stretch>
              <a:fillRect/>
            </a:stretch>
          </p:blipFill>
          <p:spPr>
            <a:xfrm>
              <a:off x="935735" y="0"/>
              <a:ext cx="158496" cy="6857999"/>
            </a:xfrm>
            <a:prstGeom prst="rect">
              <a:avLst/>
            </a:prstGeom>
          </p:spPr>
        </p:pic>
        <p:sp>
          <p:nvSpPr>
            <p:cNvPr id="13" name="object 13"/>
            <p:cNvSpPr/>
            <p:nvPr/>
          </p:nvSpPr>
          <p:spPr>
            <a:xfrm>
              <a:off x="1014984"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grpSp>
      <p:sp>
        <p:nvSpPr>
          <p:cNvPr id="14" name="object 14"/>
          <p:cNvSpPr txBox="1">
            <a:spLocks noGrp="1"/>
          </p:cNvSpPr>
          <p:nvPr>
            <p:ph type="title"/>
          </p:nvPr>
        </p:nvSpPr>
        <p:spPr>
          <a:xfrm>
            <a:off x="3404742" y="84785"/>
            <a:ext cx="3007360" cy="880744"/>
          </a:xfrm>
          <a:prstGeom prst="rect">
            <a:avLst/>
          </a:prstGeom>
        </p:spPr>
        <p:txBody>
          <a:bodyPr vert="horz" wrap="square" lIns="0" tIns="13970" rIns="0" bIns="0" rtlCol="0" anchor="ctr">
            <a:spAutoFit/>
          </a:bodyPr>
          <a:lstStyle/>
          <a:p>
            <a:pPr marL="241300" marR="5080" indent="-228600">
              <a:lnSpc>
                <a:spcPct val="100000"/>
              </a:lnSpc>
              <a:spcBef>
                <a:spcPts val="110"/>
              </a:spcBef>
            </a:pPr>
            <a:r>
              <a:rPr sz="2800" spc="-370" dirty="0">
                <a:solidFill>
                  <a:srgbClr val="000000"/>
                </a:solidFill>
                <a:latin typeface="Trebuchet MS"/>
                <a:cs typeface="Trebuchet MS"/>
              </a:rPr>
              <a:t>f</a:t>
            </a:r>
            <a:r>
              <a:rPr sz="2800" spc="50" dirty="0">
                <a:solidFill>
                  <a:srgbClr val="000000"/>
                </a:solidFill>
                <a:latin typeface="Trebuchet MS"/>
                <a:cs typeface="Trebuchet MS"/>
              </a:rPr>
              <a:t>o</a:t>
            </a:r>
            <a:r>
              <a:rPr sz="2800" spc="-50" dirty="0">
                <a:solidFill>
                  <a:srgbClr val="000000"/>
                </a:solidFill>
                <a:latin typeface="Trebuchet MS"/>
                <a:cs typeface="Trebuchet MS"/>
              </a:rPr>
              <a:t>r(</a:t>
            </a:r>
            <a:r>
              <a:rPr sz="2800" spc="-100" dirty="0">
                <a:solidFill>
                  <a:srgbClr val="000000"/>
                </a:solidFill>
                <a:latin typeface="Trebuchet MS"/>
                <a:cs typeface="Trebuchet MS"/>
              </a:rPr>
              <a:t> </a:t>
            </a:r>
            <a:r>
              <a:rPr sz="2800" spc="-185" dirty="0">
                <a:solidFill>
                  <a:srgbClr val="000000"/>
                </a:solidFill>
                <a:latin typeface="Trebuchet MS"/>
                <a:cs typeface="Trebuchet MS"/>
              </a:rPr>
              <a:t>i</a:t>
            </a:r>
            <a:r>
              <a:rPr sz="2800" spc="-75" dirty="0">
                <a:solidFill>
                  <a:srgbClr val="000000"/>
                </a:solidFill>
                <a:latin typeface="Trebuchet MS"/>
                <a:cs typeface="Trebuchet MS"/>
              </a:rPr>
              <a:t> </a:t>
            </a:r>
            <a:r>
              <a:rPr sz="2800" spc="170" dirty="0">
                <a:solidFill>
                  <a:srgbClr val="000000"/>
                </a:solidFill>
                <a:latin typeface="Trebuchet MS"/>
                <a:cs typeface="Trebuchet MS"/>
              </a:rPr>
              <a:t>=</a:t>
            </a:r>
            <a:r>
              <a:rPr sz="2800" spc="-85" dirty="0">
                <a:solidFill>
                  <a:srgbClr val="000000"/>
                </a:solidFill>
                <a:latin typeface="Trebuchet MS"/>
                <a:cs typeface="Trebuchet MS"/>
              </a:rPr>
              <a:t> </a:t>
            </a:r>
            <a:r>
              <a:rPr sz="2800" spc="-55" dirty="0">
                <a:solidFill>
                  <a:srgbClr val="000000"/>
                </a:solidFill>
                <a:latin typeface="Trebuchet MS"/>
                <a:cs typeface="Trebuchet MS"/>
              </a:rPr>
              <a:t>0</a:t>
            </a:r>
            <a:r>
              <a:rPr sz="2800" spc="-385" dirty="0">
                <a:solidFill>
                  <a:srgbClr val="000000"/>
                </a:solidFill>
                <a:latin typeface="Trebuchet MS"/>
                <a:cs typeface="Trebuchet MS"/>
              </a:rPr>
              <a:t>;</a:t>
            </a:r>
            <a:r>
              <a:rPr sz="2800" spc="-365" dirty="0">
                <a:solidFill>
                  <a:srgbClr val="000000"/>
                </a:solidFill>
                <a:latin typeface="Trebuchet MS"/>
                <a:cs typeface="Trebuchet MS"/>
              </a:rPr>
              <a:t> </a:t>
            </a:r>
            <a:r>
              <a:rPr sz="2800" spc="-185" dirty="0">
                <a:solidFill>
                  <a:srgbClr val="000000"/>
                </a:solidFill>
                <a:latin typeface="Trebuchet MS"/>
                <a:cs typeface="Trebuchet MS"/>
              </a:rPr>
              <a:t>i</a:t>
            </a:r>
            <a:r>
              <a:rPr sz="2800" spc="-95" dirty="0">
                <a:solidFill>
                  <a:srgbClr val="000000"/>
                </a:solidFill>
                <a:latin typeface="Trebuchet MS"/>
                <a:cs typeface="Trebuchet MS"/>
              </a:rPr>
              <a:t> </a:t>
            </a:r>
            <a:r>
              <a:rPr sz="2800" spc="170" dirty="0">
                <a:solidFill>
                  <a:srgbClr val="000000"/>
                </a:solidFill>
                <a:latin typeface="Trebuchet MS"/>
                <a:cs typeface="Trebuchet MS"/>
              </a:rPr>
              <a:t>&lt;</a:t>
            </a:r>
            <a:r>
              <a:rPr sz="2800" spc="-65" dirty="0">
                <a:solidFill>
                  <a:srgbClr val="000000"/>
                </a:solidFill>
                <a:latin typeface="Trebuchet MS"/>
                <a:cs typeface="Trebuchet MS"/>
              </a:rPr>
              <a:t> </a:t>
            </a:r>
            <a:r>
              <a:rPr sz="2800" spc="-114" dirty="0">
                <a:solidFill>
                  <a:srgbClr val="000000"/>
                </a:solidFill>
                <a:latin typeface="Trebuchet MS"/>
                <a:cs typeface="Trebuchet MS"/>
              </a:rPr>
              <a:t>n</a:t>
            </a:r>
            <a:r>
              <a:rPr sz="2800" spc="-385" dirty="0">
                <a:solidFill>
                  <a:srgbClr val="000000"/>
                </a:solidFill>
                <a:latin typeface="Trebuchet MS"/>
                <a:cs typeface="Trebuchet MS"/>
              </a:rPr>
              <a:t>; </a:t>
            </a:r>
            <a:r>
              <a:rPr sz="2800" spc="-180" dirty="0">
                <a:solidFill>
                  <a:srgbClr val="000000"/>
                </a:solidFill>
                <a:latin typeface="Trebuchet MS"/>
                <a:cs typeface="Trebuchet MS"/>
              </a:rPr>
              <a:t>i</a:t>
            </a:r>
            <a:r>
              <a:rPr sz="2800" spc="170" dirty="0">
                <a:solidFill>
                  <a:srgbClr val="000000"/>
                </a:solidFill>
                <a:latin typeface="Trebuchet MS"/>
                <a:cs typeface="Trebuchet MS"/>
              </a:rPr>
              <a:t>+</a:t>
            </a:r>
            <a:r>
              <a:rPr sz="2800" spc="155" dirty="0">
                <a:solidFill>
                  <a:srgbClr val="000000"/>
                </a:solidFill>
                <a:latin typeface="Trebuchet MS"/>
                <a:cs typeface="Trebuchet MS"/>
              </a:rPr>
              <a:t>+</a:t>
            </a:r>
            <a:r>
              <a:rPr sz="2800" spc="-110" dirty="0">
                <a:solidFill>
                  <a:srgbClr val="000000"/>
                </a:solidFill>
                <a:latin typeface="Trebuchet MS"/>
                <a:cs typeface="Trebuchet MS"/>
              </a:rPr>
              <a:t>)  </a:t>
            </a:r>
            <a:r>
              <a:rPr sz="2800" spc="-370" dirty="0">
                <a:solidFill>
                  <a:srgbClr val="000000"/>
                </a:solidFill>
                <a:latin typeface="Trebuchet MS"/>
                <a:cs typeface="Trebuchet MS"/>
              </a:rPr>
              <a:t>f</a:t>
            </a:r>
            <a:r>
              <a:rPr sz="2800" spc="50" dirty="0">
                <a:solidFill>
                  <a:srgbClr val="000000"/>
                </a:solidFill>
                <a:latin typeface="Trebuchet MS"/>
                <a:cs typeface="Trebuchet MS"/>
              </a:rPr>
              <a:t>o</a:t>
            </a:r>
            <a:r>
              <a:rPr sz="2800" spc="-50" dirty="0">
                <a:solidFill>
                  <a:srgbClr val="000000"/>
                </a:solidFill>
                <a:latin typeface="Trebuchet MS"/>
                <a:cs typeface="Trebuchet MS"/>
              </a:rPr>
              <a:t>r(</a:t>
            </a:r>
            <a:r>
              <a:rPr sz="2800" spc="-100" dirty="0">
                <a:solidFill>
                  <a:srgbClr val="000000"/>
                </a:solidFill>
                <a:latin typeface="Trebuchet MS"/>
                <a:cs typeface="Trebuchet MS"/>
              </a:rPr>
              <a:t> </a:t>
            </a:r>
            <a:r>
              <a:rPr sz="2800" spc="-415" dirty="0">
                <a:solidFill>
                  <a:srgbClr val="000000"/>
                </a:solidFill>
                <a:latin typeface="Trebuchet MS"/>
                <a:cs typeface="Trebuchet MS"/>
              </a:rPr>
              <a:t>j</a:t>
            </a:r>
            <a:r>
              <a:rPr sz="2800" spc="-70" dirty="0">
                <a:solidFill>
                  <a:srgbClr val="000000"/>
                </a:solidFill>
                <a:latin typeface="Trebuchet MS"/>
                <a:cs typeface="Trebuchet MS"/>
              </a:rPr>
              <a:t> </a:t>
            </a:r>
            <a:r>
              <a:rPr sz="2800" spc="170" dirty="0">
                <a:solidFill>
                  <a:srgbClr val="000000"/>
                </a:solidFill>
                <a:latin typeface="Trebuchet MS"/>
                <a:cs typeface="Trebuchet MS"/>
              </a:rPr>
              <a:t>=</a:t>
            </a:r>
            <a:r>
              <a:rPr sz="2800" spc="-85" dirty="0">
                <a:solidFill>
                  <a:srgbClr val="000000"/>
                </a:solidFill>
                <a:latin typeface="Trebuchet MS"/>
                <a:cs typeface="Trebuchet MS"/>
              </a:rPr>
              <a:t> </a:t>
            </a:r>
            <a:r>
              <a:rPr sz="2800" spc="-180" dirty="0">
                <a:solidFill>
                  <a:srgbClr val="000000"/>
                </a:solidFill>
                <a:latin typeface="Trebuchet MS"/>
                <a:cs typeface="Trebuchet MS"/>
              </a:rPr>
              <a:t>i</a:t>
            </a:r>
            <a:r>
              <a:rPr sz="2800" spc="-390" dirty="0">
                <a:solidFill>
                  <a:srgbClr val="000000"/>
                </a:solidFill>
                <a:latin typeface="Trebuchet MS"/>
                <a:cs typeface="Trebuchet MS"/>
              </a:rPr>
              <a:t>;</a:t>
            </a:r>
            <a:r>
              <a:rPr sz="2800" spc="-360" dirty="0">
                <a:solidFill>
                  <a:srgbClr val="000000"/>
                </a:solidFill>
                <a:latin typeface="Trebuchet MS"/>
                <a:cs typeface="Trebuchet MS"/>
              </a:rPr>
              <a:t> </a:t>
            </a:r>
            <a:r>
              <a:rPr sz="2800" spc="-415" dirty="0">
                <a:solidFill>
                  <a:srgbClr val="000000"/>
                </a:solidFill>
                <a:latin typeface="Trebuchet MS"/>
                <a:cs typeface="Trebuchet MS"/>
              </a:rPr>
              <a:t>j</a:t>
            </a:r>
            <a:r>
              <a:rPr sz="2800" spc="-70" dirty="0">
                <a:solidFill>
                  <a:srgbClr val="000000"/>
                </a:solidFill>
                <a:latin typeface="Trebuchet MS"/>
                <a:cs typeface="Trebuchet MS"/>
              </a:rPr>
              <a:t> </a:t>
            </a:r>
            <a:r>
              <a:rPr sz="2800" spc="170" dirty="0">
                <a:solidFill>
                  <a:srgbClr val="000000"/>
                </a:solidFill>
                <a:latin typeface="Trebuchet MS"/>
                <a:cs typeface="Trebuchet MS"/>
              </a:rPr>
              <a:t>&lt;</a:t>
            </a:r>
            <a:r>
              <a:rPr sz="2800" spc="-80" dirty="0">
                <a:solidFill>
                  <a:srgbClr val="000000"/>
                </a:solidFill>
                <a:latin typeface="Trebuchet MS"/>
                <a:cs typeface="Trebuchet MS"/>
              </a:rPr>
              <a:t> </a:t>
            </a:r>
            <a:r>
              <a:rPr sz="2800" spc="-120" dirty="0">
                <a:solidFill>
                  <a:srgbClr val="000000"/>
                </a:solidFill>
                <a:latin typeface="Trebuchet MS"/>
                <a:cs typeface="Trebuchet MS"/>
              </a:rPr>
              <a:t>n</a:t>
            </a:r>
            <a:r>
              <a:rPr sz="2800" spc="-390" dirty="0">
                <a:solidFill>
                  <a:srgbClr val="000000"/>
                </a:solidFill>
                <a:latin typeface="Trebuchet MS"/>
                <a:cs typeface="Trebuchet MS"/>
              </a:rPr>
              <a:t>;</a:t>
            </a:r>
            <a:r>
              <a:rPr sz="2800" spc="-360" dirty="0">
                <a:solidFill>
                  <a:srgbClr val="000000"/>
                </a:solidFill>
                <a:latin typeface="Trebuchet MS"/>
                <a:cs typeface="Trebuchet MS"/>
              </a:rPr>
              <a:t> </a:t>
            </a:r>
            <a:r>
              <a:rPr sz="2800" spc="-415" dirty="0">
                <a:solidFill>
                  <a:srgbClr val="000000"/>
                </a:solidFill>
                <a:latin typeface="Trebuchet MS"/>
                <a:cs typeface="Trebuchet MS"/>
              </a:rPr>
              <a:t>j</a:t>
            </a:r>
            <a:r>
              <a:rPr sz="2800" spc="170" dirty="0">
                <a:solidFill>
                  <a:srgbClr val="000000"/>
                </a:solidFill>
                <a:latin typeface="Trebuchet MS"/>
                <a:cs typeface="Trebuchet MS"/>
              </a:rPr>
              <a:t>+</a:t>
            </a:r>
            <a:r>
              <a:rPr sz="2800" spc="155" dirty="0">
                <a:solidFill>
                  <a:srgbClr val="000000"/>
                </a:solidFill>
                <a:latin typeface="Trebuchet MS"/>
                <a:cs typeface="Trebuchet MS"/>
              </a:rPr>
              <a:t>+</a:t>
            </a:r>
            <a:r>
              <a:rPr sz="2800" spc="-125" dirty="0">
                <a:solidFill>
                  <a:srgbClr val="000000"/>
                </a:solidFill>
                <a:latin typeface="Trebuchet MS"/>
                <a:cs typeface="Trebuchet MS"/>
              </a:rPr>
              <a:t>)</a:t>
            </a:r>
            <a:endParaRPr sz="2800">
              <a:latin typeface="Trebuchet MS"/>
              <a:cs typeface="Trebuchet MS"/>
            </a:endParaRPr>
          </a:p>
        </p:txBody>
      </p:sp>
      <p:sp>
        <p:nvSpPr>
          <p:cNvPr id="15" name="object 15"/>
          <p:cNvSpPr txBox="1"/>
          <p:nvPr/>
        </p:nvSpPr>
        <p:spPr>
          <a:xfrm>
            <a:off x="2828289" y="938607"/>
            <a:ext cx="7550150" cy="4662805"/>
          </a:xfrm>
          <a:prstGeom prst="rect">
            <a:avLst/>
          </a:prstGeom>
        </p:spPr>
        <p:txBody>
          <a:bodyPr vert="horz" wrap="square" lIns="0" tIns="13970" rIns="0" bIns="0" rtlCol="0">
            <a:spAutoFit/>
          </a:bodyPr>
          <a:lstStyle/>
          <a:p>
            <a:pPr marL="1759585">
              <a:spcBef>
                <a:spcPts val="110"/>
              </a:spcBef>
            </a:pPr>
            <a:r>
              <a:rPr sz="2800" spc="-65" dirty="0">
                <a:latin typeface="Trebuchet MS"/>
                <a:cs typeface="Trebuchet MS"/>
              </a:rPr>
              <a:t>sum++;</a:t>
            </a:r>
            <a:endParaRPr sz="2800">
              <a:latin typeface="Trebuchet MS"/>
              <a:cs typeface="Trebuchet MS"/>
            </a:endParaRPr>
          </a:p>
          <a:p>
            <a:pPr marL="295910" marR="1113790" indent="-283845">
              <a:lnSpc>
                <a:spcPts val="2400"/>
              </a:lnSpc>
              <a:spcBef>
                <a:spcPts val="595"/>
              </a:spcBef>
              <a:buClr>
                <a:srgbClr val="3891A7"/>
              </a:buClr>
              <a:buSzPct val="80000"/>
              <a:buFont typeface="Segoe UI Symbol"/>
              <a:buChar char="⚫"/>
              <a:tabLst>
                <a:tab pos="295910" algn="l"/>
                <a:tab pos="296545" algn="l"/>
              </a:tabLst>
            </a:pPr>
            <a:r>
              <a:rPr sz="2500" spc="-100" dirty="0">
                <a:latin typeface="Trebuchet MS"/>
                <a:cs typeface="Trebuchet MS"/>
              </a:rPr>
              <a:t>Here,</a:t>
            </a:r>
            <a:r>
              <a:rPr sz="2500" spc="-320" dirty="0">
                <a:latin typeface="Trebuchet MS"/>
                <a:cs typeface="Trebuchet MS"/>
              </a:rPr>
              <a:t> </a:t>
            </a:r>
            <a:r>
              <a:rPr sz="2500" spc="-150" dirty="0">
                <a:latin typeface="Trebuchet MS"/>
                <a:cs typeface="Trebuchet MS"/>
              </a:rPr>
              <a:t>the</a:t>
            </a:r>
            <a:r>
              <a:rPr sz="2500" spc="-55" dirty="0">
                <a:latin typeface="Trebuchet MS"/>
                <a:cs typeface="Trebuchet MS"/>
              </a:rPr>
              <a:t> </a:t>
            </a:r>
            <a:r>
              <a:rPr sz="2500" spc="-120" dirty="0">
                <a:latin typeface="Trebuchet MS"/>
                <a:cs typeface="Trebuchet MS"/>
              </a:rPr>
              <a:t>number</a:t>
            </a:r>
            <a:r>
              <a:rPr sz="2500" spc="-30" dirty="0">
                <a:latin typeface="Trebuchet MS"/>
                <a:cs typeface="Trebuchet MS"/>
              </a:rPr>
              <a:t> </a:t>
            </a:r>
            <a:r>
              <a:rPr sz="2500" spc="-140" dirty="0">
                <a:latin typeface="Trebuchet MS"/>
                <a:cs typeface="Trebuchet MS"/>
              </a:rPr>
              <a:t>of</a:t>
            </a:r>
            <a:r>
              <a:rPr sz="2500" spc="-55" dirty="0">
                <a:latin typeface="Trebuchet MS"/>
                <a:cs typeface="Trebuchet MS"/>
              </a:rPr>
              <a:t> </a:t>
            </a:r>
            <a:r>
              <a:rPr sz="2500" spc="-150" dirty="0">
                <a:latin typeface="Trebuchet MS"/>
                <a:cs typeface="Trebuchet MS"/>
              </a:rPr>
              <a:t>the</a:t>
            </a:r>
            <a:r>
              <a:rPr sz="2500" spc="-55" dirty="0">
                <a:latin typeface="Trebuchet MS"/>
                <a:cs typeface="Trebuchet MS"/>
              </a:rPr>
              <a:t> </a:t>
            </a:r>
            <a:r>
              <a:rPr sz="2500" spc="-145" dirty="0">
                <a:latin typeface="Trebuchet MS"/>
                <a:cs typeface="Trebuchet MS"/>
              </a:rPr>
              <a:t>times</a:t>
            </a:r>
            <a:r>
              <a:rPr sz="2500" spc="-25" dirty="0">
                <a:latin typeface="Trebuchet MS"/>
                <a:cs typeface="Trebuchet MS"/>
              </a:rPr>
              <a:t> </a:t>
            </a:r>
            <a:r>
              <a:rPr sz="2500" spc="-150" dirty="0">
                <a:latin typeface="Trebuchet MS"/>
                <a:cs typeface="Trebuchet MS"/>
              </a:rPr>
              <a:t>the</a:t>
            </a:r>
            <a:r>
              <a:rPr sz="2500" spc="-55" dirty="0">
                <a:latin typeface="Trebuchet MS"/>
                <a:cs typeface="Trebuchet MS"/>
              </a:rPr>
              <a:t> </a:t>
            </a:r>
            <a:r>
              <a:rPr sz="2500" spc="-114" dirty="0">
                <a:latin typeface="Trebuchet MS"/>
                <a:cs typeface="Trebuchet MS"/>
              </a:rPr>
              <a:t>inner</a:t>
            </a:r>
            <a:r>
              <a:rPr sz="2500" spc="-55" dirty="0">
                <a:latin typeface="Trebuchet MS"/>
                <a:cs typeface="Trebuchet MS"/>
              </a:rPr>
              <a:t> </a:t>
            </a:r>
            <a:r>
              <a:rPr sz="2500" spc="-75" dirty="0">
                <a:latin typeface="Trebuchet MS"/>
                <a:cs typeface="Trebuchet MS"/>
              </a:rPr>
              <a:t>loop</a:t>
            </a:r>
            <a:r>
              <a:rPr sz="2500" spc="-35" dirty="0">
                <a:latin typeface="Trebuchet MS"/>
                <a:cs typeface="Trebuchet MS"/>
              </a:rPr>
              <a:t> </a:t>
            </a:r>
            <a:r>
              <a:rPr sz="2500" spc="-114" dirty="0">
                <a:latin typeface="Trebuchet MS"/>
                <a:cs typeface="Trebuchet MS"/>
              </a:rPr>
              <a:t>is </a:t>
            </a:r>
            <a:r>
              <a:rPr sz="2500" spc="-735" dirty="0">
                <a:latin typeface="Trebuchet MS"/>
                <a:cs typeface="Trebuchet MS"/>
              </a:rPr>
              <a:t> </a:t>
            </a:r>
            <a:r>
              <a:rPr sz="2500" spc="-90" dirty="0">
                <a:latin typeface="Trebuchet MS"/>
                <a:cs typeface="Trebuchet MS"/>
              </a:rPr>
              <a:t>e</a:t>
            </a:r>
            <a:r>
              <a:rPr sz="2500" spc="-150" dirty="0">
                <a:latin typeface="Trebuchet MS"/>
                <a:cs typeface="Trebuchet MS"/>
              </a:rPr>
              <a:t>x</a:t>
            </a:r>
            <a:r>
              <a:rPr sz="2500" spc="-165" dirty="0">
                <a:latin typeface="Trebuchet MS"/>
                <a:cs typeface="Trebuchet MS"/>
              </a:rPr>
              <a:t>e</a:t>
            </a:r>
            <a:r>
              <a:rPr sz="2500" spc="-135" dirty="0">
                <a:latin typeface="Trebuchet MS"/>
                <a:cs typeface="Trebuchet MS"/>
              </a:rPr>
              <a:t>c</a:t>
            </a:r>
            <a:r>
              <a:rPr sz="2500" spc="-165" dirty="0">
                <a:latin typeface="Trebuchet MS"/>
                <a:cs typeface="Trebuchet MS"/>
              </a:rPr>
              <a:t>u</a:t>
            </a:r>
            <a:r>
              <a:rPr sz="2500" spc="-114" dirty="0">
                <a:latin typeface="Trebuchet MS"/>
                <a:cs typeface="Trebuchet MS"/>
              </a:rPr>
              <a:t>t</a:t>
            </a:r>
            <a:r>
              <a:rPr sz="2500" spc="-145" dirty="0">
                <a:latin typeface="Trebuchet MS"/>
                <a:cs typeface="Trebuchet MS"/>
              </a:rPr>
              <a:t>ed</a:t>
            </a:r>
            <a:r>
              <a:rPr sz="2500" spc="-80" dirty="0">
                <a:latin typeface="Trebuchet MS"/>
                <a:cs typeface="Trebuchet MS"/>
              </a:rPr>
              <a:t> </a:t>
            </a:r>
            <a:r>
              <a:rPr sz="2500" spc="-150" dirty="0">
                <a:latin typeface="Trebuchet MS"/>
                <a:cs typeface="Trebuchet MS"/>
              </a:rPr>
              <a:t>d</a:t>
            </a:r>
            <a:r>
              <a:rPr sz="2500" spc="-140" dirty="0">
                <a:latin typeface="Trebuchet MS"/>
                <a:cs typeface="Trebuchet MS"/>
              </a:rPr>
              <a:t>e</a:t>
            </a:r>
            <a:r>
              <a:rPr sz="2500" spc="-160" dirty="0">
                <a:latin typeface="Trebuchet MS"/>
                <a:cs typeface="Trebuchet MS"/>
              </a:rPr>
              <a:t>p</a:t>
            </a:r>
            <a:r>
              <a:rPr sz="2500" spc="-150" dirty="0">
                <a:latin typeface="Trebuchet MS"/>
                <a:cs typeface="Trebuchet MS"/>
              </a:rPr>
              <a:t>e</a:t>
            </a:r>
            <a:r>
              <a:rPr sz="2500" spc="-100" dirty="0">
                <a:latin typeface="Trebuchet MS"/>
                <a:cs typeface="Trebuchet MS"/>
              </a:rPr>
              <a:t>nds</a:t>
            </a:r>
            <a:r>
              <a:rPr sz="2500" spc="-30" dirty="0">
                <a:latin typeface="Trebuchet MS"/>
                <a:cs typeface="Trebuchet MS"/>
              </a:rPr>
              <a:t> </a:t>
            </a:r>
            <a:r>
              <a:rPr sz="2500" spc="-45" dirty="0">
                <a:latin typeface="Trebuchet MS"/>
                <a:cs typeface="Trebuchet MS"/>
              </a:rPr>
              <a:t>on</a:t>
            </a:r>
            <a:r>
              <a:rPr sz="2500" spc="-60" dirty="0">
                <a:latin typeface="Trebuchet MS"/>
                <a:cs typeface="Trebuchet MS"/>
              </a:rPr>
              <a:t> </a:t>
            </a:r>
            <a:r>
              <a:rPr sz="2500" spc="-120" dirty="0">
                <a:latin typeface="Trebuchet MS"/>
                <a:cs typeface="Trebuchet MS"/>
              </a:rPr>
              <a:t>t</a:t>
            </a:r>
            <a:r>
              <a:rPr sz="2500" spc="-160" dirty="0">
                <a:latin typeface="Trebuchet MS"/>
                <a:cs typeface="Trebuchet MS"/>
              </a:rPr>
              <a:t>h</a:t>
            </a:r>
            <a:r>
              <a:rPr sz="2500" spc="-170" dirty="0">
                <a:latin typeface="Trebuchet MS"/>
                <a:cs typeface="Trebuchet MS"/>
              </a:rPr>
              <a:t>e</a:t>
            </a:r>
            <a:r>
              <a:rPr sz="2500" spc="-55" dirty="0">
                <a:latin typeface="Trebuchet MS"/>
                <a:cs typeface="Trebuchet MS"/>
              </a:rPr>
              <a:t> </a:t>
            </a:r>
            <a:r>
              <a:rPr sz="2500" spc="-125" dirty="0">
                <a:latin typeface="Trebuchet MS"/>
                <a:cs typeface="Trebuchet MS"/>
              </a:rPr>
              <a:t>v</a:t>
            </a:r>
            <a:r>
              <a:rPr sz="2500" spc="-185" dirty="0">
                <a:latin typeface="Trebuchet MS"/>
                <a:cs typeface="Trebuchet MS"/>
              </a:rPr>
              <a:t>alue</a:t>
            </a:r>
            <a:r>
              <a:rPr sz="2500" spc="-30" dirty="0">
                <a:latin typeface="Trebuchet MS"/>
                <a:cs typeface="Trebuchet MS"/>
              </a:rPr>
              <a:t> </a:t>
            </a:r>
            <a:r>
              <a:rPr sz="2500" spc="-135" dirty="0">
                <a:latin typeface="Trebuchet MS"/>
                <a:cs typeface="Trebuchet MS"/>
              </a:rPr>
              <a:t>of</a:t>
            </a:r>
            <a:r>
              <a:rPr sz="2500" spc="-90" dirty="0">
                <a:latin typeface="Trebuchet MS"/>
                <a:cs typeface="Trebuchet MS"/>
              </a:rPr>
              <a:t> </a:t>
            </a:r>
            <a:r>
              <a:rPr sz="2500" spc="-170" dirty="0">
                <a:latin typeface="Trebuchet MS"/>
                <a:cs typeface="Trebuchet MS"/>
              </a:rPr>
              <a:t>i</a:t>
            </a:r>
            <a:endParaRPr sz="2500">
              <a:latin typeface="Trebuchet MS"/>
              <a:cs typeface="Trebuchet MS"/>
            </a:endParaRPr>
          </a:p>
          <a:p>
            <a:pPr marL="12700">
              <a:spcBef>
                <a:spcPts val="20"/>
              </a:spcBef>
            </a:pPr>
            <a:r>
              <a:rPr sz="2500" spc="-170" dirty="0">
                <a:latin typeface="Trebuchet MS"/>
                <a:cs typeface="Trebuchet MS"/>
              </a:rPr>
              <a:t>i</a:t>
            </a:r>
            <a:r>
              <a:rPr sz="2500" spc="-75" dirty="0">
                <a:latin typeface="Trebuchet MS"/>
                <a:cs typeface="Trebuchet MS"/>
              </a:rPr>
              <a:t> </a:t>
            </a:r>
            <a:r>
              <a:rPr sz="2500" spc="145" dirty="0">
                <a:latin typeface="Trebuchet MS"/>
                <a:cs typeface="Trebuchet MS"/>
              </a:rPr>
              <a:t>=</a:t>
            </a:r>
            <a:r>
              <a:rPr sz="2500" spc="-55" dirty="0">
                <a:latin typeface="Trebuchet MS"/>
                <a:cs typeface="Trebuchet MS"/>
              </a:rPr>
              <a:t> </a:t>
            </a:r>
            <a:r>
              <a:rPr sz="2500" spc="-220" dirty="0">
                <a:latin typeface="Trebuchet MS"/>
                <a:cs typeface="Trebuchet MS"/>
              </a:rPr>
              <a:t>0,</a:t>
            </a:r>
            <a:r>
              <a:rPr sz="2500" spc="-295" dirty="0">
                <a:latin typeface="Trebuchet MS"/>
                <a:cs typeface="Trebuchet MS"/>
              </a:rPr>
              <a:t> </a:t>
            </a:r>
            <a:r>
              <a:rPr sz="2500" spc="-105" dirty="0">
                <a:latin typeface="Trebuchet MS"/>
                <a:cs typeface="Trebuchet MS"/>
              </a:rPr>
              <a:t>i</a:t>
            </a:r>
            <a:r>
              <a:rPr sz="2500" spc="-190" dirty="0">
                <a:latin typeface="Trebuchet MS"/>
                <a:cs typeface="Trebuchet MS"/>
              </a:rPr>
              <a:t>n</a:t>
            </a:r>
            <a:r>
              <a:rPr sz="2500" spc="-90" dirty="0">
                <a:latin typeface="Trebuchet MS"/>
                <a:cs typeface="Trebuchet MS"/>
              </a:rPr>
              <a:t>ner</a:t>
            </a:r>
            <a:r>
              <a:rPr sz="2500" spc="-60" dirty="0">
                <a:latin typeface="Trebuchet MS"/>
                <a:cs typeface="Trebuchet MS"/>
              </a:rPr>
              <a:t> </a:t>
            </a:r>
            <a:r>
              <a:rPr sz="2500" spc="-185" dirty="0">
                <a:latin typeface="Trebuchet MS"/>
                <a:cs typeface="Trebuchet MS"/>
              </a:rPr>
              <a:t>l</a:t>
            </a:r>
            <a:r>
              <a:rPr sz="2500" spc="25" dirty="0">
                <a:latin typeface="Trebuchet MS"/>
                <a:cs typeface="Trebuchet MS"/>
              </a:rPr>
              <a:t>oo</a:t>
            </a:r>
            <a:r>
              <a:rPr sz="2500" spc="-145" dirty="0">
                <a:latin typeface="Trebuchet MS"/>
                <a:cs typeface="Trebuchet MS"/>
              </a:rPr>
              <a:t>p</a:t>
            </a:r>
            <a:r>
              <a:rPr sz="2500" spc="-35" dirty="0">
                <a:latin typeface="Trebuchet MS"/>
                <a:cs typeface="Trebuchet MS"/>
              </a:rPr>
              <a:t> </a:t>
            </a:r>
            <a:r>
              <a:rPr sz="2500" spc="-70" dirty="0">
                <a:latin typeface="Trebuchet MS"/>
                <a:cs typeface="Trebuchet MS"/>
              </a:rPr>
              <a:t>runs</a:t>
            </a:r>
            <a:r>
              <a:rPr sz="2500" spc="-40" dirty="0">
                <a:latin typeface="Trebuchet MS"/>
                <a:cs typeface="Trebuchet MS"/>
              </a:rPr>
              <a:t> </a:t>
            </a:r>
            <a:r>
              <a:rPr sz="2500" spc="-120" dirty="0">
                <a:latin typeface="Trebuchet MS"/>
                <a:cs typeface="Trebuchet MS"/>
              </a:rPr>
              <a:t>n</a:t>
            </a:r>
            <a:r>
              <a:rPr sz="2500" spc="-60" dirty="0">
                <a:latin typeface="Trebuchet MS"/>
                <a:cs typeface="Trebuchet MS"/>
              </a:rPr>
              <a:t> </a:t>
            </a:r>
            <a:r>
              <a:rPr sz="2500" spc="-155" dirty="0">
                <a:latin typeface="Trebuchet MS"/>
                <a:cs typeface="Trebuchet MS"/>
              </a:rPr>
              <a:t>t</a:t>
            </a:r>
            <a:r>
              <a:rPr sz="2500" spc="-140" dirty="0">
                <a:latin typeface="Trebuchet MS"/>
                <a:cs typeface="Trebuchet MS"/>
              </a:rPr>
              <a:t>imes</a:t>
            </a:r>
            <a:endParaRPr sz="2500">
              <a:latin typeface="Trebuchet MS"/>
              <a:cs typeface="Trebuchet MS"/>
            </a:endParaRPr>
          </a:p>
          <a:p>
            <a:pPr marL="12700" marR="3324860"/>
            <a:r>
              <a:rPr sz="2500" spc="-170" dirty="0">
                <a:latin typeface="Trebuchet MS"/>
                <a:cs typeface="Trebuchet MS"/>
              </a:rPr>
              <a:t>i</a:t>
            </a:r>
            <a:r>
              <a:rPr sz="2500" spc="-75" dirty="0">
                <a:latin typeface="Trebuchet MS"/>
                <a:cs typeface="Trebuchet MS"/>
              </a:rPr>
              <a:t> </a:t>
            </a:r>
            <a:r>
              <a:rPr sz="2500" spc="145" dirty="0">
                <a:latin typeface="Trebuchet MS"/>
                <a:cs typeface="Trebuchet MS"/>
              </a:rPr>
              <a:t>=</a:t>
            </a:r>
            <a:r>
              <a:rPr sz="2500" spc="-55" dirty="0">
                <a:latin typeface="Trebuchet MS"/>
                <a:cs typeface="Trebuchet MS"/>
              </a:rPr>
              <a:t> </a:t>
            </a:r>
            <a:r>
              <a:rPr sz="2500" spc="-220" dirty="0">
                <a:latin typeface="Trebuchet MS"/>
                <a:cs typeface="Trebuchet MS"/>
              </a:rPr>
              <a:t>1,</a:t>
            </a:r>
            <a:r>
              <a:rPr sz="2500" spc="-290" dirty="0">
                <a:latin typeface="Trebuchet MS"/>
                <a:cs typeface="Trebuchet MS"/>
              </a:rPr>
              <a:t> </a:t>
            </a:r>
            <a:r>
              <a:rPr sz="2500" spc="-170" dirty="0">
                <a:latin typeface="Trebuchet MS"/>
                <a:cs typeface="Trebuchet MS"/>
              </a:rPr>
              <a:t>i</a:t>
            </a:r>
            <a:r>
              <a:rPr sz="2500" spc="-135" dirty="0">
                <a:latin typeface="Trebuchet MS"/>
                <a:cs typeface="Trebuchet MS"/>
              </a:rPr>
              <a:t>nn</a:t>
            </a:r>
            <a:r>
              <a:rPr sz="2500" spc="-125" dirty="0">
                <a:latin typeface="Trebuchet MS"/>
                <a:cs typeface="Trebuchet MS"/>
              </a:rPr>
              <a:t>e</a:t>
            </a:r>
            <a:r>
              <a:rPr sz="2500" spc="15" dirty="0">
                <a:latin typeface="Trebuchet MS"/>
                <a:cs typeface="Trebuchet MS"/>
              </a:rPr>
              <a:t>r</a:t>
            </a:r>
            <a:r>
              <a:rPr sz="2500" spc="-60" dirty="0">
                <a:latin typeface="Trebuchet MS"/>
                <a:cs typeface="Trebuchet MS"/>
              </a:rPr>
              <a:t> </a:t>
            </a:r>
            <a:r>
              <a:rPr sz="2500" spc="-45" dirty="0">
                <a:latin typeface="Trebuchet MS"/>
                <a:cs typeface="Trebuchet MS"/>
              </a:rPr>
              <a:t>lo</a:t>
            </a:r>
            <a:r>
              <a:rPr sz="2500" spc="-65" dirty="0">
                <a:latin typeface="Trebuchet MS"/>
                <a:cs typeface="Trebuchet MS"/>
              </a:rPr>
              <a:t>o</a:t>
            </a:r>
            <a:r>
              <a:rPr sz="2500" spc="-145" dirty="0">
                <a:latin typeface="Trebuchet MS"/>
                <a:cs typeface="Trebuchet MS"/>
              </a:rPr>
              <a:t>p</a:t>
            </a:r>
            <a:r>
              <a:rPr sz="2500" spc="-35" dirty="0">
                <a:latin typeface="Trebuchet MS"/>
                <a:cs typeface="Trebuchet MS"/>
              </a:rPr>
              <a:t> </a:t>
            </a:r>
            <a:r>
              <a:rPr sz="2500" spc="-70" dirty="0">
                <a:latin typeface="Trebuchet MS"/>
                <a:cs typeface="Trebuchet MS"/>
              </a:rPr>
              <a:t>runs</a:t>
            </a:r>
            <a:r>
              <a:rPr sz="2500" spc="-35" dirty="0">
                <a:latin typeface="Trebuchet MS"/>
                <a:cs typeface="Trebuchet MS"/>
              </a:rPr>
              <a:t> </a:t>
            </a:r>
            <a:r>
              <a:rPr sz="2500" spc="-110" dirty="0">
                <a:latin typeface="Trebuchet MS"/>
                <a:cs typeface="Trebuchet MS"/>
              </a:rPr>
              <a:t>(</a:t>
            </a:r>
            <a:r>
              <a:rPr sz="2500" spc="-130" dirty="0">
                <a:latin typeface="Trebuchet MS"/>
                <a:cs typeface="Trebuchet MS"/>
              </a:rPr>
              <a:t>n</a:t>
            </a:r>
            <a:r>
              <a:rPr sz="2500" spc="-110" dirty="0">
                <a:latin typeface="Trebuchet MS"/>
                <a:cs typeface="Trebuchet MS"/>
              </a:rPr>
              <a:t>-</a:t>
            </a:r>
            <a:r>
              <a:rPr sz="2500" spc="-90" dirty="0">
                <a:latin typeface="Trebuchet MS"/>
                <a:cs typeface="Trebuchet MS"/>
              </a:rPr>
              <a:t>1)</a:t>
            </a:r>
            <a:r>
              <a:rPr sz="2500" spc="-50" dirty="0">
                <a:latin typeface="Trebuchet MS"/>
                <a:cs typeface="Trebuchet MS"/>
              </a:rPr>
              <a:t> </a:t>
            </a:r>
            <a:r>
              <a:rPr sz="2500" spc="-155" dirty="0">
                <a:latin typeface="Trebuchet MS"/>
                <a:cs typeface="Trebuchet MS"/>
              </a:rPr>
              <a:t>t</a:t>
            </a:r>
            <a:r>
              <a:rPr sz="2500" spc="-170" dirty="0">
                <a:latin typeface="Trebuchet MS"/>
                <a:cs typeface="Trebuchet MS"/>
              </a:rPr>
              <a:t>im</a:t>
            </a:r>
            <a:r>
              <a:rPr sz="2500" spc="-155" dirty="0">
                <a:latin typeface="Trebuchet MS"/>
                <a:cs typeface="Trebuchet MS"/>
              </a:rPr>
              <a:t>e</a:t>
            </a:r>
            <a:r>
              <a:rPr sz="2500" spc="-45" dirty="0">
                <a:latin typeface="Trebuchet MS"/>
                <a:cs typeface="Trebuchet MS"/>
              </a:rPr>
              <a:t>s  </a:t>
            </a:r>
            <a:r>
              <a:rPr sz="2500" spc="-170" dirty="0">
                <a:latin typeface="Trebuchet MS"/>
                <a:cs typeface="Trebuchet MS"/>
              </a:rPr>
              <a:t>i</a:t>
            </a:r>
            <a:r>
              <a:rPr sz="2500" spc="-75" dirty="0">
                <a:latin typeface="Trebuchet MS"/>
                <a:cs typeface="Trebuchet MS"/>
              </a:rPr>
              <a:t> </a:t>
            </a:r>
            <a:r>
              <a:rPr sz="2500" spc="145" dirty="0">
                <a:latin typeface="Trebuchet MS"/>
                <a:cs typeface="Trebuchet MS"/>
              </a:rPr>
              <a:t>=</a:t>
            </a:r>
            <a:r>
              <a:rPr sz="2500" spc="-55" dirty="0">
                <a:latin typeface="Trebuchet MS"/>
                <a:cs typeface="Trebuchet MS"/>
              </a:rPr>
              <a:t> </a:t>
            </a:r>
            <a:r>
              <a:rPr sz="2500" spc="-220" dirty="0">
                <a:latin typeface="Trebuchet MS"/>
                <a:cs typeface="Trebuchet MS"/>
              </a:rPr>
              <a:t>2,</a:t>
            </a:r>
            <a:r>
              <a:rPr sz="2500" spc="-295" dirty="0">
                <a:latin typeface="Trebuchet MS"/>
                <a:cs typeface="Trebuchet MS"/>
              </a:rPr>
              <a:t> </a:t>
            </a:r>
            <a:r>
              <a:rPr sz="2500" spc="-105" dirty="0">
                <a:latin typeface="Trebuchet MS"/>
                <a:cs typeface="Trebuchet MS"/>
              </a:rPr>
              <a:t>i</a:t>
            </a:r>
            <a:r>
              <a:rPr sz="2500" spc="-190" dirty="0">
                <a:latin typeface="Trebuchet MS"/>
                <a:cs typeface="Trebuchet MS"/>
              </a:rPr>
              <a:t>n</a:t>
            </a:r>
            <a:r>
              <a:rPr sz="2500" spc="-90" dirty="0">
                <a:latin typeface="Trebuchet MS"/>
                <a:cs typeface="Trebuchet MS"/>
              </a:rPr>
              <a:t>ner</a:t>
            </a:r>
            <a:r>
              <a:rPr sz="2500" spc="-60" dirty="0">
                <a:latin typeface="Trebuchet MS"/>
                <a:cs typeface="Trebuchet MS"/>
              </a:rPr>
              <a:t> </a:t>
            </a:r>
            <a:r>
              <a:rPr sz="2500" spc="-185" dirty="0">
                <a:latin typeface="Trebuchet MS"/>
                <a:cs typeface="Trebuchet MS"/>
              </a:rPr>
              <a:t>l</a:t>
            </a:r>
            <a:r>
              <a:rPr sz="2500" spc="25" dirty="0">
                <a:latin typeface="Trebuchet MS"/>
                <a:cs typeface="Trebuchet MS"/>
              </a:rPr>
              <a:t>oo</a:t>
            </a:r>
            <a:r>
              <a:rPr sz="2500" spc="-145" dirty="0">
                <a:latin typeface="Trebuchet MS"/>
                <a:cs typeface="Trebuchet MS"/>
              </a:rPr>
              <a:t>p</a:t>
            </a:r>
            <a:r>
              <a:rPr sz="2500" spc="-35" dirty="0">
                <a:latin typeface="Trebuchet MS"/>
                <a:cs typeface="Trebuchet MS"/>
              </a:rPr>
              <a:t> </a:t>
            </a:r>
            <a:r>
              <a:rPr sz="2500" spc="-70" dirty="0">
                <a:latin typeface="Trebuchet MS"/>
                <a:cs typeface="Trebuchet MS"/>
              </a:rPr>
              <a:t>runs</a:t>
            </a:r>
            <a:r>
              <a:rPr sz="2500" spc="-40" dirty="0">
                <a:latin typeface="Trebuchet MS"/>
                <a:cs typeface="Trebuchet MS"/>
              </a:rPr>
              <a:t> </a:t>
            </a:r>
            <a:r>
              <a:rPr sz="2500" spc="-110" dirty="0">
                <a:latin typeface="Trebuchet MS"/>
                <a:cs typeface="Trebuchet MS"/>
              </a:rPr>
              <a:t>(</a:t>
            </a:r>
            <a:r>
              <a:rPr sz="2500" spc="-135" dirty="0">
                <a:latin typeface="Trebuchet MS"/>
                <a:cs typeface="Trebuchet MS"/>
              </a:rPr>
              <a:t>n</a:t>
            </a:r>
            <a:r>
              <a:rPr sz="2500" spc="-110" dirty="0">
                <a:latin typeface="Trebuchet MS"/>
                <a:cs typeface="Trebuchet MS"/>
              </a:rPr>
              <a:t>-</a:t>
            </a:r>
            <a:r>
              <a:rPr sz="2500" spc="-90" dirty="0">
                <a:latin typeface="Trebuchet MS"/>
                <a:cs typeface="Trebuchet MS"/>
              </a:rPr>
              <a:t>2)</a:t>
            </a:r>
            <a:r>
              <a:rPr sz="2500" spc="-55" dirty="0">
                <a:latin typeface="Trebuchet MS"/>
                <a:cs typeface="Trebuchet MS"/>
              </a:rPr>
              <a:t> </a:t>
            </a:r>
            <a:r>
              <a:rPr sz="2500" spc="-155" dirty="0">
                <a:latin typeface="Trebuchet MS"/>
                <a:cs typeface="Trebuchet MS"/>
              </a:rPr>
              <a:t>t</a:t>
            </a:r>
            <a:r>
              <a:rPr sz="2500" spc="-140" dirty="0">
                <a:latin typeface="Trebuchet MS"/>
                <a:cs typeface="Trebuchet MS"/>
              </a:rPr>
              <a:t>imes</a:t>
            </a:r>
            <a:endParaRPr sz="2500">
              <a:latin typeface="Trebuchet MS"/>
              <a:cs typeface="Trebuchet MS"/>
            </a:endParaRPr>
          </a:p>
          <a:p>
            <a:pPr marL="12700">
              <a:spcBef>
                <a:spcPts val="5"/>
              </a:spcBef>
            </a:pPr>
            <a:r>
              <a:rPr sz="2500" spc="660" dirty="0">
                <a:latin typeface="Trebuchet MS"/>
                <a:cs typeface="Trebuchet MS"/>
              </a:rPr>
              <a:t>…</a:t>
            </a:r>
            <a:endParaRPr sz="2500">
              <a:latin typeface="Trebuchet MS"/>
              <a:cs typeface="Trebuchet MS"/>
            </a:endParaRPr>
          </a:p>
          <a:p>
            <a:pPr marL="12700" marR="3299460"/>
            <a:r>
              <a:rPr sz="2500" spc="-170" dirty="0">
                <a:latin typeface="Trebuchet MS"/>
                <a:cs typeface="Trebuchet MS"/>
              </a:rPr>
              <a:t>i</a:t>
            </a:r>
            <a:r>
              <a:rPr sz="2500" spc="-75" dirty="0">
                <a:latin typeface="Trebuchet MS"/>
                <a:cs typeface="Trebuchet MS"/>
              </a:rPr>
              <a:t> </a:t>
            </a:r>
            <a:r>
              <a:rPr sz="2500" spc="145" dirty="0">
                <a:latin typeface="Trebuchet MS"/>
                <a:cs typeface="Trebuchet MS"/>
              </a:rPr>
              <a:t>=</a:t>
            </a:r>
            <a:r>
              <a:rPr sz="2500" spc="-55" dirty="0">
                <a:latin typeface="Trebuchet MS"/>
                <a:cs typeface="Trebuchet MS"/>
              </a:rPr>
              <a:t> </a:t>
            </a:r>
            <a:r>
              <a:rPr sz="2500" spc="-120" dirty="0">
                <a:latin typeface="Trebuchet MS"/>
                <a:cs typeface="Trebuchet MS"/>
              </a:rPr>
              <a:t>n</a:t>
            </a:r>
            <a:r>
              <a:rPr sz="2500" spc="-60" dirty="0">
                <a:latin typeface="Trebuchet MS"/>
                <a:cs typeface="Trebuchet MS"/>
              </a:rPr>
              <a:t> </a:t>
            </a:r>
            <a:r>
              <a:rPr sz="2500" spc="330" dirty="0">
                <a:latin typeface="Trebuchet MS"/>
                <a:cs typeface="Trebuchet MS"/>
              </a:rPr>
              <a:t>–</a:t>
            </a:r>
            <a:r>
              <a:rPr sz="2500" spc="-35" dirty="0">
                <a:latin typeface="Trebuchet MS"/>
                <a:cs typeface="Trebuchet MS"/>
              </a:rPr>
              <a:t> </a:t>
            </a:r>
            <a:r>
              <a:rPr sz="2500" spc="-220" dirty="0">
                <a:latin typeface="Trebuchet MS"/>
                <a:cs typeface="Trebuchet MS"/>
              </a:rPr>
              <a:t>2,</a:t>
            </a:r>
            <a:r>
              <a:rPr sz="2500" spc="-320" dirty="0">
                <a:latin typeface="Trebuchet MS"/>
                <a:cs typeface="Trebuchet MS"/>
              </a:rPr>
              <a:t> </a:t>
            </a:r>
            <a:r>
              <a:rPr sz="2500" spc="-140" dirty="0">
                <a:latin typeface="Trebuchet MS"/>
                <a:cs typeface="Trebuchet MS"/>
              </a:rPr>
              <a:t>inn</a:t>
            </a:r>
            <a:r>
              <a:rPr sz="2500" spc="-160" dirty="0">
                <a:latin typeface="Trebuchet MS"/>
                <a:cs typeface="Trebuchet MS"/>
              </a:rPr>
              <a:t>e</a:t>
            </a:r>
            <a:r>
              <a:rPr sz="2500" spc="15" dirty="0">
                <a:latin typeface="Trebuchet MS"/>
                <a:cs typeface="Trebuchet MS"/>
              </a:rPr>
              <a:t>r</a:t>
            </a:r>
            <a:r>
              <a:rPr sz="2500" spc="-40" dirty="0">
                <a:latin typeface="Trebuchet MS"/>
                <a:cs typeface="Trebuchet MS"/>
              </a:rPr>
              <a:t> </a:t>
            </a:r>
            <a:r>
              <a:rPr sz="2500" spc="-45" dirty="0">
                <a:latin typeface="Trebuchet MS"/>
                <a:cs typeface="Trebuchet MS"/>
              </a:rPr>
              <a:t>lo</a:t>
            </a:r>
            <a:r>
              <a:rPr sz="2500" spc="-65" dirty="0">
                <a:latin typeface="Trebuchet MS"/>
                <a:cs typeface="Trebuchet MS"/>
              </a:rPr>
              <a:t>o</a:t>
            </a:r>
            <a:r>
              <a:rPr sz="2500" spc="-145" dirty="0">
                <a:latin typeface="Trebuchet MS"/>
                <a:cs typeface="Trebuchet MS"/>
              </a:rPr>
              <a:t>p</a:t>
            </a:r>
            <a:r>
              <a:rPr sz="2500" spc="-35" dirty="0">
                <a:latin typeface="Trebuchet MS"/>
                <a:cs typeface="Trebuchet MS"/>
              </a:rPr>
              <a:t> </a:t>
            </a:r>
            <a:r>
              <a:rPr sz="2500" spc="-70" dirty="0">
                <a:latin typeface="Trebuchet MS"/>
                <a:cs typeface="Trebuchet MS"/>
              </a:rPr>
              <a:t>runs</a:t>
            </a:r>
            <a:r>
              <a:rPr sz="2500" spc="-60" dirty="0">
                <a:latin typeface="Trebuchet MS"/>
                <a:cs typeface="Trebuchet MS"/>
              </a:rPr>
              <a:t> </a:t>
            </a:r>
            <a:r>
              <a:rPr sz="2500" spc="-65" dirty="0">
                <a:latin typeface="Trebuchet MS"/>
                <a:cs typeface="Trebuchet MS"/>
              </a:rPr>
              <a:t>2</a:t>
            </a:r>
            <a:r>
              <a:rPr sz="2500" spc="-60" dirty="0">
                <a:latin typeface="Trebuchet MS"/>
                <a:cs typeface="Trebuchet MS"/>
              </a:rPr>
              <a:t> </a:t>
            </a:r>
            <a:r>
              <a:rPr sz="2500" spc="-150" dirty="0">
                <a:latin typeface="Trebuchet MS"/>
                <a:cs typeface="Trebuchet MS"/>
              </a:rPr>
              <a:t>t</a:t>
            </a:r>
            <a:r>
              <a:rPr sz="2500" spc="-120" dirty="0">
                <a:latin typeface="Trebuchet MS"/>
                <a:cs typeface="Trebuchet MS"/>
              </a:rPr>
              <a:t>imes  </a:t>
            </a:r>
            <a:r>
              <a:rPr sz="2500" spc="-170" dirty="0">
                <a:latin typeface="Trebuchet MS"/>
                <a:cs typeface="Trebuchet MS"/>
              </a:rPr>
              <a:t>i</a:t>
            </a:r>
            <a:r>
              <a:rPr sz="2500" spc="-75" dirty="0">
                <a:latin typeface="Trebuchet MS"/>
                <a:cs typeface="Trebuchet MS"/>
              </a:rPr>
              <a:t> </a:t>
            </a:r>
            <a:r>
              <a:rPr sz="2500" spc="145" dirty="0">
                <a:latin typeface="Trebuchet MS"/>
                <a:cs typeface="Trebuchet MS"/>
              </a:rPr>
              <a:t>=</a:t>
            </a:r>
            <a:r>
              <a:rPr sz="2500" spc="-55" dirty="0">
                <a:latin typeface="Trebuchet MS"/>
                <a:cs typeface="Trebuchet MS"/>
              </a:rPr>
              <a:t> </a:t>
            </a:r>
            <a:r>
              <a:rPr sz="2500" spc="-120" dirty="0">
                <a:latin typeface="Trebuchet MS"/>
                <a:cs typeface="Trebuchet MS"/>
              </a:rPr>
              <a:t>n</a:t>
            </a:r>
            <a:r>
              <a:rPr sz="2500" spc="-55" dirty="0">
                <a:latin typeface="Trebuchet MS"/>
                <a:cs typeface="Trebuchet MS"/>
              </a:rPr>
              <a:t> </a:t>
            </a:r>
            <a:r>
              <a:rPr sz="2500" spc="330" dirty="0">
                <a:latin typeface="Trebuchet MS"/>
                <a:cs typeface="Trebuchet MS"/>
              </a:rPr>
              <a:t>–</a:t>
            </a:r>
            <a:r>
              <a:rPr sz="2500" spc="-35" dirty="0">
                <a:latin typeface="Trebuchet MS"/>
                <a:cs typeface="Trebuchet MS"/>
              </a:rPr>
              <a:t> </a:t>
            </a:r>
            <a:r>
              <a:rPr sz="2500" spc="-220" dirty="0">
                <a:latin typeface="Trebuchet MS"/>
                <a:cs typeface="Trebuchet MS"/>
              </a:rPr>
              <a:t>1,</a:t>
            </a:r>
            <a:r>
              <a:rPr sz="2500" spc="-315" dirty="0">
                <a:latin typeface="Trebuchet MS"/>
                <a:cs typeface="Trebuchet MS"/>
              </a:rPr>
              <a:t> </a:t>
            </a:r>
            <a:r>
              <a:rPr sz="2500" spc="-105" dirty="0">
                <a:latin typeface="Trebuchet MS"/>
                <a:cs typeface="Trebuchet MS"/>
              </a:rPr>
              <a:t>i</a:t>
            </a:r>
            <a:r>
              <a:rPr sz="2500" spc="-190" dirty="0">
                <a:latin typeface="Trebuchet MS"/>
                <a:cs typeface="Trebuchet MS"/>
              </a:rPr>
              <a:t>n</a:t>
            </a:r>
            <a:r>
              <a:rPr sz="2500" spc="-145" dirty="0">
                <a:latin typeface="Trebuchet MS"/>
                <a:cs typeface="Trebuchet MS"/>
              </a:rPr>
              <a:t>n</a:t>
            </a:r>
            <a:r>
              <a:rPr sz="2500" spc="-140" dirty="0">
                <a:latin typeface="Trebuchet MS"/>
                <a:cs typeface="Trebuchet MS"/>
              </a:rPr>
              <a:t>e</a:t>
            </a:r>
            <a:r>
              <a:rPr sz="2500" spc="15" dirty="0">
                <a:latin typeface="Trebuchet MS"/>
                <a:cs typeface="Trebuchet MS"/>
              </a:rPr>
              <a:t>r</a:t>
            </a:r>
            <a:r>
              <a:rPr sz="2500" spc="-40" dirty="0">
                <a:latin typeface="Trebuchet MS"/>
                <a:cs typeface="Trebuchet MS"/>
              </a:rPr>
              <a:t> </a:t>
            </a:r>
            <a:r>
              <a:rPr sz="2500" spc="-45" dirty="0">
                <a:latin typeface="Trebuchet MS"/>
                <a:cs typeface="Trebuchet MS"/>
              </a:rPr>
              <a:t>lo</a:t>
            </a:r>
            <a:r>
              <a:rPr sz="2500" spc="-65" dirty="0">
                <a:latin typeface="Trebuchet MS"/>
                <a:cs typeface="Trebuchet MS"/>
              </a:rPr>
              <a:t>o</a:t>
            </a:r>
            <a:r>
              <a:rPr sz="2500" spc="-145" dirty="0">
                <a:latin typeface="Trebuchet MS"/>
                <a:cs typeface="Trebuchet MS"/>
              </a:rPr>
              <a:t>p</a:t>
            </a:r>
            <a:r>
              <a:rPr sz="2500" spc="-35" dirty="0">
                <a:latin typeface="Trebuchet MS"/>
                <a:cs typeface="Trebuchet MS"/>
              </a:rPr>
              <a:t> </a:t>
            </a:r>
            <a:r>
              <a:rPr sz="2500" spc="-70" dirty="0">
                <a:latin typeface="Trebuchet MS"/>
                <a:cs typeface="Trebuchet MS"/>
              </a:rPr>
              <a:t>runs</a:t>
            </a:r>
            <a:r>
              <a:rPr sz="2500" spc="-60" dirty="0">
                <a:latin typeface="Trebuchet MS"/>
                <a:cs typeface="Trebuchet MS"/>
              </a:rPr>
              <a:t> </a:t>
            </a:r>
            <a:r>
              <a:rPr sz="2500" spc="-80" dirty="0">
                <a:latin typeface="Trebuchet MS"/>
                <a:cs typeface="Trebuchet MS"/>
              </a:rPr>
              <a:t>on</a:t>
            </a:r>
            <a:r>
              <a:rPr sz="2500" spc="-65" dirty="0">
                <a:latin typeface="Trebuchet MS"/>
                <a:cs typeface="Trebuchet MS"/>
              </a:rPr>
              <a:t>c</a:t>
            </a:r>
            <a:r>
              <a:rPr sz="2500" spc="-120" dirty="0">
                <a:latin typeface="Trebuchet MS"/>
                <a:cs typeface="Trebuchet MS"/>
              </a:rPr>
              <a:t>e</a:t>
            </a:r>
            <a:r>
              <a:rPr sz="2500" spc="-375" dirty="0">
                <a:latin typeface="Trebuchet MS"/>
                <a:cs typeface="Trebuchet MS"/>
              </a:rPr>
              <a:t>.</a:t>
            </a:r>
            <a:endParaRPr sz="2500">
              <a:latin typeface="Trebuchet MS"/>
              <a:cs typeface="Trebuchet MS"/>
            </a:endParaRPr>
          </a:p>
          <a:p>
            <a:pPr marL="12700">
              <a:lnSpc>
                <a:spcPts val="2905"/>
              </a:lnSpc>
              <a:spcBef>
                <a:spcPts val="5"/>
              </a:spcBef>
            </a:pPr>
            <a:r>
              <a:rPr sz="2500" spc="-60" dirty="0">
                <a:latin typeface="Trebuchet MS"/>
                <a:cs typeface="Trebuchet MS"/>
              </a:rPr>
              <a:t>Thus</a:t>
            </a:r>
            <a:r>
              <a:rPr sz="2500" spc="-80" dirty="0">
                <a:latin typeface="Trebuchet MS"/>
                <a:cs typeface="Trebuchet MS"/>
              </a:rPr>
              <a:t> </a:t>
            </a:r>
            <a:r>
              <a:rPr sz="2500" spc="-140" dirty="0">
                <a:latin typeface="Trebuchet MS"/>
                <a:cs typeface="Trebuchet MS"/>
              </a:rPr>
              <a:t>we</a:t>
            </a:r>
            <a:r>
              <a:rPr sz="2500" spc="-30" dirty="0">
                <a:latin typeface="Trebuchet MS"/>
                <a:cs typeface="Trebuchet MS"/>
              </a:rPr>
              <a:t> </a:t>
            </a:r>
            <a:r>
              <a:rPr sz="2500" spc="-225" dirty="0">
                <a:latin typeface="Trebuchet MS"/>
                <a:cs typeface="Trebuchet MS"/>
              </a:rPr>
              <a:t>get:</a:t>
            </a:r>
            <a:r>
              <a:rPr sz="2500" spc="-320" dirty="0">
                <a:latin typeface="Trebuchet MS"/>
                <a:cs typeface="Trebuchet MS"/>
              </a:rPr>
              <a:t> </a:t>
            </a:r>
            <a:r>
              <a:rPr sz="2500" spc="-114" dirty="0">
                <a:latin typeface="Trebuchet MS"/>
                <a:cs typeface="Trebuchet MS"/>
              </a:rPr>
              <a:t>(</a:t>
            </a:r>
            <a:r>
              <a:rPr sz="2500" spc="-55" dirty="0">
                <a:latin typeface="Trebuchet MS"/>
                <a:cs typeface="Trebuchet MS"/>
              </a:rPr>
              <a:t> </a:t>
            </a:r>
            <a:r>
              <a:rPr sz="2500" spc="-65" dirty="0">
                <a:latin typeface="Trebuchet MS"/>
                <a:cs typeface="Trebuchet MS"/>
              </a:rPr>
              <a:t>1</a:t>
            </a:r>
            <a:r>
              <a:rPr sz="2500" spc="-35" dirty="0">
                <a:latin typeface="Trebuchet MS"/>
                <a:cs typeface="Trebuchet MS"/>
              </a:rPr>
              <a:t> </a:t>
            </a:r>
            <a:r>
              <a:rPr sz="2500" spc="145" dirty="0">
                <a:latin typeface="Trebuchet MS"/>
                <a:cs typeface="Trebuchet MS"/>
              </a:rPr>
              <a:t>+</a:t>
            </a:r>
            <a:r>
              <a:rPr sz="2500" spc="-50" dirty="0">
                <a:latin typeface="Trebuchet MS"/>
                <a:cs typeface="Trebuchet MS"/>
              </a:rPr>
              <a:t> </a:t>
            </a:r>
            <a:r>
              <a:rPr sz="2500" spc="-65" dirty="0">
                <a:latin typeface="Trebuchet MS"/>
                <a:cs typeface="Trebuchet MS"/>
              </a:rPr>
              <a:t>2</a:t>
            </a:r>
            <a:r>
              <a:rPr sz="2500" spc="-60" dirty="0">
                <a:latin typeface="Trebuchet MS"/>
                <a:cs typeface="Trebuchet MS"/>
              </a:rPr>
              <a:t> </a:t>
            </a:r>
            <a:r>
              <a:rPr sz="2500" spc="145" dirty="0">
                <a:latin typeface="Trebuchet MS"/>
                <a:cs typeface="Trebuchet MS"/>
              </a:rPr>
              <a:t>+</a:t>
            </a:r>
            <a:r>
              <a:rPr sz="2500" spc="-50" dirty="0">
                <a:latin typeface="Trebuchet MS"/>
                <a:cs typeface="Trebuchet MS"/>
              </a:rPr>
              <a:t> </a:t>
            </a:r>
            <a:r>
              <a:rPr sz="2500" spc="660" dirty="0">
                <a:latin typeface="Trebuchet MS"/>
                <a:cs typeface="Trebuchet MS"/>
              </a:rPr>
              <a:t>…</a:t>
            </a:r>
            <a:r>
              <a:rPr sz="2500" spc="-60" dirty="0">
                <a:latin typeface="Trebuchet MS"/>
                <a:cs typeface="Trebuchet MS"/>
              </a:rPr>
              <a:t> </a:t>
            </a:r>
            <a:r>
              <a:rPr sz="2500" spc="145" dirty="0">
                <a:latin typeface="Trebuchet MS"/>
                <a:cs typeface="Trebuchet MS"/>
              </a:rPr>
              <a:t>+</a:t>
            </a:r>
            <a:r>
              <a:rPr sz="2500" spc="-20" dirty="0">
                <a:latin typeface="Trebuchet MS"/>
                <a:cs typeface="Trebuchet MS"/>
              </a:rPr>
              <a:t> </a:t>
            </a:r>
            <a:r>
              <a:rPr sz="2500" spc="-114" dirty="0">
                <a:latin typeface="Trebuchet MS"/>
                <a:cs typeface="Trebuchet MS"/>
              </a:rPr>
              <a:t>n)</a:t>
            </a:r>
            <a:r>
              <a:rPr sz="2500" spc="-50" dirty="0">
                <a:latin typeface="Trebuchet MS"/>
                <a:cs typeface="Trebuchet MS"/>
              </a:rPr>
              <a:t> </a:t>
            </a:r>
            <a:r>
              <a:rPr sz="2500" spc="145" dirty="0">
                <a:latin typeface="Trebuchet MS"/>
                <a:cs typeface="Trebuchet MS"/>
              </a:rPr>
              <a:t>=</a:t>
            </a:r>
            <a:r>
              <a:rPr sz="2500" spc="-55" dirty="0">
                <a:latin typeface="Trebuchet MS"/>
                <a:cs typeface="Trebuchet MS"/>
              </a:rPr>
              <a:t> </a:t>
            </a:r>
            <a:r>
              <a:rPr sz="2500" spc="-105" dirty="0">
                <a:latin typeface="Trebuchet MS"/>
                <a:cs typeface="Trebuchet MS"/>
              </a:rPr>
              <a:t>n*(n+1)/2</a:t>
            </a:r>
            <a:r>
              <a:rPr sz="2500" spc="-60" dirty="0">
                <a:latin typeface="Trebuchet MS"/>
                <a:cs typeface="Trebuchet MS"/>
              </a:rPr>
              <a:t> </a:t>
            </a:r>
            <a:r>
              <a:rPr sz="2500" spc="145" dirty="0">
                <a:latin typeface="Trebuchet MS"/>
                <a:cs typeface="Trebuchet MS"/>
              </a:rPr>
              <a:t>=</a:t>
            </a:r>
            <a:r>
              <a:rPr sz="2500" spc="-55" dirty="0">
                <a:latin typeface="Trebuchet MS"/>
                <a:cs typeface="Trebuchet MS"/>
              </a:rPr>
              <a:t> </a:t>
            </a:r>
            <a:r>
              <a:rPr sz="2500" spc="-30" dirty="0">
                <a:latin typeface="Trebuchet MS"/>
                <a:cs typeface="Trebuchet MS"/>
              </a:rPr>
              <a:t>O(n^2)</a:t>
            </a:r>
            <a:endParaRPr sz="2500">
              <a:latin typeface="Trebuchet MS"/>
              <a:cs typeface="Trebuchet MS"/>
            </a:endParaRPr>
          </a:p>
          <a:p>
            <a:pPr marL="295910" marR="5080" indent="-283845">
              <a:lnSpc>
                <a:spcPct val="80000"/>
              </a:lnSpc>
              <a:spcBef>
                <a:spcPts val="670"/>
              </a:spcBef>
            </a:pPr>
            <a:r>
              <a:rPr sz="3200" spc="-140" dirty="0">
                <a:solidFill>
                  <a:srgbClr val="FF0000"/>
                </a:solidFill>
                <a:latin typeface="Trebuchet MS"/>
                <a:cs typeface="Trebuchet MS"/>
              </a:rPr>
              <a:t>Running</a:t>
            </a:r>
            <a:r>
              <a:rPr sz="3200" spc="-25" dirty="0">
                <a:solidFill>
                  <a:srgbClr val="FF0000"/>
                </a:solidFill>
                <a:latin typeface="Trebuchet MS"/>
                <a:cs typeface="Trebuchet MS"/>
              </a:rPr>
              <a:t> </a:t>
            </a:r>
            <a:r>
              <a:rPr sz="3200" spc="-210" dirty="0">
                <a:solidFill>
                  <a:srgbClr val="FF0000"/>
                </a:solidFill>
                <a:latin typeface="Trebuchet MS"/>
                <a:cs typeface="Trebuchet MS"/>
              </a:rPr>
              <a:t>time</a:t>
            </a:r>
            <a:r>
              <a:rPr sz="3200" spc="-25" dirty="0">
                <a:solidFill>
                  <a:srgbClr val="FF0000"/>
                </a:solidFill>
                <a:latin typeface="Trebuchet MS"/>
                <a:cs typeface="Trebuchet MS"/>
              </a:rPr>
              <a:t> </a:t>
            </a:r>
            <a:r>
              <a:rPr sz="3200" spc="-145" dirty="0">
                <a:solidFill>
                  <a:srgbClr val="FF0000"/>
                </a:solidFill>
                <a:latin typeface="Trebuchet MS"/>
                <a:cs typeface="Trebuchet MS"/>
              </a:rPr>
              <a:t>is</a:t>
            </a:r>
            <a:r>
              <a:rPr sz="3200" spc="-40" dirty="0">
                <a:solidFill>
                  <a:srgbClr val="FF0000"/>
                </a:solidFill>
                <a:latin typeface="Trebuchet MS"/>
                <a:cs typeface="Trebuchet MS"/>
              </a:rPr>
              <a:t> </a:t>
            </a:r>
            <a:r>
              <a:rPr sz="3200" spc="-200" dirty="0">
                <a:solidFill>
                  <a:srgbClr val="FF0000"/>
                </a:solidFill>
                <a:latin typeface="Trebuchet MS"/>
                <a:cs typeface="Trebuchet MS"/>
              </a:rPr>
              <a:t>the</a:t>
            </a:r>
            <a:r>
              <a:rPr sz="3200" spc="-30" dirty="0">
                <a:solidFill>
                  <a:srgbClr val="FF0000"/>
                </a:solidFill>
                <a:latin typeface="Trebuchet MS"/>
                <a:cs typeface="Trebuchet MS"/>
              </a:rPr>
              <a:t> </a:t>
            </a:r>
            <a:r>
              <a:rPr sz="3200" spc="-125" dirty="0">
                <a:solidFill>
                  <a:srgbClr val="FF0000"/>
                </a:solidFill>
                <a:latin typeface="Trebuchet MS"/>
                <a:cs typeface="Trebuchet MS"/>
              </a:rPr>
              <a:t>product</a:t>
            </a:r>
            <a:r>
              <a:rPr sz="3200" spc="-45" dirty="0">
                <a:solidFill>
                  <a:srgbClr val="FF0000"/>
                </a:solidFill>
                <a:latin typeface="Trebuchet MS"/>
                <a:cs typeface="Trebuchet MS"/>
              </a:rPr>
              <a:t> </a:t>
            </a:r>
            <a:r>
              <a:rPr sz="3200" spc="-175" dirty="0">
                <a:solidFill>
                  <a:srgbClr val="FF0000"/>
                </a:solidFill>
                <a:latin typeface="Trebuchet MS"/>
                <a:cs typeface="Trebuchet MS"/>
              </a:rPr>
              <a:t>of</a:t>
            </a:r>
            <a:r>
              <a:rPr sz="3200" spc="-40" dirty="0">
                <a:solidFill>
                  <a:srgbClr val="FF0000"/>
                </a:solidFill>
                <a:latin typeface="Trebuchet MS"/>
                <a:cs typeface="Trebuchet MS"/>
              </a:rPr>
              <a:t> </a:t>
            </a:r>
            <a:r>
              <a:rPr sz="3200" spc="-195" dirty="0">
                <a:solidFill>
                  <a:srgbClr val="FF0000"/>
                </a:solidFill>
                <a:latin typeface="Trebuchet MS"/>
                <a:cs typeface="Trebuchet MS"/>
              </a:rPr>
              <a:t>the</a:t>
            </a:r>
            <a:r>
              <a:rPr sz="3200" spc="-20" dirty="0">
                <a:solidFill>
                  <a:srgbClr val="FF0000"/>
                </a:solidFill>
                <a:latin typeface="Trebuchet MS"/>
                <a:cs typeface="Trebuchet MS"/>
              </a:rPr>
              <a:t> </a:t>
            </a:r>
            <a:r>
              <a:rPr sz="3200" spc="-180" dirty="0">
                <a:solidFill>
                  <a:srgbClr val="FF0000"/>
                </a:solidFill>
                <a:latin typeface="Trebuchet MS"/>
                <a:cs typeface="Trebuchet MS"/>
              </a:rPr>
              <a:t>size</a:t>
            </a:r>
            <a:r>
              <a:rPr sz="3200" spc="-35" dirty="0">
                <a:solidFill>
                  <a:srgbClr val="FF0000"/>
                </a:solidFill>
                <a:latin typeface="Trebuchet MS"/>
                <a:cs typeface="Trebuchet MS"/>
              </a:rPr>
              <a:t> </a:t>
            </a:r>
            <a:r>
              <a:rPr sz="3200" spc="-175" dirty="0">
                <a:solidFill>
                  <a:srgbClr val="FF0000"/>
                </a:solidFill>
                <a:latin typeface="Trebuchet MS"/>
                <a:cs typeface="Trebuchet MS"/>
              </a:rPr>
              <a:t>of</a:t>
            </a:r>
            <a:r>
              <a:rPr sz="3200" spc="-40" dirty="0">
                <a:solidFill>
                  <a:srgbClr val="FF0000"/>
                </a:solidFill>
                <a:latin typeface="Trebuchet MS"/>
                <a:cs typeface="Trebuchet MS"/>
              </a:rPr>
              <a:t> </a:t>
            </a:r>
            <a:r>
              <a:rPr sz="3200" spc="-185" dirty="0">
                <a:solidFill>
                  <a:srgbClr val="FF0000"/>
                </a:solidFill>
                <a:latin typeface="Trebuchet MS"/>
                <a:cs typeface="Trebuchet MS"/>
              </a:rPr>
              <a:t>the </a:t>
            </a:r>
            <a:r>
              <a:rPr sz="3200" spc="-950" dirty="0">
                <a:solidFill>
                  <a:srgbClr val="FF0000"/>
                </a:solidFill>
                <a:latin typeface="Trebuchet MS"/>
                <a:cs typeface="Trebuchet MS"/>
              </a:rPr>
              <a:t> </a:t>
            </a:r>
            <a:r>
              <a:rPr sz="3200" spc="-80" dirty="0">
                <a:solidFill>
                  <a:srgbClr val="FF0000"/>
                </a:solidFill>
                <a:latin typeface="Trebuchet MS"/>
                <a:cs typeface="Trebuchet MS"/>
              </a:rPr>
              <a:t>l</a:t>
            </a:r>
            <a:r>
              <a:rPr sz="3200" spc="-145" dirty="0">
                <a:solidFill>
                  <a:srgbClr val="FF0000"/>
                </a:solidFill>
                <a:latin typeface="Trebuchet MS"/>
                <a:cs typeface="Trebuchet MS"/>
              </a:rPr>
              <a:t>o</a:t>
            </a:r>
            <a:r>
              <a:rPr sz="3200" spc="-70" dirty="0">
                <a:solidFill>
                  <a:srgbClr val="FF0000"/>
                </a:solidFill>
                <a:latin typeface="Trebuchet MS"/>
                <a:cs typeface="Trebuchet MS"/>
              </a:rPr>
              <a:t>ops</a:t>
            </a:r>
            <a:r>
              <a:rPr sz="3200" spc="-80" dirty="0">
                <a:solidFill>
                  <a:srgbClr val="FF0000"/>
                </a:solidFill>
                <a:latin typeface="Trebuchet MS"/>
                <a:cs typeface="Trebuchet MS"/>
              </a:rPr>
              <a:t> </a:t>
            </a:r>
            <a:r>
              <a:rPr sz="3200" spc="-204" dirty="0">
                <a:solidFill>
                  <a:srgbClr val="FF0000"/>
                </a:solidFill>
                <a:latin typeface="Trebuchet MS"/>
                <a:cs typeface="Trebuchet MS"/>
              </a:rPr>
              <a:t>tim</a:t>
            </a:r>
            <a:r>
              <a:rPr sz="3200" spc="-215" dirty="0">
                <a:solidFill>
                  <a:srgbClr val="FF0000"/>
                </a:solidFill>
                <a:latin typeface="Trebuchet MS"/>
                <a:cs typeface="Trebuchet MS"/>
              </a:rPr>
              <a:t>e</a:t>
            </a:r>
            <a:r>
              <a:rPr sz="3200" spc="-70" dirty="0">
                <a:solidFill>
                  <a:srgbClr val="FF0000"/>
                </a:solidFill>
                <a:latin typeface="Trebuchet MS"/>
                <a:cs typeface="Trebuchet MS"/>
              </a:rPr>
              <a:t>s</a:t>
            </a:r>
            <a:r>
              <a:rPr sz="3200" spc="-60" dirty="0">
                <a:solidFill>
                  <a:srgbClr val="FF0000"/>
                </a:solidFill>
                <a:latin typeface="Trebuchet MS"/>
                <a:cs typeface="Trebuchet MS"/>
              </a:rPr>
              <a:t> </a:t>
            </a:r>
            <a:r>
              <a:rPr sz="3200" spc="-155" dirty="0">
                <a:solidFill>
                  <a:srgbClr val="FF0000"/>
                </a:solidFill>
                <a:latin typeface="Trebuchet MS"/>
                <a:cs typeface="Trebuchet MS"/>
              </a:rPr>
              <a:t>t</a:t>
            </a:r>
            <a:r>
              <a:rPr sz="3200" spc="-204" dirty="0">
                <a:solidFill>
                  <a:srgbClr val="FF0000"/>
                </a:solidFill>
                <a:latin typeface="Trebuchet MS"/>
                <a:cs typeface="Trebuchet MS"/>
              </a:rPr>
              <a:t>h</a:t>
            </a:r>
            <a:r>
              <a:rPr sz="3200" spc="-220" dirty="0">
                <a:solidFill>
                  <a:srgbClr val="FF0000"/>
                </a:solidFill>
                <a:latin typeface="Trebuchet MS"/>
                <a:cs typeface="Trebuchet MS"/>
              </a:rPr>
              <a:t>e</a:t>
            </a:r>
            <a:r>
              <a:rPr sz="3200" spc="-70" dirty="0">
                <a:solidFill>
                  <a:srgbClr val="FF0000"/>
                </a:solidFill>
                <a:latin typeface="Trebuchet MS"/>
                <a:cs typeface="Trebuchet MS"/>
              </a:rPr>
              <a:t> </a:t>
            </a:r>
            <a:r>
              <a:rPr sz="3200" spc="25" dirty="0">
                <a:solidFill>
                  <a:srgbClr val="FF0000"/>
                </a:solidFill>
                <a:latin typeface="Trebuchet MS"/>
                <a:cs typeface="Trebuchet MS"/>
              </a:rPr>
              <a:t>r</a:t>
            </a:r>
            <a:r>
              <a:rPr sz="3200" spc="-145" dirty="0">
                <a:solidFill>
                  <a:srgbClr val="FF0000"/>
                </a:solidFill>
                <a:latin typeface="Trebuchet MS"/>
                <a:cs typeface="Trebuchet MS"/>
              </a:rPr>
              <a:t>unn</a:t>
            </a:r>
            <a:r>
              <a:rPr sz="3200" spc="-135" dirty="0">
                <a:solidFill>
                  <a:srgbClr val="FF0000"/>
                </a:solidFill>
                <a:latin typeface="Trebuchet MS"/>
                <a:cs typeface="Trebuchet MS"/>
              </a:rPr>
              <a:t>i</a:t>
            </a:r>
            <a:r>
              <a:rPr sz="3200" spc="-235" dirty="0">
                <a:solidFill>
                  <a:srgbClr val="FF0000"/>
                </a:solidFill>
                <a:latin typeface="Trebuchet MS"/>
                <a:cs typeface="Trebuchet MS"/>
              </a:rPr>
              <a:t>n</a:t>
            </a:r>
            <a:r>
              <a:rPr sz="3200" spc="-245" dirty="0">
                <a:solidFill>
                  <a:srgbClr val="FF0000"/>
                </a:solidFill>
                <a:latin typeface="Trebuchet MS"/>
                <a:cs typeface="Trebuchet MS"/>
              </a:rPr>
              <a:t>g</a:t>
            </a:r>
            <a:r>
              <a:rPr sz="3200" spc="-120" dirty="0">
                <a:solidFill>
                  <a:srgbClr val="FF0000"/>
                </a:solidFill>
                <a:latin typeface="Trebuchet MS"/>
                <a:cs typeface="Trebuchet MS"/>
              </a:rPr>
              <a:t> </a:t>
            </a:r>
            <a:r>
              <a:rPr sz="3200" spc="-210" dirty="0">
                <a:solidFill>
                  <a:srgbClr val="FF0000"/>
                </a:solidFill>
                <a:latin typeface="Trebuchet MS"/>
                <a:cs typeface="Trebuchet MS"/>
              </a:rPr>
              <a:t>time</a:t>
            </a:r>
            <a:r>
              <a:rPr sz="3200" spc="-70" dirty="0">
                <a:solidFill>
                  <a:srgbClr val="FF0000"/>
                </a:solidFill>
                <a:latin typeface="Trebuchet MS"/>
                <a:cs typeface="Trebuchet MS"/>
              </a:rPr>
              <a:t> </a:t>
            </a:r>
            <a:r>
              <a:rPr sz="3200" spc="-215" dirty="0">
                <a:solidFill>
                  <a:srgbClr val="FF0000"/>
                </a:solidFill>
                <a:latin typeface="Trebuchet MS"/>
                <a:cs typeface="Trebuchet MS"/>
              </a:rPr>
              <a:t>o</a:t>
            </a:r>
            <a:r>
              <a:rPr sz="3200" spc="-140" dirty="0">
                <a:solidFill>
                  <a:srgbClr val="FF0000"/>
                </a:solidFill>
                <a:latin typeface="Trebuchet MS"/>
                <a:cs typeface="Trebuchet MS"/>
              </a:rPr>
              <a:t>f</a:t>
            </a:r>
            <a:r>
              <a:rPr sz="3200" spc="-60" dirty="0">
                <a:solidFill>
                  <a:srgbClr val="FF0000"/>
                </a:solidFill>
                <a:latin typeface="Trebuchet MS"/>
                <a:cs typeface="Trebuchet MS"/>
              </a:rPr>
              <a:t> </a:t>
            </a:r>
            <a:r>
              <a:rPr sz="3200" spc="-155" dirty="0">
                <a:solidFill>
                  <a:srgbClr val="FF0000"/>
                </a:solidFill>
                <a:latin typeface="Trebuchet MS"/>
                <a:cs typeface="Trebuchet MS"/>
              </a:rPr>
              <a:t>t</a:t>
            </a:r>
            <a:r>
              <a:rPr sz="3200" spc="-204" dirty="0">
                <a:solidFill>
                  <a:srgbClr val="FF0000"/>
                </a:solidFill>
                <a:latin typeface="Trebuchet MS"/>
                <a:cs typeface="Trebuchet MS"/>
              </a:rPr>
              <a:t>h</a:t>
            </a:r>
            <a:r>
              <a:rPr sz="3200" spc="-220" dirty="0">
                <a:solidFill>
                  <a:srgbClr val="FF0000"/>
                </a:solidFill>
                <a:latin typeface="Trebuchet MS"/>
                <a:cs typeface="Trebuchet MS"/>
              </a:rPr>
              <a:t>e</a:t>
            </a:r>
            <a:r>
              <a:rPr sz="3200" spc="-70" dirty="0">
                <a:solidFill>
                  <a:srgbClr val="FF0000"/>
                </a:solidFill>
                <a:latin typeface="Trebuchet MS"/>
                <a:cs typeface="Trebuchet MS"/>
              </a:rPr>
              <a:t> </a:t>
            </a:r>
            <a:r>
              <a:rPr sz="3200" spc="-180" dirty="0">
                <a:solidFill>
                  <a:srgbClr val="FF0000"/>
                </a:solidFill>
                <a:latin typeface="Trebuchet MS"/>
                <a:cs typeface="Trebuchet MS"/>
              </a:rPr>
              <a:t>b</a:t>
            </a:r>
            <a:r>
              <a:rPr sz="3200" spc="-60" dirty="0">
                <a:solidFill>
                  <a:srgbClr val="FF0000"/>
                </a:solidFill>
                <a:latin typeface="Trebuchet MS"/>
                <a:cs typeface="Trebuchet MS"/>
              </a:rPr>
              <a:t>od</a:t>
            </a:r>
            <a:r>
              <a:rPr sz="3200" spc="-465" dirty="0">
                <a:solidFill>
                  <a:srgbClr val="FF0000"/>
                </a:solidFill>
                <a:latin typeface="Trebuchet MS"/>
                <a:cs typeface="Trebuchet MS"/>
              </a:rPr>
              <a:t>y</a:t>
            </a:r>
            <a:r>
              <a:rPr sz="3200" spc="-480" dirty="0">
                <a:solidFill>
                  <a:srgbClr val="FF0000"/>
                </a:solidFill>
                <a:latin typeface="Trebuchet MS"/>
                <a:cs typeface="Trebuchet MS"/>
              </a:rPr>
              <a:t>.</a:t>
            </a:r>
            <a:endParaRPr sz="32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0661" y="1"/>
            <a:ext cx="9147810" cy="6861175"/>
            <a:chOff x="-3339" y="0"/>
            <a:chExt cx="9147810" cy="6861175"/>
          </a:xfrm>
        </p:grpSpPr>
        <p:pic>
          <p:nvPicPr>
            <p:cNvPr id="3" name="object 3"/>
            <p:cNvPicPr/>
            <p:nvPr/>
          </p:nvPicPr>
          <p:blipFill>
            <a:blip r:embed="rId2" cstate="print"/>
            <a:stretch>
              <a:fillRect/>
            </a:stretch>
          </p:blipFill>
          <p:spPr>
            <a:xfrm>
              <a:off x="0" y="0"/>
              <a:ext cx="9144000" cy="6858000"/>
            </a:xfrm>
            <a:prstGeom prst="rect">
              <a:avLst/>
            </a:prstGeom>
          </p:spPr>
        </p:pic>
        <p:sp>
          <p:nvSpPr>
            <p:cNvPr id="4" name="object 4"/>
            <p:cNvSpPr/>
            <p:nvPr/>
          </p:nvSpPr>
          <p:spPr>
            <a:xfrm>
              <a:off x="3010" y="3556"/>
              <a:ext cx="820419" cy="819785"/>
            </a:xfrm>
            <a:custGeom>
              <a:avLst/>
              <a:gdLst/>
              <a:ahLst/>
              <a:cxnLst/>
              <a:rect l="l" t="t" r="r" b="b"/>
              <a:pathLst>
                <a:path w="820419" h="819785">
                  <a:moveTo>
                    <a:pt x="819949" y="0"/>
                  </a:moveTo>
                  <a:lnTo>
                    <a:pt x="506" y="0"/>
                  </a:lnTo>
                  <a:lnTo>
                    <a:pt x="0" y="819404"/>
                  </a:lnTo>
                  <a:lnTo>
                    <a:pt x="505" y="819404"/>
                  </a:lnTo>
                  <a:lnTo>
                    <a:pt x="48654" y="818012"/>
                  </a:lnTo>
                  <a:lnTo>
                    <a:pt x="96070" y="813890"/>
                  </a:lnTo>
                  <a:lnTo>
                    <a:pt x="142676" y="807114"/>
                  </a:lnTo>
                  <a:lnTo>
                    <a:pt x="188396" y="797760"/>
                  </a:lnTo>
                  <a:lnTo>
                    <a:pt x="233153" y="785906"/>
                  </a:lnTo>
                  <a:lnTo>
                    <a:pt x="276870" y="771629"/>
                  </a:lnTo>
                  <a:lnTo>
                    <a:pt x="319470" y="755005"/>
                  </a:lnTo>
                  <a:lnTo>
                    <a:pt x="360876" y="736111"/>
                  </a:lnTo>
                  <a:lnTo>
                    <a:pt x="401012" y="715024"/>
                  </a:lnTo>
                  <a:lnTo>
                    <a:pt x="439800" y="691821"/>
                  </a:lnTo>
                  <a:lnTo>
                    <a:pt x="477163" y="666580"/>
                  </a:lnTo>
                  <a:lnTo>
                    <a:pt x="513026" y="639376"/>
                  </a:lnTo>
                  <a:lnTo>
                    <a:pt x="547310" y="610287"/>
                  </a:lnTo>
                  <a:lnTo>
                    <a:pt x="579940" y="579389"/>
                  </a:lnTo>
                  <a:lnTo>
                    <a:pt x="610838" y="546760"/>
                  </a:lnTo>
                  <a:lnTo>
                    <a:pt x="639927" y="512477"/>
                  </a:lnTo>
                  <a:lnTo>
                    <a:pt x="667130" y="476615"/>
                  </a:lnTo>
                  <a:lnTo>
                    <a:pt x="692372" y="439253"/>
                  </a:lnTo>
                  <a:lnTo>
                    <a:pt x="715574" y="400467"/>
                  </a:lnTo>
                  <a:lnTo>
                    <a:pt x="736660" y="360334"/>
                  </a:lnTo>
                  <a:lnTo>
                    <a:pt x="755553" y="318930"/>
                  </a:lnTo>
                  <a:lnTo>
                    <a:pt x="772177" y="276333"/>
                  </a:lnTo>
                  <a:lnTo>
                    <a:pt x="786454" y="232620"/>
                  </a:lnTo>
                  <a:lnTo>
                    <a:pt x="798307" y="187868"/>
                  </a:lnTo>
                  <a:lnTo>
                    <a:pt x="807660" y="142152"/>
                  </a:lnTo>
                  <a:lnTo>
                    <a:pt x="814436" y="95551"/>
                  </a:lnTo>
                  <a:lnTo>
                    <a:pt x="818558" y="48141"/>
                  </a:lnTo>
                  <a:lnTo>
                    <a:pt x="819949" y="0"/>
                  </a:lnTo>
                  <a:close/>
                </a:path>
              </a:pathLst>
            </a:custGeom>
            <a:solidFill>
              <a:srgbClr val="FDF9F4">
                <a:alpha val="32940"/>
              </a:srgbClr>
            </a:solidFill>
          </p:spPr>
          <p:txBody>
            <a:bodyPr wrap="square" lIns="0" tIns="0" rIns="0" bIns="0" rtlCol="0"/>
            <a:lstStyle/>
            <a:p>
              <a:endParaRPr/>
            </a:p>
          </p:txBody>
        </p:sp>
        <p:sp>
          <p:nvSpPr>
            <p:cNvPr id="5" name="object 5"/>
            <p:cNvSpPr/>
            <p:nvPr/>
          </p:nvSpPr>
          <p:spPr>
            <a:xfrm>
              <a:off x="3010" y="3556"/>
              <a:ext cx="820419" cy="819785"/>
            </a:xfrm>
            <a:custGeom>
              <a:avLst/>
              <a:gdLst/>
              <a:ahLst/>
              <a:cxnLst/>
              <a:rect l="l" t="t" r="r" b="b"/>
              <a:pathLst>
                <a:path w="820419" h="819785">
                  <a:moveTo>
                    <a:pt x="819949" y="0"/>
                  </a:moveTo>
                  <a:lnTo>
                    <a:pt x="818558" y="48141"/>
                  </a:lnTo>
                  <a:lnTo>
                    <a:pt x="814436" y="95551"/>
                  </a:lnTo>
                  <a:lnTo>
                    <a:pt x="807660" y="142152"/>
                  </a:lnTo>
                  <a:lnTo>
                    <a:pt x="798307" y="187868"/>
                  </a:lnTo>
                  <a:lnTo>
                    <a:pt x="786454" y="232620"/>
                  </a:lnTo>
                  <a:lnTo>
                    <a:pt x="772177" y="276333"/>
                  </a:lnTo>
                  <a:lnTo>
                    <a:pt x="755553" y="318930"/>
                  </a:lnTo>
                  <a:lnTo>
                    <a:pt x="736660" y="360334"/>
                  </a:lnTo>
                  <a:lnTo>
                    <a:pt x="715574" y="400467"/>
                  </a:lnTo>
                  <a:lnTo>
                    <a:pt x="692372" y="439253"/>
                  </a:lnTo>
                  <a:lnTo>
                    <a:pt x="667130" y="476615"/>
                  </a:lnTo>
                  <a:lnTo>
                    <a:pt x="639927" y="512477"/>
                  </a:lnTo>
                  <a:lnTo>
                    <a:pt x="610838" y="546760"/>
                  </a:lnTo>
                  <a:lnTo>
                    <a:pt x="579940" y="579389"/>
                  </a:lnTo>
                  <a:lnTo>
                    <a:pt x="547310" y="610287"/>
                  </a:lnTo>
                  <a:lnTo>
                    <a:pt x="513026" y="639376"/>
                  </a:lnTo>
                  <a:lnTo>
                    <a:pt x="477163" y="666580"/>
                  </a:lnTo>
                  <a:lnTo>
                    <a:pt x="439800" y="691821"/>
                  </a:lnTo>
                  <a:lnTo>
                    <a:pt x="401012" y="715024"/>
                  </a:lnTo>
                  <a:lnTo>
                    <a:pt x="360876" y="736111"/>
                  </a:lnTo>
                  <a:lnTo>
                    <a:pt x="319470" y="755005"/>
                  </a:lnTo>
                  <a:lnTo>
                    <a:pt x="276870" y="771629"/>
                  </a:lnTo>
                  <a:lnTo>
                    <a:pt x="233153" y="785906"/>
                  </a:lnTo>
                  <a:lnTo>
                    <a:pt x="188396" y="797760"/>
                  </a:lnTo>
                  <a:lnTo>
                    <a:pt x="142676" y="807114"/>
                  </a:lnTo>
                  <a:lnTo>
                    <a:pt x="96070" y="813890"/>
                  </a:lnTo>
                  <a:lnTo>
                    <a:pt x="48654" y="818012"/>
                  </a:lnTo>
                  <a:lnTo>
                    <a:pt x="505" y="819404"/>
                  </a:lnTo>
                  <a:lnTo>
                    <a:pt x="337" y="819404"/>
                  </a:lnTo>
                  <a:lnTo>
                    <a:pt x="168" y="819404"/>
                  </a:lnTo>
                  <a:lnTo>
                    <a:pt x="0" y="819404"/>
                  </a:lnTo>
                  <a:lnTo>
                    <a:pt x="506" y="0"/>
                  </a:lnTo>
                  <a:lnTo>
                    <a:pt x="819949" y="0"/>
                  </a:lnTo>
                  <a:close/>
                </a:path>
              </a:pathLst>
            </a:custGeom>
            <a:ln w="12699">
              <a:solidFill>
                <a:srgbClr val="D2C39E"/>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24967" y="3048"/>
              <a:ext cx="1789176" cy="1789176"/>
            </a:xfrm>
            <a:prstGeom prst="rect">
              <a:avLst/>
            </a:prstGeom>
          </p:spPr>
        </p:pic>
        <p:sp>
          <p:nvSpPr>
            <p:cNvPr id="7" name="object 7"/>
            <p:cNvSpPr/>
            <p:nvPr/>
          </p:nvSpPr>
          <p:spPr>
            <a:xfrm>
              <a:off x="168821" y="21081"/>
              <a:ext cx="1702435" cy="1702435"/>
            </a:xfrm>
            <a:custGeom>
              <a:avLst/>
              <a:gdLst/>
              <a:ahLst/>
              <a:cxnLst/>
              <a:rect l="l" t="t" r="r" b="b"/>
              <a:pathLst>
                <a:path w="1702435" h="1702435">
                  <a:moveTo>
                    <a:pt x="0" y="851154"/>
                  </a:moveTo>
                  <a:lnTo>
                    <a:pt x="1347" y="802859"/>
                  </a:lnTo>
                  <a:lnTo>
                    <a:pt x="5341" y="755271"/>
                  </a:lnTo>
                  <a:lnTo>
                    <a:pt x="11909" y="708461"/>
                  </a:lnTo>
                  <a:lnTo>
                    <a:pt x="20981" y="662500"/>
                  </a:lnTo>
                  <a:lnTo>
                    <a:pt x="32484" y="617462"/>
                  </a:lnTo>
                  <a:lnTo>
                    <a:pt x="46346" y="573417"/>
                  </a:lnTo>
                  <a:lnTo>
                    <a:pt x="62495" y="530438"/>
                  </a:lnTo>
                  <a:lnTo>
                    <a:pt x="80860" y="488596"/>
                  </a:lnTo>
                  <a:lnTo>
                    <a:pt x="101369" y="447964"/>
                  </a:lnTo>
                  <a:lnTo>
                    <a:pt x="123949" y="408613"/>
                  </a:lnTo>
                  <a:lnTo>
                    <a:pt x="148530" y="370615"/>
                  </a:lnTo>
                  <a:lnTo>
                    <a:pt x="175039" y="334042"/>
                  </a:lnTo>
                  <a:lnTo>
                    <a:pt x="203404" y="298966"/>
                  </a:lnTo>
                  <a:lnTo>
                    <a:pt x="233553" y="265459"/>
                  </a:lnTo>
                  <a:lnTo>
                    <a:pt x="265416" y="233593"/>
                  </a:lnTo>
                  <a:lnTo>
                    <a:pt x="298919" y="203439"/>
                  </a:lnTo>
                  <a:lnTo>
                    <a:pt x="333991" y="175070"/>
                  </a:lnTo>
                  <a:lnTo>
                    <a:pt x="370561" y="148557"/>
                  </a:lnTo>
                  <a:lnTo>
                    <a:pt x="408556" y="123973"/>
                  </a:lnTo>
                  <a:lnTo>
                    <a:pt x="447904" y="101388"/>
                  </a:lnTo>
                  <a:lnTo>
                    <a:pt x="488534" y="80876"/>
                  </a:lnTo>
                  <a:lnTo>
                    <a:pt x="530373" y="62508"/>
                  </a:lnTo>
                  <a:lnTo>
                    <a:pt x="573351" y="46355"/>
                  </a:lnTo>
                  <a:lnTo>
                    <a:pt x="617394" y="32490"/>
                  </a:lnTo>
                  <a:lnTo>
                    <a:pt x="662432" y="20985"/>
                  </a:lnTo>
                  <a:lnTo>
                    <a:pt x="708393" y="11912"/>
                  </a:lnTo>
                  <a:lnTo>
                    <a:pt x="755204" y="5342"/>
                  </a:lnTo>
                  <a:lnTo>
                    <a:pt x="802793" y="1347"/>
                  </a:lnTo>
                  <a:lnTo>
                    <a:pt x="851090" y="0"/>
                  </a:lnTo>
                  <a:lnTo>
                    <a:pt x="899386" y="1347"/>
                  </a:lnTo>
                  <a:lnTo>
                    <a:pt x="946976" y="5342"/>
                  </a:lnTo>
                  <a:lnTo>
                    <a:pt x="993786" y="11912"/>
                  </a:lnTo>
                  <a:lnTo>
                    <a:pt x="1039746" y="20985"/>
                  </a:lnTo>
                  <a:lnTo>
                    <a:pt x="1084783" y="32490"/>
                  </a:lnTo>
                  <a:lnTo>
                    <a:pt x="1128825" y="46355"/>
                  </a:lnTo>
                  <a:lnTo>
                    <a:pt x="1171801" y="62508"/>
                  </a:lnTo>
                  <a:lnTo>
                    <a:pt x="1213639" y="80876"/>
                  </a:lnTo>
                  <a:lnTo>
                    <a:pt x="1254268" y="101388"/>
                  </a:lnTo>
                  <a:lnTo>
                    <a:pt x="1293614" y="123973"/>
                  </a:lnTo>
                  <a:lnTo>
                    <a:pt x="1331607" y="148557"/>
                  </a:lnTo>
                  <a:lnTo>
                    <a:pt x="1368174" y="175070"/>
                  </a:lnTo>
                  <a:lnTo>
                    <a:pt x="1403245" y="203439"/>
                  </a:lnTo>
                  <a:lnTo>
                    <a:pt x="1436746" y="233593"/>
                  </a:lnTo>
                  <a:lnTo>
                    <a:pt x="1468606" y="265459"/>
                  </a:lnTo>
                  <a:lnTo>
                    <a:pt x="1498754" y="298966"/>
                  </a:lnTo>
                  <a:lnTo>
                    <a:pt x="1527117" y="334042"/>
                  </a:lnTo>
                  <a:lnTo>
                    <a:pt x="1553624" y="370615"/>
                  </a:lnTo>
                  <a:lnTo>
                    <a:pt x="1578203" y="408613"/>
                  </a:lnTo>
                  <a:lnTo>
                    <a:pt x="1600782" y="447964"/>
                  </a:lnTo>
                  <a:lnTo>
                    <a:pt x="1621289" y="488596"/>
                  </a:lnTo>
                  <a:lnTo>
                    <a:pt x="1639653" y="530438"/>
                  </a:lnTo>
                  <a:lnTo>
                    <a:pt x="1655801" y="573417"/>
                  </a:lnTo>
                  <a:lnTo>
                    <a:pt x="1669661" y="617462"/>
                  </a:lnTo>
                  <a:lnTo>
                    <a:pt x="1681163" y="662500"/>
                  </a:lnTo>
                  <a:lnTo>
                    <a:pt x="1690234" y="708461"/>
                  </a:lnTo>
                  <a:lnTo>
                    <a:pt x="1696802" y="755271"/>
                  </a:lnTo>
                  <a:lnTo>
                    <a:pt x="1700795" y="802859"/>
                  </a:lnTo>
                  <a:lnTo>
                    <a:pt x="1702142" y="851154"/>
                  </a:lnTo>
                  <a:lnTo>
                    <a:pt x="1700795" y="899447"/>
                  </a:lnTo>
                  <a:lnTo>
                    <a:pt x="1696802" y="947034"/>
                  </a:lnTo>
                  <a:lnTo>
                    <a:pt x="1690234" y="993843"/>
                  </a:lnTo>
                  <a:lnTo>
                    <a:pt x="1681163" y="1039800"/>
                  </a:lnTo>
                  <a:lnTo>
                    <a:pt x="1669661" y="1084835"/>
                  </a:lnTo>
                  <a:lnTo>
                    <a:pt x="1655801" y="1128876"/>
                  </a:lnTo>
                  <a:lnTo>
                    <a:pt x="1639653" y="1171850"/>
                  </a:lnTo>
                  <a:lnTo>
                    <a:pt x="1621289" y="1213687"/>
                  </a:lnTo>
                  <a:lnTo>
                    <a:pt x="1600782" y="1254314"/>
                  </a:lnTo>
                  <a:lnTo>
                    <a:pt x="1578203" y="1293659"/>
                  </a:lnTo>
                  <a:lnTo>
                    <a:pt x="1553624" y="1331651"/>
                  </a:lnTo>
                  <a:lnTo>
                    <a:pt x="1527117" y="1368218"/>
                  </a:lnTo>
                  <a:lnTo>
                    <a:pt x="1498754" y="1403287"/>
                  </a:lnTo>
                  <a:lnTo>
                    <a:pt x="1468606" y="1436788"/>
                  </a:lnTo>
                  <a:lnTo>
                    <a:pt x="1436746" y="1468647"/>
                  </a:lnTo>
                  <a:lnTo>
                    <a:pt x="1403245" y="1498795"/>
                  </a:lnTo>
                  <a:lnTo>
                    <a:pt x="1368174" y="1527157"/>
                  </a:lnTo>
                  <a:lnTo>
                    <a:pt x="1331607" y="1553664"/>
                  </a:lnTo>
                  <a:lnTo>
                    <a:pt x="1293614" y="1578242"/>
                  </a:lnTo>
                  <a:lnTo>
                    <a:pt x="1254268" y="1600821"/>
                  </a:lnTo>
                  <a:lnTo>
                    <a:pt x="1213639" y="1621328"/>
                  </a:lnTo>
                  <a:lnTo>
                    <a:pt x="1171801" y="1639691"/>
                  </a:lnTo>
                  <a:lnTo>
                    <a:pt x="1128825" y="1655839"/>
                  </a:lnTo>
                  <a:lnTo>
                    <a:pt x="1084783" y="1669700"/>
                  </a:lnTo>
                  <a:lnTo>
                    <a:pt x="1039746" y="1681201"/>
                  </a:lnTo>
                  <a:lnTo>
                    <a:pt x="993786" y="1690272"/>
                  </a:lnTo>
                  <a:lnTo>
                    <a:pt x="946976" y="1696840"/>
                  </a:lnTo>
                  <a:lnTo>
                    <a:pt x="899386" y="1700833"/>
                  </a:lnTo>
                  <a:lnTo>
                    <a:pt x="851090" y="1702181"/>
                  </a:lnTo>
                  <a:lnTo>
                    <a:pt x="802793" y="1700833"/>
                  </a:lnTo>
                  <a:lnTo>
                    <a:pt x="755204" y="1696840"/>
                  </a:lnTo>
                  <a:lnTo>
                    <a:pt x="708393" y="1690272"/>
                  </a:lnTo>
                  <a:lnTo>
                    <a:pt x="662432" y="1681201"/>
                  </a:lnTo>
                  <a:lnTo>
                    <a:pt x="617394" y="1669700"/>
                  </a:lnTo>
                  <a:lnTo>
                    <a:pt x="573351" y="1655839"/>
                  </a:lnTo>
                  <a:lnTo>
                    <a:pt x="530373" y="1639691"/>
                  </a:lnTo>
                  <a:lnTo>
                    <a:pt x="488534" y="1621328"/>
                  </a:lnTo>
                  <a:lnTo>
                    <a:pt x="447904" y="1600821"/>
                  </a:lnTo>
                  <a:lnTo>
                    <a:pt x="408556" y="1578242"/>
                  </a:lnTo>
                  <a:lnTo>
                    <a:pt x="370561" y="1553664"/>
                  </a:lnTo>
                  <a:lnTo>
                    <a:pt x="333991" y="1527157"/>
                  </a:lnTo>
                  <a:lnTo>
                    <a:pt x="298919" y="1498795"/>
                  </a:lnTo>
                  <a:lnTo>
                    <a:pt x="265416" y="1468647"/>
                  </a:lnTo>
                  <a:lnTo>
                    <a:pt x="233553" y="1436788"/>
                  </a:lnTo>
                  <a:lnTo>
                    <a:pt x="203404" y="1403287"/>
                  </a:lnTo>
                  <a:lnTo>
                    <a:pt x="175039" y="1368218"/>
                  </a:lnTo>
                  <a:lnTo>
                    <a:pt x="148530" y="1331651"/>
                  </a:lnTo>
                  <a:lnTo>
                    <a:pt x="123949" y="1293659"/>
                  </a:lnTo>
                  <a:lnTo>
                    <a:pt x="101369" y="1254314"/>
                  </a:lnTo>
                  <a:lnTo>
                    <a:pt x="80860" y="1213687"/>
                  </a:lnTo>
                  <a:lnTo>
                    <a:pt x="62495" y="1171850"/>
                  </a:lnTo>
                  <a:lnTo>
                    <a:pt x="46346" y="1128876"/>
                  </a:lnTo>
                  <a:lnTo>
                    <a:pt x="32484" y="1084835"/>
                  </a:lnTo>
                  <a:lnTo>
                    <a:pt x="20981" y="1039800"/>
                  </a:lnTo>
                  <a:lnTo>
                    <a:pt x="11909" y="993843"/>
                  </a:lnTo>
                  <a:lnTo>
                    <a:pt x="5341" y="947034"/>
                  </a:lnTo>
                  <a:lnTo>
                    <a:pt x="1347" y="899447"/>
                  </a:lnTo>
                  <a:lnTo>
                    <a:pt x="0" y="851154"/>
                  </a:lnTo>
                  <a:close/>
                </a:path>
              </a:pathLst>
            </a:custGeom>
            <a:ln w="27305">
              <a:solidFill>
                <a:srgbClr val="FFF6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67640" y="1039367"/>
              <a:ext cx="1164336" cy="1161288"/>
            </a:xfrm>
            <a:prstGeom prst="rect">
              <a:avLst/>
            </a:prstGeom>
          </p:spPr>
        </p:pic>
        <p:pic>
          <p:nvPicPr>
            <p:cNvPr id="9" name="object 9"/>
            <p:cNvPicPr/>
            <p:nvPr/>
          </p:nvPicPr>
          <p:blipFill>
            <a:blip r:embed="rId5" cstate="print"/>
            <a:stretch>
              <a:fillRect/>
            </a:stretch>
          </p:blipFill>
          <p:spPr>
            <a:xfrm>
              <a:off x="187318" y="1050633"/>
              <a:ext cx="1116813" cy="1111530"/>
            </a:xfrm>
            <a:prstGeom prst="rect">
              <a:avLst/>
            </a:prstGeom>
          </p:spPr>
        </p:pic>
        <p:sp>
          <p:nvSpPr>
            <p:cNvPr id="10" name="object 10"/>
            <p:cNvSpPr/>
            <p:nvPr/>
          </p:nvSpPr>
          <p:spPr>
            <a:xfrm>
              <a:off x="187318" y="1050633"/>
              <a:ext cx="1116965" cy="1111885"/>
            </a:xfrm>
            <a:custGeom>
              <a:avLst/>
              <a:gdLst/>
              <a:ahLst/>
              <a:cxnLst/>
              <a:rect l="l" t="t" r="r" b="b"/>
              <a:pathLst>
                <a:path w="1116965" h="1111885">
                  <a:moveTo>
                    <a:pt x="118497" y="204634"/>
                  </a:moveTo>
                  <a:lnTo>
                    <a:pt x="149786" y="168741"/>
                  </a:lnTo>
                  <a:lnTo>
                    <a:pt x="183516" y="136234"/>
                  </a:lnTo>
                  <a:lnTo>
                    <a:pt x="219451" y="107137"/>
                  </a:lnTo>
                  <a:lnTo>
                    <a:pt x="257356" y="81474"/>
                  </a:lnTo>
                  <a:lnTo>
                    <a:pt x="296996" y="59270"/>
                  </a:lnTo>
                  <a:lnTo>
                    <a:pt x="338136" y="40547"/>
                  </a:lnTo>
                  <a:lnTo>
                    <a:pt x="380539" y="25331"/>
                  </a:lnTo>
                  <a:lnTo>
                    <a:pt x="423971" y="13644"/>
                  </a:lnTo>
                  <a:lnTo>
                    <a:pt x="468197" y="5510"/>
                  </a:lnTo>
                  <a:lnTo>
                    <a:pt x="512980" y="954"/>
                  </a:lnTo>
                  <a:lnTo>
                    <a:pt x="558087" y="0"/>
                  </a:lnTo>
                  <a:lnTo>
                    <a:pt x="603281" y="2670"/>
                  </a:lnTo>
                  <a:lnTo>
                    <a:pt x="648328" y="8990"/>
                  </a:lnTo>
                  <a:lnTo>
                    <a:pt x="692991" y="18983"/>
                  </a:lnTo>
                  <a:lnTo>
                    <a:pt x="737036" y="32672"/>
                  </a:lnTo>
                  <a:lnTo>
                    <a:pt x="780228" y="50083"/>
                  </a:lnTo>
                  <a:lnTo>
                    <a:pt x="822331" y="71238"/>
                  </a:lnTo>
                  <a:lnTo>
                    <a:pt x="863109" y="96162"/>
                  </a:lnTo>
                  <a:lnTo>
                    <a:pt x="902328" y="124878"/>
                  </a:lnTo>
                  <a:lnTo>
                    <a:pt x="939023" y="156757"/>
                  </a:lnTo>
                  <a:lnTo>
                    <a:pt x="972366" y="190998"/>
                  </a:lnTo>
                  <a:lnTo>
                    <a:pt x="1002326" y="227366"/>
                  </a:lnTo>
                  <a:lnTo>
                    <a:pt x="1028875" y="265625"/>
                  </a:lnTo>
                  <a:lnTo>
                    <a:pt x="1051985" y="305541"/>
                  </a:lnTo>
                  <a:lnTo>
                    <a:pt x="1071627" y="346879"/>
                  </a:lnTo>
                  <a:lnTo>
                    <a:pt x="1087772" y="389404"/>
                  </a:lnTo>
                  <a:lnTo>
                    <a:pt x="1100392" y="432881"/>
                  </a:lnTo>
                  <a:lnTo>
                    <a:pt x="1109458" y="477076"/>
                  </a:lnTo>
                  <a:lnTo>
                    <a:pt x="1114941" y="521754"/>
                  </a:lnTo>
                  <a:lnTo>
                    <a:pt x="1116813" y="566679"/>
                  </a:lnTo>
                  <a:lnTo>
                    <a:pt x="1115045" y="611617"/>
                  </a:lnTo>
                  <a:lnTo>
                    <a:pt x="1109608" y="656333"/>
                  </a:lnTo>
                  <a:lnTo>
                    <a:pt x="1100474" y="700593"/>
                  </a:lnTo>
                  <a:lnTo>
                    <a:pt x="1087614" y="744160"/>
                  </a:lnTo>
                  <a:lnTo>
                    <a:pt x="1070999" y="786801"/>
                  </a:lnTo>
                  <a:lnTo>
                    <a:pt x="1050601" y="828281"/>
                  </a:lnTo>
                  <a:lnTo>
                    <a:pt x="1026391" y="868365"/>
                  </a:lnTo>
                  <a:lnTo>
                    <a:pt x="998340" y="906817"/>
                  </a:lnTo>
                  <a:lnTo>
                    <a:pt x="967050" y="942711"/>
                  </a:lnTo>
                  <a:lnTo>
                    <a:pt x="933321" y="975221"/>
                  </a:lnTo>
                  <a:lnTo>
                    <a:pt x="897386" y="1004323"/>
                  </a:lnTo>
                  <a:lnTo>
                    <a:pt x="859481" y="1029991"/>
                  </a:lnTo>
                  <a:lnTo>
                    <a:pt x="819842" y="1052203"/>
                  </a:lnTo>
                  <a:lnTo>
                    <a:pt x="778703" y="1070934"/>
                  </a:lnTo>
                  <a:lnTo>
                    <a:pt x="736301" y="1086160"/>
                  </a:lnTo>
                  <a:lnTo>
                    <a:pt x="692869" y="1097856"/>
                  </a:lnTo>
                  <a:lnTo>
                    <a:pt x="648644" y="1105999"/>
                  </a:lnTo>
                  <a:lnTo>
                    <a:pt x="603861" y="1110565"/>
                  </a:lnTo>
                  <a:lnTo>
                    <a:pt x="558755" y="1111530"/>
                  </a:lnTo>
                  <a:lnTo>
                    <a:pt x="513561" y="1108869"/>
                  </a:lnTo>
                  <a:lnTo>
                    <a:pt x="468514" y="1102558"/>
                  </a:lnTo>
                  <a:lnTo>
                    <a:pt x="423851" y="1092574"/>
                  </a:lnTo>
                  <a:lnTo>
                    <a:pt x="379805" y="1078891"/>
                  </a:lnTo>
                  <a:lnTo>
                    <a:pt x="336613" y="1061487"/>
                  </a:lnTo>
                  <a:lnTo>
                    <a:pt x="294509" y="1040336"/>
                  </a:lnTo>
                  <a:lnTo>
                    <a:pt x="253729" y="1015415"/>
                  </a:lnTo>
                  <a:lnTo>
                    <a:pt x="214509" y="986700"/>
                  </a:lnTo>
                  <a:lnTo>
                    <a:pt x="177813" y="954821"/>
                  </a:lnTo>
                  <a:lnTo>
                    <a:pt x="144469" y="920580"/>
                  </a:lnTo>
                  <a:lnTo>
                    <a:pt x="114507" y="884212"/>
                  </a:lnTo>
                  <a:lnTo>
                    <a:pt x="87955" y="845952"/>
                  </a:lnTo>
                  <a:lnTo>
                    <a:pt x="64843" y="806035"/>
                  </a:lnTo>
                  <a:lnTo>
                    <a:pt x="45198" y="764695"/>
                  </a:lnTo>
                  <a:lnTo>
                    <a:pt x="29050" y="722168"/>
                  </a:lnTo>
                  <a:lnTo>
                    <a:pt x="16427" y="678687"/>
                  </a:lnTo>
                  <a:lnTo>
                    <a:pt x="7358" y="634488"/>
                  </a:lnTo>
                  <a:lnTo>
                    <a:pt x="1873" y="589806"/>
                  </a:lnTo>
                  <a:lnTo>
                    <a:pt x="0" y="544874"/>
                  </a:lnTo>
                  <a:lnTo>
                    <a:pt x="1767" y="499929"/>
                  </a:lnTo>
                  <a:lnTo>
                    <a:pt x="7203" y="455204"/>
                  </a:lnTo>
                  <a:lnTo>
                    <a:pt x="16338" y="410935"/>
                  </a:lnTo>
                  <a:lnTo>
                    <a:pt x="29201" y="367355"/>
                  </a:lnTo>
                  <a:lnTo>
                    <a:pt x="45819" y="324701"/>
                  </a:lnTo>
                  <a:lnTo>
                    <a:pt x="66221" y="283206"/>
                  </a:lnTo>
                  <a:lnTo>
                    <a:pt x="90438" y="243105"/>
                  </a:lnTo>
                  <a:lnTo>
                    <a:pt x="118497" y="204634"/>
                  </a:lnTo>
                  <a:close/>
                </a:path>
                <a:path w="1116965" h="1111885">
                  <a:moveTo>
                    <a:pt x="220478" y="286041"/>
                  </a:moveTo>
                  <a:lnTo>
                    <a:pt x="193857" y="323455"/>
                  </a:lnTo>
                  <a:lnTo>
                    <a:pt x="171956" y="362810"/>
                  </a:lnTo>
                  <a:lnTo>
                    <a:pt x="154731" y="403741"/>
                  </a:lnTo>
                  <a:lnTo>
                    <a:pt x="142134" y="445881"/>
                  </a:lnTo>
                  <a:lnTo>
                    <a:pt x="134120" y="488865"/>
                  </a:lnTo>
                  <a:lnTo>
                    <a:pt x="130642" y="532328"/>
                  </a:lnTo>
                  <a:lnTo>
                    <a:pt x="131656" y="575903"/>
                  </a:lnTo>
                  <a:lnTo>
                    <a:pt x="137113" y="619227"/>
                  </a:lnTo>
                  <a:lnTo>
                    <a:pt x="146970" y="661933"/>
                  </a:lnTo>
                  <a:lnTo>
                    <a:pt x="161179" y="703655"/>
                  </a:lnTo>
                  <a:lnTo>
                    <a:pt x="179695" y="744028"/>
                  </a:lnTo>
                  <a:lnTo>
                    <a:pt x="202471" y="782686"/>
                  </a:lnTo>
                  <a:lnTo>
                    <a:pt x="229462" y="819265"/>
                  </a:lnTo>
                  <a:lnTo>
                    <a:pt x="260621" y="853397"/>
                  </a:lnTo>
                  <a:lnTo>
                    <a:pt x="295903" y="884719"/>
                  </a:lnTo>
                  <a:lnTo>
                    <a:pt x="334266" y="912179"/>
                  </a:lnTo>
                  <a:lnTo>
                    <a:pt x="374454" y="934995"/>
                  </a:lnTo>
                  <a:lnTo>
                    <a:pt x="416101" y="953204"/>
                  </a:lnTo>
                  <a:lnTo>
                    <a:pt x="458842" y="966841"/>
                  </a:lnTo>
                  <a:lnTo>
                    <a:pt x="502309" y="975943"/>
                  </a:lnTo>
                  <a:lnTo>
                    <a:pt x="546136" y="980546"/>
                  </a:lnTo>
                  <a:lnTo>
                    <a:pt x="589958" y="980687"/>
                  </a:lnTo>
                  <a:lnTo>
                    <a:pt x="633407" y="976403"/>
                  </a:lnTo>
                  <a:lnTo>
                    <a:pt x="676118" y="967728"/>
                  </a:lnTo>
                  <a:lnTo>
                    <a:pt x="717723" y="954701"/>
                  </a:lnTo>
                  <a:lnTo>
                    <a:pt x="757858" y="937356"/>
                  </a:lnTo>
                  <a:lnTo>
                    <a:pt x="796155" y="915731"/>
                  </a:lnTo>
                  <a:lnTo>
                    <a:pt x="832249" y="889862"/>
                  </a:lnTo>
                  <a:lnTo>
                    <a:pt x="865772" y="859785"/>
                  </a:lnTo>
                  <a:lnTo>
                    <a:pt x="896359" y="825537"/>
                  </a:lnTo>
                  <a:lnTo>
                    <a:pt x="922982" y="788101"/>
                  </a:lnTo>
                  <a:lnTo>
                    <a:pt x="944884" y="748730"/>
                  </a:lnTo>
                  <a:lnTo>
                    <a:pt x="962112" y="707789"/>
                  </a:lnTo>
                  <a:lnTo>
                    <a:pt x="974710" y="665643"/>
                  </a:lnTo>
                  <a:lnTo>
                    <a:pt x="982725" y="622657"/>
                  </a:lnTo>
                  <a:lnTo>
                    <a:pt x="986204" y="579196"/>
                  </a:lnTo>
                  <a:lnTo>
                    <a:pt x="985192" y="535624"/>
                  </a:lnTo>
                  <a:lnTo>
                    <a:pt x="979734" y="492307"/>
                  </a:lnTo>
                  <a:lnTo>
                    <a:pt x="969878" y="449609"/>
                  </a:lnTo>
                  <a:lnTo>
                    <a:pt x="955670" y="407895"/>
                  </a:lnTo>
                  <a:lnTo>
                    <a:pt x="937154" y="367530"/>
                  </a:lnTo>
                  <a:lnTo>
                    <a:pt x="914378" y="328880"/>
                  </a:lnTo>
                  <a:lnTo>
                    <a:pt x="887387" y="292308"/>
                  </a:lnTo>
                  <a:lnTo>
                    <a:pt x="856228" y="258179"/>
                  </a:lnTo>
                  <a:lnTo>
                    <a:pt x="820946" y="226859"/>
                  </a:lnTo>
                  <a:lnTo>
                    <a:pt x="782581" y="199399"/>
                  </a:lnTo>
                  <a:lnTo>
                    <a:pt x="742391" y="176583"/>
                  </a:lnTo>
                  <a:lnTo>
                    <a:pt x="700742" y="158375"/>
                  </a:lnTo>
                  <a:lnTo>
                    <a:pt x="658000" y="144737"/>
                  </a:lnTo>
                  <a:lnTo>
                    <a:pt x="614531" y="135635"/>
                  </a:lnTo>
                  <a:lnTo>
                    <a:pt x="570703" y="131032"/>
                  </a:lnTo>
                  <a:lnTo>
                    <a:pt x="526880" y="130891"/>
                  </a:lnTo>
                  <a:lnTo>
                    <a:pt x="483431" y="135175"/>
                  </a:lnTo>
                  <a:lnTo>
                    <a:pt x="440719" y="143850"/>
                  </a:lnTo>
                  <a:lnTo>
                    <a:pt x="399113" y="156877"/>
                  </a:lnTo>
                  <a:lnTo>
                    <a:pt x="358979" y="174222"/>
                  </a:lnTo>
                  <a:lnTo>
                    <a:pt x="320681" y="195847"/>
                  </a:lnTo>
                  <a:lnTo>
                    <a:pt x="284588" y="221716"/>
                  </a:lnTo>
                  <a:lnTo>
                    <a:pt x="251064" y="251793"/>
                  </a:lnTo>
                  <a:lnTo>
                    <a:pt x="220478" y="286041"/>
                  </a:lnTo>
                  <a:close/>
                </a:path>
              </a:pathLst>
            </a:custGeom>
            <a:ln w="12700">
              <a:solidFill>
                <a:srgbClr val="C6B791"/>
              </a:solidFill>
            </a:ln>
          </p:spPr>
          <p:txBody>
            <a:bodyPr wrap="square" lIns="0" tIns="0" rIns="0" bIns="0" rtlCol="0"/>
            <a:lstStyle/>
            <a:p>
              <a:endParaRPr/>
            </a:p>
          </p:txBody>
        </p:sp>
        <p:sp>
          <p:nvSpPr>
            <p:cNvPr id="11" name="object 11"/>
            <p:cNvSpPr/>
            <p:nvPr/>
          </p:nvSpPr>
          <p:spPr>
            <a:xfrm>
              <a:off x="1012875" y="0"/>
              <a:ext cx="8131175" cy="6858000"/>
            </a:xfrm>
            <a:custGeom>
              <a:avLst/>
              <a:gdLst/>
              <a:ahLst/>
              <a:cxnLst/>
              <a:rect l="l" t="t" r="r" b="b"/>
              <a:pathLst>
                <a:path w="8131175" h="6858000">
                  <a:moveTo>
                    <a:pt x="8131175" y="0"/>
                  </a:moveTo>
                  <a:lnTo>
                    <a:pt x="0" y="0"/>
                  </a:lnTo>
                  <a:lnTo>
                    <a:pt x="0" y="6858000"/>
                  </a:lnTo>
                  <a:lnTo>
                    <a:pt x="8131175" y="6858000"/>
                  </a:lnTo>
                  <a:lnTo>
                    <a:pt x="8131175" y="0"/>
                  </a:lnTo>
                  <a:close/>
                </a:path>
              </a:pathLst>
            </a:custGeom>
            <a:solidFill>
              <a:srgbClr val="FFFFFF"/>
            </a:solidFill>
          </p:spPr>
          <p:txBody>
            <a:bodyPr wrap="square" lIns="0" tIns="0" rIns="0" bIns="0" rtlCol="0"/>
            <a:lstStyle/>
            <a:p>
              <a:endParaRPr/>
            </a:p>
          </p:txBody>
        </p:sp>
        <p:pic>
          <p:nvPicPr>
            <p:cNvPr id="12" name="object 12"/>
            <p:cNvPicPr/>
            <p:nvPr/>
          </p:nvPicPr>
          <p:blipFill>
            <a:blip r:embed="rId6" cstate="print"/>
            <a:stretch>
              <a:fillRect/>
            </a:stretch>
          </p:blipFill>
          <p:spPr>
            <a:xfrm>
              <a:off x="935735" y="0"/>
              <a:ext cx="158496" cy="6857999"/>
            </a:xfrm>
            <a:prstGeom prst="rect">
              <a:avLst/>
            </a:prstGeom>
          </p:spPr>
        </p:pic>
        <p:sp>
          <p:nvSpPr>
            <p:cNvPr id="13" name="object 13"/>
            <p:cNvSpPr/>
            <p:nvPr/>
          </p:nvSpPr>
          <p:spPr>
            <a:xfrm>
              <a:off x="1014984"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grpSp>
      <p:pic>
        <p:nvPicPr>
          <p:cNvPr id="14" name="object 14"/>
          <p:cNvPicPr/>
          <p:nvPr/>
        </p:nvPicPr>
        <p:blipFill>
          <a:blip r:embed="rId7" cstate="print"/>
          <a:stretch>
            <a:fillRect/>
          </a:stretch>
        </p:blipFill>
        <p:spPr>
          <a:xfrm>
            <a:off x="2685289" y="338327"/>
            <a:ext cx="3764279" cy="896112"/>
          </a:xfrm>
          <a:prstGeom prst="rect">
            <a:avLst/>
          </a:prstGeom>
        </p:spPr>
      </p:pic>
      <p:sp>
        <p:nvSpPr>
          <p:cNvPr id="15" name="object 15"/>
          <p:cNvSpPr txBox="1">
            <a:spLocks noGrp="1"/>
          </p:cNvSpPr>
          <p:nvPr>
            <p:ph type="title"/>
          </p:nvPr>
        </p:nvSpPr>
        <p:spPr>
          <a:xfrm>
            <a:off x="3038984" y="484708"/>
            <a:ext cx="2900045" cy="680720"/>
          </a:xfrm>
          <a:prstGeom prst="rect">
            <a:avLst/>
          </a:prstGeom>
        </p:spPr>
        <p:txBody>
          <a:bodyPr vert="horz" wrap="square" lIns="0" tIns="12065" rIns="0" bIns="0" rtlCol="0" anchor="ctr">
            <a:spAutoFit/>
          </a:bodyPr>
          <a:lstStyle/>
          <a:p>
            <a:pPr marL="12700">
              <a:lnSpc>
                <a:spcPct val="100000"/>
              </a:lnSpc>
              <a:spcBef>
                <a:spcPts val="95"/>
              </a:spcBef>
            </a:pPr>
            <a:r>
              <a:rPr sz="4300" spc="360" dirty="0"/>
              <a:t>A</a:t>
            </a:r>
            <a:r>
              <a:rPr sz="4300" spc="170" dirty="0"/>
              <a:t>l</a:t>
            </a:r>
            <a:r>
              <a:rPr sz="4300" spc="114" dirty="0"/>
              <a:t>g</a:t>
            </a:r>
            <a:r>
              <a:rPr sz="4300" spc="110" dirty="0"/>
              <a:t>o</a:t>
            </a:r>
            <a:r>
              <a:rPr sz="4300" spc="75" dirty="0"/>
              <a:t>r</a:t>
            </a:r>
            <a:r>
              <a:rPr sz="4300" spc="-35" dirty="0"/>
              <a:t>it</a:t>
            </a:r>
            <a:r>
              <a:rPr sz="4300" spc="155" dirty="0"/>
              <a:t>h</a:t>
            </a:r>
            <a:r>
              <a:rPr sz="4300" spc="190" dirty="0"/>
              <a:t>m</a:t>
            </a:r>
            <a:r>
              <a:rPr sz="4300" spc="-20" dirty="0"/>
              <a:t>s</a:t>
            </a:r>
            <a:endParaRPr sz="4300"/>
          </a:p>
        </p:txBody>
      </p:sp>
      <p:sp>
        <p:nvSpPr>
          <p:cNvPr id="16" name="object 16"/>
          <p:cNvSpPr txBox="1"/>
          <p:nvPr/>
        </p:nvSpPr>
        <p:spPr>
          <a:xfrm>
            <a:off x="3121278" y="1417397"/>
            <a:ext cx="7297420" cy="4759123"/>
          </a:xfrm>
          <a:prstGeom prst="rect">
            <a:avLst/>
          </a:prstGeom>
        </p:spPr>
        <p:txBody>
          <a:bodyPr vert="horz" wrap="square" lIns="0" tIns="60325" rIns="0" bIns="0" rtlCol="0">
            <a:spAutoFit/>
          </a:bodyPr>
          <a:lstStyle/>
          <a:p>
            <a:pPr marL="295910" marR="5080" indent="-283845" algn="just">
              <a:lnSpc>
                <a:spcPct val="90000"/>
              </a:lnSpc>
              <a:spcBef>
                <a:spcPts val="475"/>
              </a:spcBef>
              <a:buClr>
                <a:srgbClr val="3891A7"/>
              </a:buClr>
              <a:buSzPct val="79687"/>
              <a:buFont typeface="Segoe UI Symbol"/>
              <a:buChar char="⚫"/>
              <a:tabLst>
                <a:tab pos="296545" algn="l"/>
              </a:tabLst>
            </a:pPr>
            <a:r>
              <a:rPr sz="3200" spc="240" dirty="0">
                <a:latin typeface="Trebuchet MS"/>
                <a:cs typeface="Trebuchet MS"/>
              </a:rPr>
              <a:t>A</a:t>
            </a:r>
            <a:r>
              <a:rPr sz="3200" spc="245" dirty="0">
                <a:latin typeface="Trebuchet MS"/>
                <a:cs typeface="Trebuchet MS"/>
              </a:rPr>
              <a:t> </a:t>
            </a:r>
            <a:r>
              <a:rPr sz="3200" spc="-235" dirty="0">
                <a:latin typeface="Trebuchet MS"/>
                <a:cs typeface="Trebuchet MS"/>
              </a:rPr>
              <a:t>finite</a:t>
            </a:r>
            <a:r>
              <a:rPr sz="3200" spc="-229" dirty="0">
                <a:latin typeface="Trebuchet MS"/>
                <a:cs typeface="Trebuchet MS"/>
              </a:rPr>
              <a:t> </a:t>
            </a:r>
            <a:r>
              <a:rPr sz="3200" spc="-165" dirty="0">
                <a:latin typeface="Trebuchet MS"/>
                <a:cs typeface="Trebuchet MS"/>
              </a:rPr>
              <a:t>set</a:t>
            </a:r>
            <a:r>
              <a:rPr sz="3200" spc="635" dirty="0">
                <a:latin typeface="Trebuchet MS"/>
                <a:cs typeface="Trebuchet MS"/>
              </a:rPr>
              <a:t> </a:t>
            </a:r>
            <a:r>
              <a:rPr sz="3200" spc="-180" dirty="0">
                <a:latin typeface="Trebuchet MS"/>
                <a:cs typeface="Trebuchet MS"/>
              </a:rPr>
              <a:t>of</a:t>
            </a:r>
            <a:r>
              <a:rPr sz="3200" spc="-175" dirty="0">
                <a:latin typeface="Trebuchet MS"/>
                <a:cs typeface="Trebuchet MS"/>
              </a:rPr>
              <a:t> </a:t>
            </a:r>
            <a:r>
              <a:rPr sz="3200" spc="-135" dirty="0">
                <a:latin typeface="Trebuchet MS"/>
                <a:cs typeface="Trebuchet MS"/>
              </a:rPr>
              <a:t>instructions</a:t>
            </a:r>
            <a:r>
              <a:rPr sz="3200" spc="-130" dirty="0">
                <a:latin typeface="Trebuchet MS"/>
                <a:cs typeface="Trebuchet MS"/>
              </a:rPr>
              <a:t> </a:t>
            </a:r>
            <a:r>
              <a:rPr sz="3200" spc="25" dirty="0">
                <a:latin typeface="Trebuchet MS"/>
                <a:cs typeface="Trebuchet MS"/>
              </a:rPr>
              <a:t>or</a:t>
            </a:r>
            <a:r>
              <a:rPr sz="3200" spc="30" dirty="0">
                <a:latin typeface="Trebuchet MS"/>
                <a:cs typeface="Trebuchet MS"/>
              </a:rPr>
              <a:t> </a:t>
            </a:r>
            <a:r>
              <a:rPr sz="3200" spc="-215" dirty="0">
                <a:latin typeface="Trebuchet MS"/>
                <a:cs typeface="Trebuchet MS"/>
              </a:rPr>
              <a:t>logic, </a:t>
            </a:r>
            <a:r>
              <a:rPr sz="3200" spc="-210" dirty="0">
                <a:latin typeface="Trebuchet MS"/>
                <a:cs typeface="Trebuchet MS"/>
              </a:rPr>
              <a:t> </a:t>
            </a:r>
            <a:r>
              <a:rPr sz="3200" spc="-155" dirty="0">
                <a:latin typeface="Trebuchet MS"/>
                <a:cs typeface="Trebuchet MS"/>
              </a:rPr>
              <a:t>written </a:t>
            </a:r>
            <a:r>
              <a:rPr sz="3200" spc="-185" dirty="0">
                <a:latin typeface="Trebuchet MS"/>
                <a:cs typeface="Trebuchet MS"/>
              </a:rPr>
              <a:t>in </a:t>
            </a:r>
            <a:r>
              <a:rPr sz="3200" spc="-190" dirty="0">
                <a:latin typeface="Trebuchet MS"/>
                <a:cs typeface="Trebuchet MS"/>
              </a:rPr>
              <a:t>order, </a:t>
            </a:r>
            <a:r>
              <a:rPr sz="3200" spc="-100" dirty="0">
                <a:latin typeface="Trebuchet MS"/>
                <a:cs typeface="Trebuchet MS"/>
              </a:rPr>
              <a:t>to </a:t>
            </a:r>
            <a:r>
              <a:rPr sz="3200" spc="-175" dirty="0">
                <a:latin typeface="Trebuchet MS"/>
                <a:cs typeface="Trebuchet MS"/>
              </a:rPr>
              <a:t>accomplish </a:t>
            </a:r>
            <a:r>
              <a:rPr sz="3200" spc="-320" dirty="0">
                <a:latin typeface="Trebuchet MS"/>
                <a:cs typeface="Trebuchet MS"/>
              </a:rPr>
              <a:t>a</a:t>
            </a:r>
            <a:r>
              <a:rPr sz="3200" spc="-315" dirty="0">
                <a:latin typeface="Trebuchet MS"/>
                <a:cs typeface="Trebuchet MS"/>
              </a:rPr>
              <a:t> </a:t>
            </a:r>
            <a:r>
              <a:rPr sz="3200" spc="-175" dirty="0">
                <a:latin typeface="Trebuchet MS"/>
                <a:cs typeface="Trebuchet MS"/>
              </a:rPr>
              <a:t>certain </a:t>
            </a:r>
            <a:r>
              <a:rPr sz="3200" spc="-170" dirty="0">
                <a:latin typeface="Trebuchet MS"/>
                <a:cs typeface="Trebuchet MS"/>
              </a:rPr>
              <a:t> </a:t>
            </a:r>
            <a:r>
              <a:rPr sz="3200" spc="-185" dirty="0">
                <a:latin typeface="Trebuchet MS"/>
                <a:cs typeface="Trebuchet MS"/>
              </a:rPr>
              <a:t>p</a:t>
            </a:r>
            <a:r>
              <a:rPr sz="3200" spc="-45" dirty="0">
                <a:latin typeface="Trebuchet MS"/>
                <a:cs typeface="Trebuchet MS"/>
              </a:rPr>
              <a:t>r</a:t>
            </a:r>
            <a:r>
              <a:rPr sz="3200" spc="-185" dirty="0">
                <a:latin typeface="Trebuchet MS"/>
                <a:cs typeface="Trebuchet MS"/>
              </a:rPr>
              <a:t>ed</a:t>
            </a:r>
            <a:r>
              <a:rPr sz="3200" spc="-225" dirty="0">
                <a:latin typeface="Trebuchet MS"/>
                <a:cs typeface="Trebuchet MS"/>
              </a:rPr>
              <a:t>efi</a:t>
            </a:r>
            <a:r>
              <a:rPr sz="3200" spc="-300" dirty="0">
                <a:latin typeface="Trebuchet MS"/>
                <a:cs typeface="Trebuchet MS"/>
              </a:rPr>
              <a:t>n</a:t>
            </a:r>
            <a:r>
              <a:rPr sz="3200" spc="-190" dirty="0">
                <a:latin typeface="Trebuchet MS"/>
                <a:cs typeface="Trebuchet MS"/>
              </a:rPr>
              <a:t>ed</a:t>
            </a:r>
            <a:r>
              <a:rPr sz="3200" spc="-75" dirty="0">
                <a:latin typeface="Trebuchet MS"/>
                <a:cs typeface="Trebuchet MS"/>
              </a:rPr>
              <a:t> </a:t>
            </a:r>
            <a:r>
              <a:rPr sz="3200" spc="-170" dirty="0">
                <a:latin typeface="Trebuchet MS"/>
                <a:cs typeface="Trebuchet MS"/>
              </a:rPr>
              <a:t>task</a:t>
            </a:r>
            <a:r>
              <a:rPr sz="3200" spc="-480" dirty="0">
                <a:latin typeface="Trebuchet MS"/>
                <a:cs typeface="Trebuchet MS"/>
              </a:rPr>
              <a:t>.</a:t>
            </a:r>
            <a:endParaRPr sz="3200">
              <a:latin typeface="Trebuchet MS"/>
              <a:cs typeface="Trebuchet MS"/>
            </a:endParaRPr>
          </a:p>
          <a:p>
            <a:pPr marL="295910" marR="609600" indent="-283845">
              <a:lnSpc>
                <a:spcPts val="3460"/>
              </a:lnSpc>
              <a:spcBef>
                <a:spcPts val="650"/>
              </a:spcBef>
              <a:buClr>
                <a:srgbClr val="3891A7"/>
              </a:buClr>
              <a:buSzPct val="79687"/>
              <a:buFont typeface="Segoe UI Symbol"/>
              <a:buChar char="⚫"/>
              <a:tabLst>
                <a:tab pos="296545" algn="l"/>
              </a:tabLst>
            </a:pPr>
            <a:r>
              <a:rPr sz="3200" spc="-80" dirty="0">
                <a:latin typeface="Trebuchet MS"/>
                <a:cs typeface="Trebuchet MS"/>
              </a:rPr>
              <a:t>Al</a:t>
            </a:r>
            <a:r>
              <a:rPr sz="3200" spc="-110" dirty="0">
                <a:latin typeface="Trebuchet MS"/>
                <a:cs typeface="Trebuchet MS"/>
              </a:rPr>
              <a:t>g</a:t>
            </a:r>
            <a:r>
              <a:rPr sz="3200" spc="30" dirty="0">
                <a:latin typeface="Trebuchet MS"/>
                <a:cs typeface="Trebuchet MS"/>
              </a:rPr>
              <a:t>o</a:t>
            </a:r>
            <a:r>
              <a:rPr sz="3200" spc="-150" dirty="0">
                <a:latin typeface="Trebuchet MS"/>
                <a:cs typeface="Trebuchet MS"/>
              </a:rPr>
              <a:t>rithm</a:t>
            </a:r>
            <a:r>
              <a:rPr sz="3200" spc="-114" dirty="0">
                <a:latin typeface="Trebuchet MS"/>
                <a:cs typeface="Trebuchet MS"/>
              </a:rPr>
              <a:t> </a:t>
            </a:r>
            <a:r>
              <a:rPr sz="3200" spc="-125" dirty="0">
                <a:latin typeface="Trebuchet MS"/>
                <a:cs typeface="Trebuchet MS"/>
              </a:rPr>
              <a:t>i</a:t>
            </a:r>
            <a:r>
              <a:rPr sz="3200" spc="-165" dirty="0">
                <a:latin typeface="Trebuchet MS"/>
                <a:cs typeface="Trebuchet MS"/>
              </a:rPr>
              <a:t>s</a:t>
            </a:r>
            <a:r>
              <a:rPr sz="3200" spc="-65" dirty="0">
                <a:latin typeface="Trebuchet MS"/>
                <a:cs typeface="Trebuchet MS"/>
              </a:rPr>
              <a:t> </a:t>
            </a:r>
            <a:r>
              <a:rPr sz="3200" spc="-150" dirty="0">
                <a:latin typeface="Trebuchet MS"/>
                <a:cs typeface="Trebuchet MS"/>
              </a:rPr>
              <a:t>n</a:t>
            </a:r>
            <a:r>
              <a:rPr sz="3200" spc="30" dirty="0">
                <a:latin typeface="Trebuchet MS"/>
                <a:cs typeface="Trebuchet MS"/>
              </a:rPr>
              <a:t>o</a:t>
            </a:r>
            <a:r>
              <a:rPr sz="3200" spc="-204" dirty="0">
                <a:latin typeface="Trebuchet MS"/>
                <a:cs typeface="Trebuchet MS"/>
              </a:rPr>
              <a:t>t</a:t>
            </a:r>
            <a:r>
              <a:rPr sz="3200" spc="-80" dirty="0">
                <a:latin typeface="Trebuchet MS"/>
                <a:cs typeface="Trebuchet MS"/>
              </a:rPr>
              <a:t> </a:t>
            </a:r>
            <a:r>
              <a:rPr sz="3200" spc="-225" dirty="0">
                <a:latin typeface="Trebuchet MS"/>
                <a:cs typeface="Trebuchet MS"/>
              </a:rPr>
              <a:t>t</a:t>
            </a:r>
            <a:r>
              <a:rPr sz="3200" spc="-150" dirty="0">
                <a:latin typeface="Trebuchet MS"/>
                <a:cs typeface="Trebuchet MS"/>
              </a:rPr>
              <a:t>h</a:t>
            </a:r>
            <a:r>
              <a:rPr sz="3200" spc="-220" dirty="0">
                <a:latin typeface="Trebuchet MS"/>
                <a:cs typeface="Trebuchet MS"/>
              </a:rPr>
              <a:t>e</a:t>
            </a:r>
            <a:r>
              <a:rPr sz="3200" spc="-80" dirty="0">
                <a:latin typeface="Trebuchet MS"/>
                <a:cs typeface="Trebuchet MS"/>
              </a:rPr>
              <a:t> </a:t>
            </a:r>
            <a:r>
              <a:rPr sz="3200" spc="-70" dirty="0">
                <a:latin typeface="Trebuchet MS"/>
                <a:cs typeface="Trebuchet MS"/>
              </a:rPr>
              <a:t>c</a:t>
            </a:r>
            <a:r>
              <a:rPr sz="3200" spc="-90" dirty="0">
                <a:latin typeface="Trebuchet MS"/>
                <a:cs typeface="Trebuchet MS"/>
              </a:rPr>
              <a:t>o</a:t>
            </a:r>
            <a:r>
              <a:rPr sz="3200" spc="-229" dirty="0">
                <a:latin typeface="Trebuchet MS"/>
                <a:cs typeface="Trebuchet MS"/>
              </a:rPr>
              <a:t>m</a:t>
            </a:r>
            <a:r>
              <a:rPr sz="3200" spc="-140" dirty="0">
                <a:latin typeface="Trebuchet MS"/>
                <a:cs typeface="Trebuchet MS"/>
              </a:rPr>
              <a:t>p</a:t>
            </a:r>
            <a:r>
              <a:rPr sz="3200" spc="-210" dirty="0">
                <a:latin typeface="Trebuchet MS"/>
                <a:cs typeface="Trebuchet MS"/>
              </a:rPr>
              <a:t>let</a:t>
            </a:r>
            <a:r>
              <a:rPr sz="3200" spc="-270" dirty="0">
                <a:latin typeface="Trebuchet MS"/>
                <a:cs typeface="Trebuchet MS"/>
              </a:rPr>
              <a:t>e</a:t>
            </a:r>
            <a:r>
              <a:rPr sz="3200" spc="-60" dirty="0">
                <a:latin typeface="Trebuchet MS"/>
                <a:cs typeface="Trebuchet MS"/>
              </a:rPr>
              <a:t> </a:t>
            </a:r>
            <a:r>
              <a:rPr sz="3200" spc="-70" dirty="0">
                <a:latin typeface="Trebuchet MS"/>
                <a:cs typeface="Trebuchet MS"/>
              </a:rPr>
              <a:t>c</a:t>
            </a:r>
            <a:r>
              <a:rPr sz="3200" spc="-95" dirty="0">
                <a:latin typeface="Trebuchet MS"/>
                <a:cs typeface="Trebuchet MS"/>
              </a:rPr>
              <a:t>o</a:t>
            </a:r>
            <a:r>
              <a:rPr sz="3200" spc="-185" dirty="0">
                <a:latin typeface="Trebuchet MS"/>
                <a:cs typeface="Trebuchet MS"/>
              </a:rPr>
              <a:t>de</a:t>
            </a:r>
            <a:r>
              <a:rPr sz="3200" spc="-50" dirty="0">
                <a:latin typeface="Trebuchet MS"/>
                <a:cs typeface="Trebuchet MS"/>
              </a:rPr>
              <a:t> </a:t>
            </a:r>
            <a:r>
              <a:rPr sz="3200" spc="30" dirty="0">
                <a:latin typeface="Trebuchet MS"/>
                <a:cs typeface="Trebuchet MS"/>
              </a:rPr>
              <a:t>o</a:t>
            </a:r>
            <a:r>
              <a:rPr sz="3200" spc="15" dirty="0">
                <a:latin typeface="Trebuchet MS"/>
                <a:cs typeface="Trebuchet MS"/>
              </a:rPr>
              <a:t>r  </a:t>
            </a:r>
            <a:r>
              <a:rPr sz="3200" spc="-135" dirty="0">
                <a:latin typeface="Trebuchet MS"/>
                <a:cs typeface="Trebuchet MS"/>
              </a:rPr>
              <a:t>program</a:t>
            </a:r>
            <a:endParaRPr sz="3200">
              <a:latin typeface="Trebuchet MS"/>
              <a:cs typeface="Trebuchet MS"/>
            </a:endParaRPr>
          </a:p>
          <a:p>
            <a:pPr marL="295910" marR="909955" indent="-283845">
              <a:lnSpc>
                <a:spcPts val="3460"/>
              </a:lnSpc>
              <a:spcBef>
                <a:spcPts val="595"/>
              </a:spcBef>
              <a:buClr>
                <a:srgbClr val="3891A7"/>
              </a:buClr>
              <a:buSzPct val="79687"/>
              <a:buFont typeface="Segoe UI Symbol"/>
              <a:buChar char="⚫"/>
              <a:tabLst>
                <a:tab pos="296545" algn="l"/>
              </a:tabLst>
            </a:pPr>
            <a:r>
              <a:rPr sz="3200" spc="-150" dirty="0">
                <a:latin typeface="Trebuchet MS"/>
                <a:cs typeface="Trebuchet MS"/>
              </a:rPr>
              <a:t>It</a:t>
            </a:r>
            <a:r>
              <a:rPr sz="3200" spc="-90" dirty="0">
                <a:latin typeface="Trebuchet MS"/>
                <a:cs typeface="Trebuchet MS"/>
              </a:rPr>
              <a:t> </a:t>
            </a:r>
            <a:r>
              <a:rPr sz="3200" spc="-125" dirty="0">
                <a:latin typeface="Trebuchet MS"/>
                <a:cs typeface="Trebuchet MS"/>
              </a:rPr>
              <a:t>i</a:t>
            </a:r>
            <a:r>
              <a:rPr sz="3200" spc="-165" dirty="0">
                <a:latin typeface="Trebuchet MS"/>
                <a:cs typeface="Trebuchet MS"/>
              </a:rPr>
              <a:t>s</a:t>
            </a:r>
            <a:r>
              <a:rPr sz="3200" spc="-80" dirty="0">
                <a:latin typeface="Trebuchet MS"/>
                <a:cs typeface="Trebuchet MS"/>
              </a:rPr>
              <a:t> </a:t>
            </a:r>
            <a:r>
              <a:rPr sz="3200" spc="-490" dirty="0">
                <a:latin typeface="Trebuchet MS"/>
                <a:cs typeface="Trebuchet MS"/>
              </a:rPr>
              <a:t>j</a:t>
            </a:r>
            <a:r>
              <a:rPr sz="3200" spc="-150" dirty="0">
                <a:latin typeface="Trebuchet MS"/>
                <a:cs typeface="Trebuchet MS"/>
              </a:rPr>
              <a:t>u</a:t>
            </a:r>
            <a:r>
              <a:rPr sz="3200" spc="-140" dirty="0">
                <a:latin typeface="Trebuchet MS"/>
                <a:cs typeface="Trebuchet MS"/>
              </a:rPr>
              <a:t>st</a:t>
            </a:r>
            <a:r>
              <a:rPr sz="3200" spc="-70" dirty="0">
                <a:latin typeface="Trebuchet MS"/>
                <a:cs typeface="Trebuchet MS"/>
              </a:rPr>
              <a:t> </a:t>
            </a:r>
            <a:r>
              <a:rPr sz="3200" spc="-195" dirty="0">
                <a:latin typeface="Trebuchet MS"/>
                <a:cs typeface="Trebuchet MS"/>
              </a:rPr>
              <a:t>the</a:t>
            </a:r>
            <a:r>
              <a:rPr sz="3200" spc="-70" dirty="0">
                <a:latin typeface="Trebuchet MS"/>
                <a:cs typeface="Trebuchet MS"/>
              </a:rPr>
              <a:t> c</a:t>
            </a:r>
            <a:r>
              <a:rPr sz="3200" spc="-95" dirty="0">
                <a:latin typeface="Trebuchet MS"/>
                <a:cs typeface="Trebuchet MS"/>
              </a:rPr>
              <a:t>o</a:t>
            </a:r>
            <a:r>
              <a:rPr sz="3200" spc="-45" dirty="0">
                <a:latin typeface="Trebuchet MS"/>
                <a:cs typeface="Trebuchet MS"/>
              </a:rPr>
              <a:t>r</a:t>
            </a:r>
            <a:r>
              <a:rPr sz="3200" spc="-220" dirty="0">
                <a:latin typeface="Trebuchet MS"/>
                <a:cs typeface="Trebuchet MS"/>
              </a:rPr>
              <a:t>e</a:t>
            </a:r>
            <a:r>
              <a:rPr sz="3200" spc="-50" dirty="0">
                <a:latin typeface="Trebuchet MS"/>
                <a:cs typeface="Trebuchet MS"/>
              </a:rPr>
              <a:t> </a:t>
            </a:r>
            <a:r>
              <a:rPr sz="3200" spc="-80" dirty="0">
                <a:latin typeface="Trebuchet MS"/>
                <a:cs typeface="Trebuchet MS"/>
              </a:rPr>
              <a:t>l</a:t>
            </a:r>
            <a:r>
              <a:rPr sz="3200" spc="-145" dirty="0">
                <a:latin typeface="Trebuchet MS"/>
                <a:cs typeface="Trebuchet MS"/>
              </a:rPr>
              <a:t>o</a:t>
            </a:r>
            <a:r>
              <a:rPr sz="3200" spc="-215" dirty="0">
                <a:latin typeface="Trebuchet MS"/>
                <a:cs typeface="Trebuchet MS"/>
              </a:rPr>
              <a:t>gic</a:t>
            </a:r>
            <a:r>
              <a:rPr sz="3200" spc="-60" dirty="0">
                <a:latin typeface="Trebuchet MS"/>
                <a:cs typeface="Trebuchet MS"/>
              </a:rPr>
              <a:t> </a:t>
            </a:r>
            <a:r>
              <a:rPr sz="3200" spc="-55" dirty="0">
                <a:latin typeface="Trebuchet MS"/>
                <a:cs typeface="Trebuchet MS"/>
              </a:rPr>
              <a:t>(s</a:t>
            </a:r>
            <a:r>
              <a:rPr sz="3200" spc="-85" dirty="0">
                <a:latin typeface="Trebuchet MS"/>
                <a:cs typeface="Trebuchet MS"/>
              </a:rPr>
              <a:t>o</a:t>
            </a:r>
            <a:r>
              <a:rPr sz="3200" spc="-150" dirty="0">
                <a:latin typeface="Trebuchet MS"/>
                <a:cs typeface="Trebuchet MS"/>
              </a:rPr>
              <a:t>luti</a:t>
            </a:r>
            <a:r>
              <a:rPr sz="3200" spc="-220" dirty="0">
                <a:latin typeface="Trebuchet MS"/>
                <a:cs typeface="Trebuchet MS"/>
              </a:rPr>
              <a:t>o</a:t>
            </a:r>
            <a:r>
              <a:rPr sz="3200" spc="-150" dirty="0">
                <a:latin typeface="Trebuchet MS"/>
                <a:cs typeface="Trebuchet MS"/>
              </a:rPr>
              <a:t>n</a:t>
            </a:r>
            <a:r>
              <a:rPr sz="3200" spc="-145" dirty="0">
                <a:latin typeface="Trebuchet MS"/>
                <a:cs typeface="Trebuchet MS"/>
              </a:rPr>
              <a:t>)</a:t>
            </a:r>
            <a:r>
              <a:rPr sz="3200" spc="-60" dirty="0">
                <a:latin typeface="Trebuchet MS"/>
                <a:cs typeface="Trebuchet MS"/>
              </a:rPr>
              <a:t> </a:t>
            </a:r>
            <a:r>
              <a:rPr sz="3200" spc="30" dirty="0">
                <a:latin typeface="Trebuchet MS"/>
                <a:cs typeface="Trebuchet MS"/>
              </a:rPr>
              <a:t>o</a:t>
            </a:r>
            <a:r>
              <a:rPr sz="3200" spc="-385" dirty="0">
                <a:latin typeface="Trebuchet MS"/>
                <a:cs typeface="Trebuchet MS"/>
              </a:rPr>
              <a:t>f</a:t>
            </a:r>
            <a:r>
              <a:rPr sz="3200" spc="-65" dirty="0">
                <a:latin typeface="Trebuchet MS"/>
                <a:cs typeface="Trebuchet MS"/>
              </a:rPr>
              <a:t> </a:t>
            </a:r>
            <a:r>
              <a:rPr sz="3200" spc="-229" dirty="0">
                <a:latin typeface="Trebuchet MS"/>
                <a:cs typeface="Trebuchet MS"/>
              </a:rPr>
              <a:t>a  </a:t>
            </a:r>
            <a:r>
              <a:rPr sz="3200" spc="-150" dirty="0">
                <a:latin typeface="Trebuchet MS"/>
                <a:cs typeface="Trebuchet MS"/>
              </a:rPr>
              <a:t>problem</a:t>
            </a:r>
            <a:endParaRPr sz="3200">
              <a:latin typeface="Trebuchet MS"/>
              <a:cs typeface="Trebuchet MS"/>
            </a:endParaRPr>
          </a:p>
          <a:p>
            <a:pPr marL="295910" marR="374650" indent="-283845">
              <a:lnSpc>
                <a:spcPct val="90000"/>
              </a:lnSpc>
              <a:spcBef>
                <a:spcPts val="550"/>
              </a:spcBef>
              <a:buClr>
                <a:srgbClr val="3891A7"/>
              </a:buClr>
              <a:buSzPct val="79687"/>
              <a:buFont typeface="Segoe UI Symbol"/>
              <a:buChar char="⚫"/>
              <a:tabLst>
                <a:tab pos="296545" algn="l"/>
              </a:tabLst>
            </a:pPr>
            <a:r>
              <a:rPr sz="3200" spc="-50" dirty="0">
                <a:latin typeface="Trebuchet MS"/>
                <a:cs typeface="Trebuchet MS"/>
              </a:rPr>
              <a:t>Ca</a:t>
            </a:r>
            <a:r>
              <a:rPr sz="3200" spc="-40" dirty="0">
                <a:latin typeface="Trebuchet MS"/>
                <a:cs typeface="Trebuchet MS"/>
              </a:rPr>
              <a:t>n</a:t>
            </a:r>
            <a:r>
              <a:rPr sz="3200" spc="-95" dirty="0">
                <a:latin typeface="Trebuchet MS"/>
                <a:cs typeface="Trebuchet MS"/>
              </a:rPr>
              <a:t> </a:t>
            </a:r>
            <a:r>
              <a:rPr sz="3200" spc="-185" dirty="0">
                <a:latin typeface="Trebuchet MS"/>
                <a:cs typeface="Trebuchet MS"/>
              </a:rPr>
              <a:t>b</a:t>
            </a:r>
            <a:r>
              <a:rPr sz="3200" spc="-220" dirty="0">
                <a:latin typeface="Trebuchet MS"/>
                <a:cs typeface="Trebuchet MS"/>
              </a:rPr>
              <a:t>e</a:t>
            </a:r>
            <a:r>
              <a:rPr sz="3200" spc="-100" dirty="0">
                <a:latin typeface="Trebuchet MS"/>
                <a:cs typeface="Trebuchet MS"/>
              </a:rPr>
              <a:t> </a:t>
            </a:r>
            <a:r>
              <a:rPr sz="3200" spc="-120" dirty="0">
                <a:latin typeface="Trebuchet MS"/>
                <a:cs typeface="Trebuchet MS"/>
              </a:rPr>
              <a:t>e</a:t>
            </a:r>
            <a:r>
              <a:rPr sz="3200" spc="-100" dirty="0">
                <a:latin typeface="Trebuchet MS"/>
                <a:cs typeface="Trebuchet MS"/>
              </a:rPr>
              <a:t>x</a:t>
            </a:r>
            <a:r>
              <a:rPr sz="3200" spc="-185" dirty="0">
                <a:latin typeface="Trebuchet MS"/>
                <a:cs typeface="Trebuchet MS"/>
              </a:rPr>
              <a:t>p</a:t>
            </a:r>
            <a:r>
              <a:rPr sz="3200" spc="-45" dirty="0">
                <a:latin typeface="Trebuchet MS"/>
                <a:cs typeface="Trebuchet MS"/>
              </a:rPr>
              <a:t>r</a:t>
            </a:r>
            <a:r>
              <a:rPr sz="3200" spc="-145" dirty="0">
                <a:latin typeface="Trebuchet MS"/>
                <a:cs typeface="Trebuchet MS"/>
              </a:rPr>
              <a:t>essed</a:t>
            </a:r>
            <a:r>
              <a:rPr sz="3200" spc="-55" dirty="0">
                <a:latin typeface="Trebuchet MS"/>
                <a:cs typeface="Trebuchet MS"/>
              </a:rPr>
              <a:t> </a:t>
            </a:r>
            <a:r>
              <a:rPr sz="3200" spc="-195" dirty="0">
                <a:latin typeface="Trebuchet MS"/>
                <a:cs typeface="Trebuchet MS"/>
              </a:rPr>
              <a:t>eith</a:t>
            </a:r>
            <a:r>
              <a:rPr sz="3200" spc="-229" dirty="0">
                <a:latin typeface="Trebuchet MS"/>
                <a:cs typeface="Trebuchet MS"/>
              </a:rPr>
              <a:t>e</a:t>
            </a:r>
            <a:r>
              <a:rPr sz="3200" spc="20" dirty="0">
                <a:latin typeface="Trebuchet MS"/>
                <a:cs typeface="Trebuchet MS"/>
              </a:rPr>
              <a:t>r</a:t>
            </a:r>
            <a:r>
              <a:rPr sz="3200" spc="-80" dirty="0">
                <a:latin typeface="Trebuchet MS"/>
                <a:cs typeface="Trebuchet MS"/>
              </a:rPr>
              <a:t> </a:t>
            </a:r>
            <a:r>
              <a:rPr sz="3200" spc="-315" dirty="0">
                <a:latin typeface="Trebuchet MS"/>
                <a:cs typeface="Trebuchet MS"/>
              </a:rPr>
              <a:t>a</a:t>
            </a:r>
            <a:r>
              <a:rPr sz="3200" spc="-70" dirty="0">
                <a:latin typeface="Trebuchet MS"/>
                <a:cs typeface="Trebuchet MS"/>
              </a:rPr>
              <a:t>s</a:t>
            </a:r>
            <a:r>
              <a:rPr sz="3200" spc="-75" dirty="0">
                <a:latin typeface="Trebuchet MS"/>
                <a:cs typeface="Trebuchet MS"/>
              </a:rPr>
              <a:t> </a:t>
            </a:r>
            <a:r>
              <a:rPr sz="3200" spc="-235" dirty="0">
                <a:latin typeface="Trebuchet MS"/>
                <a:cs typeface="Trebuchet MS"/>
              </a:rPr>
              <a:t>an</a:t>
            </a:r>
            <a:r>
              <a:rPr sz="3200" spc="-75" dirty="0">
                <a:latin typeface="Trebuchet MS"/>
                <a:cs typeface="Trebuchet MS"/>
              </a:rPr>
              <a:t> </a:t>
            </a:r>
            <a:r>
              <a:rPr sz="3200" spc="-130" dirty="0">
                <a:latin typeface="Trebuchet MS"/>
                <a:cs typeface="Trebuchet MS"/>
              </a:rPr>
              <a:t>i</a:t>
            </a:r>
            <a:r>
              <a:rPr sz="3200" spc="-229" dirty="0">
                <a:latin typeface="Trebuchet MS"/>
                <a:cs typeface="Trebuchet MS"/>
              </a:rPr>
              <a:t>n</a:t>
            </a:r>
            <a:r>
              <a:rPr sz="3200" spc="-420" dirty="0">
                <a:latin typeface="Trebuchet MS"/>
                <a:cs typeface="Trebuchet MS"/>
              </a:rPr>
              <a:t>f</a:t>
            </a:r>
            <a:r>
              <a:rPr sz="3200" spc="30" dirty="0">
                <a:latin typeface="Trebuchet MS"/>
                <a:cs typeface="Trebuchet MS"/>
              </a:rPr>
              <a:t>o</a:t>
            </a:r>
            <a:r>
              <a:rPr sz="3200" spc="-55" dirty="0">
                <a:latin typeface="Trebuchet MS"/>
                <a:cs typeface="Trebuchet MS"/>
              </a:rPr>
              <a:t>r</a:t>
            </a:r>
            <a:r>
              <a:rPr sz="3200" spc="-110" dirty="0">
                <a:latin typeface="Trebuchet MS"/>
                <a:cs typeface="Trebuchet MS"/>
              </a:rPr>
              <a:t>m</a:t>
            </a:r>
            <a:r>
              <a:rPr sz="3200" spc="-245" dirty="0">
                <a:latin typeface="Trebuchet MS"/>
                <a:cs typeface="Trebuchet MS"/>
              </a:rPr>
              <a:t>al  </a:t>
            </a:r>
            <a:r>
              <a:rPr sz="3200" spc="-150" dirty="0">
                <a:latin typeface="Trebuchet MS"/>
                <a:cs typeface="Trebuchet MS"/>
              </a:rPr>
              <a:t>h</a:t>
            </a:r>
            <a:r>
              <a:rPr sz="3200" spc="-185" dirty="0">
                <a:latin typeface="Trebuchet MS"/>
                <a:cs typeface="Trebuchet MS"/>
              </a:rPr>
              <a:t>ig</a:t>
            </a:r>
            <a:r>
              <a:rPr sz="3200" spc="-250" dirty="0">
                <a:latin typeface="Trebuchet MS"/>
                <a:cs typeface="Trebuchet MS"/>
              </a:rPr>
              <a:t>h</a:t>
            </a:r>
            <a:r>
              <a:rPr sz="3200" spc="-120" dirty="0">
                <a:latin typeface="Trebuchet MS"/>
                <a:cs typeface="Trebuchet MS"/>
              </a:rPr>
              <a:t> </a:t>
            </a:r>
            <a:r>
              <a:rPr sz="3200" spc="-170" dirty="0">
                <a:latin typeface="Trebuchet MS"/>
                <a:cs typeface="Trebuchet MS"/>
              </a:rPr>
              <a:t>l</a:t>
            </a:r>
            <a:r>
              <a:rPr sz="3200" spc="-350" dirty="0">
                <a:latin typeface="Trebuchet MS"/>
                <a:cs typeface="Trebuchet MS"/>
              </a:rPr>
              <a:t>e</a:t>
            </a:r>
            <a:r>
              <a:rPr sz="3200" spc="-250" dirty="0">
                <a:latin typeface="Trebuchet MS"/>
                <a:cs typeface="Trebuchet MS"/>
              </a:rPr>
              <a:t>v</a:t>
            </a:r>
            <a:r>
              <a:rPr sz="3200" spc="-235" dirty="0">
                <a:latin typeface="Trebuchet MS"/>
                <a:cs typeface="Trebuchet MS"/>
              </a:rPr>
              <a:t>el</a:t>
            </a:r>
            <a:r>
              <a:rPr sz="3200" spc="-55" dirty="0">
                <a:latin typeface="Trebuchet MS"/>
                <a:cs typeface="Trebuchet MS"/>
              </a:rPr>
              <a:t> </a:t>
            </a:r>
            <a:r>
              <a:rPr sz="3200" spc="-190" dirty="0">
                <a:latin typeface="Trebuchet MS"/>
                <a:cs typeface="Trebuchet MS"/>
              </a:rPr>
              <a:t>d</a:t>
            </a:r>
            <a:r>
              <a:rPr sz="3200" spc="-180" dirty="0">
                <a:latin typeface="Trebuchet MS"/>
                <a:cs typeface="Trebuchet MS"/>
              </a:rPr>
              <a:t>e</a:t>
            </a:r>
            <a:r>
              <a:rPr sz="3200" spc="-114" dirty="0">
                <a:latin typeface="Trebuchet MS"/>
                <a:cs typeface="Trebuchet MS"/>
              </a:rPr>
              <a:t>s</a:t>
            </a:r>
            <a:r>
              <a:rPr sz="3200" spc="-150" dirty="0">
                <a:latin typeface="Trebuchet MS"/>
                <a:cs typeface="Trebuchet MS"/>
              </a:rPr>
              <a:t>c</a:t>
            </a:r>
            <a:r>
              <a:rPr sz="3200" spc="-105" dirty="0">
                <a:latin typeface="Trebuchet MS"/>
                <a:cs typeface="Trebuchet MS"/>
              </a:rPr>
              <a:t>ri</a:t>
            </a:r>
            <a:r>
              <a:rPr sz="3200" spc="-165" dirty="0">
                <a:latin typeface="Trebuchet MS"/>
                <a:cs typeface="Trebuchet MS"/>
              </a:rPr>
              <a:t>p</a:t>
            </a:r>
            <a:r>
              <a:rPr sz="3200" spc="-245" dirty="0">
                <a:latin typeface="Trebuchet MS"/>
                <a:cs typeface="Trebuchet MS"/>
              </a:rPr>
              <a:t>t</a:t>
            </a:r>
            <a:r>
              <a:rPr sz="3200" spc="-190" dirty="0">
                <a:latin typeface="Trebuchet MS"/>
                <a:cs typeface="Trebuchet MS"/>
              </a:rPr>
              <a:t>i</a:t>
            </a:r>
            <a:r>
              <a:rPr sz="3200" spc="30" dirty="0">
                <a:latin typeface="Trebuchet MS"/>
                <a:cs typeface="Trebuchet MS"/>
              </a:rPr>
              <a:t>o</a:t>
            </a:r>
            <a:r>
              <a:rPr sz="3200" spc="-155" dirty="0">
                <a:latin typeface="Trebuchet MS"/>
                <a:cs typeface="Trebuchet MS"/>
              </a:rPr>
              <a:t>n</a:t>
            </a:r>
            <a:r>
              <a:rPr sz="3200" spc="-45" dirty="0">
                <a:latin typeface="Trebuchet MS"/>
                <a:cs typeface="Trebuchet MS"/>
              </a:rPr>
              <a:t> </a:t>
            </a:r>
            <a:r>
              <a:rPr sz="3200" spc="-195" dirty="0">
                <a:latin typeface="Trebuchet MS"/>
                <a:cs typeface="Trebuchet MS"/>
              </a:rPr>
              <a:t>as</a:t>
            </a:r>
            <a:r>
              <a:rPr sz="3200" spc="-55" dirty="0">
                <a:latin typeface="Trebuchet MS"/>
                <a:cs typeface="Trebuchet MS"/>
              </a:rPr>
              <a:t> </a:t>
            </a:r>
            <a:r>
              <a:rPr sz="3200" spc="-185" dirty="0">
                <a:latin typeface="Trebuchet MS"/>
                <a:cs typeface="Trebuchet MS"/>
              </a:rPr>
              <a:t>p</a:t>
            </a:r>
            <a:r>
              <a:rPr sz="3200" spc="-140" dirty="0">
                <a:latin typeface="Trebuchet MS"/>
                <a:cs typeface="Trebuchet MS"/>
              </a:rPr>
              <a:t>se</a:t>
            </a:r>
            <a:r>
              <a:rPr sz="3200" spc="-150" dirty="0">
                <a:latin typeface="Trebuchet MS"/>
                <a:cs typeface="Trebuchet MS"/>
              </a:rPr>
              <a:t>u</a:t>
            </a:r>
            <a:r>
              <a:rPr sz="3200" spc="-60" dirty="0">
                <a:latin typeface="Trebuchet MS"/>
                <a:cs typeface="Trebuchet MS"/>
              </a:rPr>
              <a:t>do</a:t>
            </a:r>
            <a:r>
              <a:rPr sz="3200" spc="-80" dirty="0">
                <a:latin typeface="Trebuchet MS"/>
                <a:cs typeface="Trebuchet MS"/>
              </a:rPr>
              <a:t> </a:t>
            </a:r>
            <a:r>
              <a:rPr sz="3200" spc="-204" dirty="0">
                <a:latin typeface="Trebuchet MS"/>
                <a:cs typeface="Trebuchet MS"/>
              </a:rPr>
              <a:t>c</a:t>
            </a:r>
            <a:r>
              <a:rPr sz="3200" spc="30" dirty="0">
                <a:latin typeface="Trebuchet MS"/>
                <a:cs typeface="Trebuchet MS"/>
              </a:rPr>
              <a:t>o</a:t>
            </a:r>
            <a:r>
              <a:rPr sz="3200" spc="-190" dirty="0">
                <a:latin typeface="Trebuchet MS"/>
                <a:cs typeface="Trebuchet MS"/>
              </a:rPr>
              <a:t>de</a:t>
            </a:r>
            <a:r>
              <a:rPr sz="3200" spc="-50" dirty="0">
                <a:latin typeface="Trebuchet MS"/>
                <a:cs typeface="Trebuchet MS"/>
              </a:rPr>
              <a:t> </a:t>
            </a:r>
            <a:r>
              <a:rPr sz="3200" spc="30" dirty="0">
                <a:latin typeface="Trebuchet MS"/>
                <a:cs typeface="Trebuchet MS"/>
              </a:rPr>
              <a:t>o</a:t>
            </a:r>
            <a:r>
              <a:rPr sz="3200" spc="15" dirty="0">
                <a:latin typeface="Trebuchet MS"/>
                <a:cs typeface="Trebuchet MS"/>
              </a:rPr>
              <a:t>r  </a:t>
            </a:r>
            <a:r>
              <a:rPr sz="3200" spc="-150" dirty="0">
                <a:latin typeface="Trebuchet MS"/>
                <a:cs typeface="Trebuchet MS"/>
              </a:rPr>
              <a:t>u</a:t>
            </a:r>
            <a:r>
              <a:rPr sz="3200" spc="-170" dirty="0">
                <a:latin typeface="Trebuchet MS"/>
                <a:cs typeface="Trebuchet MS"/>
              </a:rPr>
              <a:t>sing</a:t>
            </a:r>
            <a:r>
              <a:rPr sz="3200" spc="-90" dirty="0">
                <a:latin typeface="Trebuchet MS"/>
                <a:cs typeface="Trebuchet MS"/>
              </a:rPr>
              <a:t> </a:t>
            </a:r>
            <a:r>
              <a:rPr sz="3200" spc="-320" dirty="0">
                <a:latin typeface="Trebuchet MS"/>
                <a:cs typeface="Trebuchet MS"/>
              </a:rPr>
              <a:t>a</a:t>
            </a:r>
            <a:r>
              <a:rPr sz="3200" spc="-80" dirty="0">
                <a:latin typeface="Trebuchet MS"/>
                <a:cs typeface="Trebuchet MS"/>
              </a:rPr>
              <a:t> </a:t>
            </a:r>
            <a:r>
              <a:rPr sz="3200" spc="-165" dirty="0">
                <a:latin typeface="Trebuchet MS"/>
                <a:cs typeface="Trebuchet MS"/>
              </a:rPr>
              <a:t>fl</a:t>
            </a:r>
            <a:r>
              <a:rPr sz="3200" spc="-305" dirty="0">
                <a:latin typeface="Trebuchet MS"/>
                <a:cs typeface="Trebuchet MS"/>
              </a:rPr>
              <a:t>o</a:t>
            </a:r>
            <a:r>
              <a:rPr sz="3200" spc="-155" dirty="0">
                <a:latin typeface="Trebuchet MS"/>
                <a:cs typeface="Trebuchet MS"/>
              </a:rPr>
              <a:t>wc</a:t>
            </a:r>
            <a:r>
              <a:rPr sz="3200" spc="-120" dirty="0">
                <a:latin typeface="Trebuchet MS"/>
                <a:cs typeface="Trebuchet MS"/>
              </a:rPr>
              <a:t>h</a:t>
            </a:r>
            <a:r>
              <a:rPr sz="3200" spc="-175" dirty="0">
                <a:latin typeface="Trebuchet MS"/>
                <a:cs typeface="Trebuchet MS"/>
              </a:rPr>
              <a:t>a</a:t>
            </a:r>
            <a:r>
              <a:rPr sz="3200" spc="-50" dirty="0">
                <a:latin typeface="Trebuchet MS"/>
                <a:cs typeface="Trebuchet MS"/>
              </a:rPr>
              <a:t>r</a:t>
            </a:r>
            <a:r>
              <a:rPr sz="3200" spc="-345" dirty="0">
                <a:latin typeface="Trebuchet MS"/>
                <a:cs typeface="Trebuchet MS"/>
              </a:rPr>
              <a:t>t.</a:t>
            </a:r>
            <a:endParaRPr sz="3200">
              <a:latin typeface="Trebuchet MS"/>
              <a:cs typeface="Trebuchet M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0661" y="1"/>
            <a:ext cx="9147810" cy="6861175"/>
            <a:chOff x="-3339" y="0"/>
            <a:chExt cx="9147810" cy="6861175"/>
          </a:xfrm>
        </p:grpSpPr>
        <p:pic>
          <p:nvPicPr>
            <p:cNvPr id="3" name="object 3"/>
            <p:cNvPicPr/>
            <p:nvPr/>
          </p:nvPicPr>
          <p:blipFill>
            <a:blip r:embed="rId2" cstate="print"/>
            <a:stretch>
              <a:fillRect/>
            </a:stretch>
          </p:blipFill>
          <p:spPr>
            <a:xfrm>
              <a:off x="0" y="0"/>
              <a:ext cx="9144000" cy="6858000"/>
            </a:xfrm>
            <a:prstGeom prst="rect">
              <a:avLst/>
            </a:prstGeom>
          </p:spPr>
        </p:pic>
        <p:sp>
          <p:nvSpPr>
            <p:cNvPr id="4" name="object 4"/>
            <p:cNvSpPr/>
            <p:nvPr/>
          </p:nvSpPr>
          <p:spPr>
            <a:xfrm>
              <a:off x="3010" y="3556"/>
              <a:ext cx="820419" cy="819785"/>
            </a:xfrm>
            <a:custGeom>
              <a:avLst/>
              <a:gdLst/>
              <a:ahLst/>
              <a:cxnLst/>
              <a:rect l="l" t="t" r="r" b="b"/>
              <a:pathLst>
                <a:path w="820419" h="819785">
                  <a:moveTo>
                    <a:pt x="819949" y="0"/>
                  </a:moveTo>
                  <a:lnTo>
                    <a:pt x="506" y="0"/>
                  </a:lnTo>
                  <a:lnTo>
                    <a:pt x="0" y="819404"/>
                  </a:lnTo>
                  <a:lnTo>
                    <a:pt x="505" y="819404"/>
                  </a:lnTo>
                  <a:lnTo>
                    <a:pt x="48654" y="818012"/>
                  </a:lnTo>
                  <a:lnTo>
                    <a:pt x="96070" y="813890"/>
                  </a:lnTo>
                  <a:lnTo>
                    <a:pt x="142676" y="807114"/>
                  </a:lnTo>
                  <a:lnTo>
                    <a:pt x="188396" y="797760"/>
                  </a:lnTo>
                  <a:lnTo>
                    <a:pt x="233153" y="785906"/>
                  </a:lnTo>
                  <a:lnTo>
                    <a:pt x="276870" y="771629"/>
                  </a:lnTo>
                  <a:lnTo>
                    <a:pt x="319470" y="755005"/>
                  </a:lnTo>
                  <a:lnTo>
                    <a:pt x="360876" y="736111"/>
                  </a:lnTo>
                  <a:lnTo>
                    <a:pt x="401012" y="715024"/>
                  </a:lnTo>
                  <a:lnTo>
                    <a:pt x="439800" y="691821"/>
                  </a:lnTo>
                  <a:lnTo>
                    <a:pt x="477163" y="666580"/>
                  </a:lnTo>
                  <a:lnTo>
                    <a:pt x="513026" y="639376"/>
                  </a:lnTo>
                  <a:lnTo>
                    <a:pt x="547310" y="610287"/>
                  </a:lnTo>
                  <a:lnTo>
                    <a:pt x="579940" y="579389"/>
                  </a:lnTo>
                  <a:lnTo>
                    <a:pt x="610838" y="546760"/>
                  </a:lnTo>
                  <a:lnTo>
                    <a:pt x="639927" y="512477"/>
                  </a:lnTo>
                  <a:lnTo>
                    <a:pt x="667130" y="476615"/>
                  </a:lnTo>
                  <a:lnTo>
                    <a:pt x="692372" y="439253"/>
                  </a:lnTo>
                  <a:lnTo>
                    <a:pt x="715574" y="400467"/>
                  </a:lnTo>
                  <a:lnTo>
                    <a:pt x="736660" y="360334"/>
                  </a:lnTo>
                  <a:lnTo>
                    <a:pt x="755553" y="318930"/>
                  </a:lnTo>
                  <a:lnTo>
                    <a:pt x="772177" y="276333"/>
                  </a:lnTo>
                  <a:lnTo>
                    <a:pt x="786454" y="232620"/>
                  </a:lnTo>
                  <a:lnTo>
                    <a:pt x="798307" y="187868"/>
                  </a:lnTo>
                  <a:lnTo>
                    <a:pt x="807660" y="142152"/>
                  </a:lnTo>
                  <a:lnTo>
                    <a:pt x="814436" y="95551"/>
                  </a:lnTo>
                  <a:lnTo>
                    <a:pt x="818558" y="48141"/>
                  </a:lnTo>
                  <a:lnTo>
                    <a:pt x="819949" y="0"/>
                  </a:lnTo>
                  <a:close/>
                </a:path>
              </a:pathLst>
            </a:custGeom>
            <a:solidFill>
              <a:srgbClr val="FDF9F4">
                <a:alpha val="32940"/>
              </a:srgbClr>
            </a:solidFill>
          </p:spPr>
          <p:txBody>
            <a:bodyPr wrap="square" lIns="0" tIns="0" rIns="0" bIns="0" rtlCol="0"/>
            <a:lstStyle/>
            <a:p>
              <a:endParaRPr/>
            </a:p>
          </p:txBody>
        </p:sp>
        <p:sp>
          <p:nvSpPr>
            <p:cNvPr id="5" name="object 5"/>
            <p:cNvSpPr/>
            <p:nvPr/>
          </p:nvSpPr>
          <p:spPr>
            <a:xfrm>
              <a:off x="3010" y="3556"/>
              <a:ext cx="820419" cy="819785"/>
            </a:xfrm>
            <a:custGeom>
              <a:avLst/>
              <a:gdLst/>
              <a:ahLst/>
              <a:cxnLst/>
              <a:rect l="l" t="t" r="r" b="b"/>
              <a:pathLst>
                <a:path w="820419" h="819785">
                  <a:moveTo>
                    <a:pt x="819949" y="0"/>
                  </a:moveTo>
                  <a:lnTo>
                    <a:pt x="818558" y="48141"/>
                  </a:lnTo>
                  <a:lnTo>
                    <a:pt x="814436" y="95551"/>
                  </a:lnTo>
                  <a:lnTo>
                    <a:pt x="807660" y="142152"/>
                  </a:lnTo>
                  <a:lnTo>
                    <a:pt x="798307" y="187868"/>
                  </a:lnTo>
                  <a:lnTo>
                    <a:pt x="786454" y="232620"/>
                  </a:lnTo>
                  <a:lnTo>
                    <a:pt x="772177" y="276333"/>
                  </a:lnTo>
                  <a:lnTo>
                    <a:pt x="755553" y="318930"/>
                  </a:lnTo>
                  <a:lnTo>
                    <a:pt x="736660" y="360334"/>
                  </a:lnTo>
                  <a:lnTo>
                    <a:pt x="715574" y="400467"/>
                  </a:lnTo>
                  <a:lnTo>
                    <a:pt x="692372" y="439253"/>
                  </a:lnTo>
                  <a:lnTo>
                    <a:pt x="667130" y="476615"/>
                  </a:lnTo>
                  <a:lnTo>
                    <a:pt x="639927" y="512477"/>
                  </a:lnTo>
                  <a:lnTo>
                    <a:pt x="610838" y="546760"/>
                  </a:lnTo>
                  <a:lnTo>
                    <a:pt x="579940" y="579389"/>
                  </a:lnTo>
                  <a:lnTo>
                    <a:pt x="547310" y="610287"/>
                  </a:lnTo>
                  <a:lnTo>
                    <a:pt x="513026" y="639376"/>
                  </a:lnTo>
                  <a:lnTo>
                    <a:pt x="477163" y="666580"/>
                  </a:lnTo>
                  <a:lnTo>
                    <a:pt x="439800" y="691821"/>
                  </a:lnTo>
                  <a:lnTo>
                    <a:pt x="401012" y="715024"/>
                  </a:lnTo>
                  <a:lnTo>
                    <a:pt x="360876" y="736111"/>
                  </a:lnTo>
                  <a:lnTo>
                    <a:pt x="319470" y="755005"/>
                  </a:lnTo>
                  <a:lnTo>
                    <a:pt x="276870" y="771629"/>
                  </a:lnTo>
                  <a:lnTo>
                    <a:pt x="233153" y="785906"/>
                  </a:lnTo>
                  <a:lnTo>
                    <a:pt x="188396" y="797760"/>
                  </a:lnTo>
                  <a:lnTo>
                    <a:pt x="142676" y="807114"/>
                  </a:lnTo>
                  <a:lnTo>
                    <a:pt x="96070" y="813890"/>
                  </a:lnTo>
                  <a:lnTo>
                    <a:pt x="48654" y="818012"/>
                  </a:lnTo>
                  <a:lnTo>
                    <a:pt x="505" y="819404"/>
                  </a:lnTo>
                  <a:lnTo>
                    <a:pt x="337" y="819404"/>
                  </a:lnTo>
                  <a:lnTo>
                    <a:pt x="168" y="819404"/>
                  </a:lnTo>
                  <a:lnTo>
                    <a:pt x="0" y="819404"/>
                  </a:lnTo>
                  <a:lnTo>
                    <a:pt x="506" y="0"/>
                  </a:lnTo>
                  <a:lnTo>
                    <a:pt x="819949" y="0"/>
                  </a:lnTo>
                  <a:close/>
                </a:path>
              </a:pathLst>
            </a:custGeom>
            <a:ln w="12699">
              <a:solidFill>
                <a:srgbClr val="D2C39E"/>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24967" y="3048"/>
              <a:ext cx="1789176" cy="1789176"/>
            </a:xfrm>
            <a:prstGeom prst="rect">
              <a:avLst/>
            </a:prstGeom>
          </p:spPr>
        </p:pic>
        <p:sp>
          <p:nvSpPr>
            <p:cNvPr id="7" name="object 7"/>
            <p:cNvSpPr/>
            <p:nvPr/>
          </p:nvSpPr>
          <p:spPr>
            <a:xfrm>
              <a:off x="168821" y="21081"/>
              <a:ext cx="1702435" cy="1702435"/>
            </a:xfrm>
            <a:custGeom>
              <a:avLst/>
              <a:gdLst/>
              <a:ahLst/>
              <a:cxnLst/>
              <a:rect l="l" t="t" r="r" b="b"/>
              <a:pathLst>
                <a:path w="1702435" h="1702435">
                  <a:moveTo>
                    <a:pt x="0" y="851154"/>
                  </a:moveTo>
                  <a:lnTo>
                    <a:pt x="1347" y="802859"/>
                  </a:lnTo>
                  <a:lnTo>
                    <a:pt x="5341" y="755271"/>
                  </a:lnTo>
                  <a:lnTo>
                    <a:pt x="11909" y="708461"/>
                  </a:lnTo>
                  <a:lnTo>
                    <a:pt x="20981" y="662500"/>
                  </a:lnTo>
                  <a:lnTo>
                    <a:pt x="32484" y="617462"/>
                  </a:lnTo>
                  <a:lnTo>
                    <a:pt x="46346" y="573417"/>
                  </a:lnTo>
                  <a:lnTo>
                    <a:pt x="62495" y="530438"/>
                  </a:lnTo>
                  <a:lnTo>
                    <a:pt x="80860" y="488596"/>
                  </a:lnTo>
                  <a:lnTo>
                    <a:pt x="101369" y="447964"/>
                  </a:lnTo>
                  <a:lnTo>
                    <a:pt x="123949" y="408613"/>
                  </a:lnTo>
                  <a:lnTo>
                    <a:pt x="148530" y="370615"/>
                  </a:lnTo>
                  <a:lnTo>
                    <a:pt x="175039" y="334042"/>
                  </a:lnTo>
                  <a:lnTo>
                    <a:pt x="203404" y="298966"/>
                  </a:lnTo>
                  <a:lnTo>
                    <a:pt x="233553" y="265459"/>
                  </a:lnTo>
                  <a:lnTo>
                    <a:pt x="265416" y="233593"/>
                  </a:lnTo>
                  <a:lnTo>
                    <a:pt x="298919" y="203439"/>
                  </a:lnTo>
                  <a:lnTo>
                    <a:pt x="333991" y="175070"/>
                  </a:lnTo>
                  <a:lnTo>
                    <a:pt x="370561" y="148557"/>
                  </a:lnTo>
                  <a:lnTo>
                    <a:pt x="408556" y="123973"/>
                  </a:lnTo>
                  <a:lnTo>
                    <a:pt x="447904" y="101388"/>
                  </a:lnTo>
                  <a:lnTo>
                    <a:pt x="488534" y="80876"/>
                  </a:lnTo>
                  <a:lnTo>
                    <a:pt x="530373" y="62508"/>
                  </a:lnTo>
                  <a:lnTo>
                    <a:pt x="573351" y="46355"/>
                  </a:lnTo>
                  <a:lnTo>
                    <a:pt x="617394" y="32490"/>
                  </a:lnTo>
                  <a:lnTo>
                    <a:pt x="662432" y="20985"/>
                  </a:lnTo>
                  <a:lnTo>
                    <a:pt x="708393" y="11912"/>
                  </a:lnTo>
                  <a:lnTo>
                    <a:pt x="755204" y="5342"/>
                  </a:lnTo>
                  <a:lnTo>
                    <a:pt x="802793" y="1347"/>
                  </a:lnTo>
                  <a:lnTo>
                    <a:pt x="851090" y="0"/>
                  </a:lnTo>
                  <a:lnTo>
                    <a:pt x="899386" y="1347"/>
                  </a:lnTo>
                  <a:lnTo>
                    <a:pt x="946976" y="5342"/>
                  </a:lnTo>
                  <a:lnTo>
                    <a:pt x="993786" y="11912"/>
                  </a:lnTo>
                  <a:lnTo>
                    <a:pt x="1039746" y="20985"/>
                  </a:lnTo>
                  <a:lnTo>
                    <a:pt x="1084783" y="32490"/>
                  </a:lnTo>
                  <a:lnTo>
                    <a:pt x="1128825" y="46355"/>
                  </a:lnTo>
                  <a:lnTo>
                    <a:pt x="1171801" y="62508"/>
                  </a:lnTo>
                  <a:lnTo>
                    <a:pt x="1213639" y="80876"/>
                  </a:lnTo>
                  <a:lnTo>
                    <a:pt x="1254268" y="101388"/>
                  </a:lnTo>
                  <a:lnTo>
                    <a:pt x="1293614" y="123973"/>
                  </a:lnTo>
                  <a:lnTo>
                    <a:pt x="1331607" y="148557"/>
                  </a:lnTo>
                  <a:lnTo>
                    <a:pt x="1368174" y="175070"/>
                  </a:lnTo>
                  <a:lnTo>
                    <a:pt x="1403245" y="203439"/>
                  </a:lnTo>
                  <a:lnTo>
                    <a:pt x="1436746" y="233593"/>
                  </a:lnTo>
                  <a:lnTo>
                    <a:pt x="1468606" y="265459"/>
                  </a:lnTo>
                  <a:lnTo>
                    <a:pt x="1498754" y="298966"/>
                  </a:lnTo>
                  <a:lnTo>
                    <a:pt x="1527117" y="334042"/>
                  </a:lnTo>
                  <a:lnTo>
                    <a:pt x="1553624" y="370615"/>
                  </a:lnTo>
                  <a:lnTo>
                    <a:pt x="1578203" y="408613"/>
                  </a:lnTo>
                  <a:lnTo>
                    <a:pt x="1600782" y="447964"/>
                  </a:lnTo>
                  <a:lnTo>
                    <a:pt x="1621289" y="488596"/>
                  </a:lnTo>
                  <a:lnTo>
                    <a:pt x="1639653" y="530438"/>
                  </a:lnTo>
                  <a:lnTo>
                    <a:pt x="1655801" y="573417"/>
                  </a:lnTo>
                  <a:lnTo>
                    <a:pt x="1669661" y="617462"/>
                  </a:lnTo>
                  <a:lnTo>
                    <a:pt x="1681163" y="662500"/>
                  </a:lnTo>
                  <a:lnTo>
                    <a:pt x="1690234" y="708461"/>
                  </a:lnTo>
                  <a:lnTo>
                    <a:pt x="1696802" y="755271"/>
                  </a:lnTo>
                  <a:lnTo>
                    <a:pt x="1700795" y="802859"/>
                  </a:lnTo>
                  <a:lnTo>
                    <a:pt x="1702142" y="851154"/>
                  </a:lnTo>
                  <a:lnTo>
                    <a:pt x="1700795" y="899447"/>
                  </a:lnTo>
                  <a:lnTo>
                    <a:pt x="1696802" y="947034"/>
                  </a:lnTo>
                  <a:lnTo>
                    <a:pt x="1690234" y="993843"/>
                  </a:lnTo>
                  <a:lnTo>
                    <a:pt x="1681163" y="1039800"/>
                  </a:lnTo>
                  <a:lnTo>
                    <a:pt x="1669661" y="1084835"/>
                  </a:lnTo>
                  <a:lnTo>
                    <a:pt x="1655801" y="1128876"/>
                  </a:lnTo>
                  <a:lnTo>
                    <a:pt x="1639653" y="1171850"/>
                  </a:lnTo>
                  <a:lnTo>
                    <a:pt x="1621289" y="1213687"/>
                  </a:lnTo>
                  <a:lnTo>
                    <a:pt x="1600782" y="1254314"/>
                  </a:lnTo>
                  <a:lnTo>
                    <a:pt x="1578203" y="1293659"/>
                  </a:lnTo>
                  <a:lnTo>
                    <a:pt x="1553624" y="1331651"/>
                  </a:lnTo>
                  <a:lnTo>
                    <a:pt x="1527117" y="1368218"/>
                  </a:lnTo>
                  <a:lnTo>
                    <a:pt x="1498754" y="1403287"/>
                  </a:lnTo>
                  <a:lnTo>
                    <a:pt x="1468606" y="1436788"/>
                  </a:lnTo>
                  <a:lnTo>
                    <a:pt x="1436746" y="1468647"/>
                  </a:lnTo>
                  <a:lnTo>
                    <a:pt x="1403245" y="1498795"/>
                  </a:lnTo>
                  <a:lnTo>
                    <a:pt x="1368174" y="1527157"/>
                  </a:lnTo>
                  <a:lnTo>
                    <a:pt x="1331607" y="1553664"/>
                  </a:lnTo>
                  <a:lnTo>
                    <a:pt x="1293614" y="1578242"/>
                  </a:lnTo>
                  <a:lnTo>
                    <a:pt x="1254268" y="1600821"/>
                  </a:lnTo>
                  <a:lnTo>
                    <a:pt x="1213639" y="1621328"/>
                  </a:lnTo>
                  <a:lnTo>
                    <a:pt x="1171801" y="1639691"/>
                  </a:lnTo>
                  <a:lnTo>
                    <a:pt x="1128825" y="1655839"/>
                  </a:lnTo>
                  <a:lnTo>
                    <a:pt x="1084783" y="1669700"/>
                  </a:lnTo>
                  <a:lnTo>
                    <a:pt x="1039746" y="1681201"/>
                  </a:lnTo>
                  <a:lnTo>
                    <a:pt x="993786" y="1690272"/>
                  </a:lnTo>
                  <a:lnTo>
                    <a:pt x="946976" y="1696840"/>
                  </a:lnTo>
                  <a:lnTo>
                    <a:pt x="899386" y="1700833"/>
                  </a:lnTo>
                  <a:lnTo>
                    <a:pt x="851090" y="1702181"/>
                  </a:lnTo>
                  <a:lnTo>
                    <a:pt x="802793" y="1700833"/>
                  </a:lnTo>
                  <a:lnTo>
                    <a:pt x="755204" y="1696840"/>
                  </a:lnTo>
                  <a:lnTo>
                    <a:pt x="708393" y="1690272"/>
                  </a:lnTo>
                  <a:lnTo>
                    <a:pt x="662432" y="1681201"/>
                  </a:lnTo>
                  <a:lnTo>
                    <a:pt x="617394" y="1669700"/>
                  </a:lnTo>
                  <a:lnTo>
                    <a:pt x="573351" y="1655839"/>
                  </a:lnTo>
                  <a:lnTo>
                    <a:pt x="530373" y="1639691"/>
                  </a:lnTo>
                  <a:lnTo>
                    <a:pt x="488534" y="1621328"/>
                  </a:lnTo>
                  <a:lnTo>
                    <a:pt x="447904" y="1600821"/>
                  </a:lnTo>
                  <a:lnTo>
                    <a:pt x="408556" y="1578242"/>
                  </a:lnTo>
                  <a:lnTo>
                    <a:pt x="370561" y="1553664"/>
                  </a:lnTo>
                  <a:lnTo>
                    <a:pt x="333991" y="1527157"/>
                  </a:lnTo>
                  <a:lnTo>
                    <a:pt x="298919" y="1498795"/>
                  </a:lnTo>
                  <a:lnTo>
                    <a:pt x="265416" y="1468647"/>
                  </a:lnTo>
                  <a:lnTo>
                    <a:pt x="233553" y="1436788"/>
                  </a:lnTo>
                  <a:lnTo>
                    <a:pt x="203404" y="1403287"/>
                  </a:lnTo>
                  <a:lnTo>
                    <a:pt x="175039" y="1368218"/>
                  </a:lnTo>
                  <a:lnTo>
                    <a:pt x="148530" y="1331651"/>
                  </a:lnTo>
                  <a:lnTo>
                    <a:pt x="123949" y="1293659"/>
                  </a:lnTo>
                  <a:lnTo>
                    <a:pt x="101369" y="1254314"/>
                  </a:lnTo>
                  <a:lnTo>
                    <a:pt x="80860" y="1213687"/>
                  </a:lnTo>
                  <a:lnTo>
                    <a:pt x="62495" y="1171850"/>
                  </a:lnTo>
                  <a:lnTo>
                    <a:pt x="46346" y="1128876"/>
                  </a:lnTo>
                  <a:lnTo>
                    <a:pt x="32484" y="1084835"/>
                  </a:lnTo>
                  <a:lnTo>
                    <a:pt x="20981" y="1039800"/>
                  </a:lnTo>
                  <a:lnTo>
                    <a:pt x="11909" y="993843"/>
                  </a:lnTo>
                  <a:lnTo>
                    <a:pt x="5341" y="947034"/>
                  </a:lnTo>
                  <a:lnTo>
                    <a:pt x="1347" y="899447"/>
                  </a:lnTo>
                  <a:lnTo>
                    <a:pt x="0" y="851154"/>
                  </a:lnTo>
                  <a:close/>
                </a:path>
              </a:pathLst>
            </a:custGeom>
            <a:ln w="27305">
              <a:solidFill>
                <a:srgbClr val="FFF6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67640" y="1039367"/>
              <a:ext cx="1164336" cy="1161288"/>
            </a:xfrm>
            <a:prstGeom prst="rect">
              <a:avLst/>
            </a:prstGeom>
          </p:spPr>
        </p:pic>
        <p:pic>
          <p:nvPicPr>
            <p:cNvPr id="9" name="object 9"/>
            <p:cNvPicPr/>
            <p:nvPr/>
          </p:nvPicPr>
          <p:blipFill>
            <a:blip r:embed="rId5" cstate="print"/>
            <a:stretch>
              <a:fillRect/>
            </a:stretch>
          </p:blipFill>
          <p:spPr>
            <a:xfrm>
              <a:off x="187318" y="1050633"/>
              <a:ext cx="1116813" cy="1111530"/>
            </a:xfrm>
            <a:prstGeom prst="rect">
              <a:avLst/>
            </a:prstGeom>
          </p:spPr>
        </p:pic>
        <p:sp>
          <p:nvSpPr>
            <p:cNvPr id="10" name="object 10"/>
            <p:cNvSpPr/>
            <p:nvPr/>
          </p:nvSpPr>
          <p:spPr>
            <a:xfrm>
              <a:off x="187318" y="1050633"/>
              <a:ext cx="1116965" cy="1111885"/>
            </a:xfrm>
            <a:custGeom>
              <a:avLst/>
              <a:gdLst/>
              <a:ahLst/>
              <a:cxnLst/>
              <a:rect l="l" t="t" r="r" b="b"/>
              <a:pathLst>
                <a:path w="1116965" h="1111885">
                  <a:moveTo>
                    <a:pt x="118497" y="204634"/>
                  </a:moveTo>
                  <a:lnTo>
                    <a:pt x="149786" y="168741"/>
                  </a:lnTo>
                  <a:lnTo>
                    <a:pt x="183516" y="136234"/>
                  </a:lnTo>
                  <a:lnTo>
                    <a:pt x="219451" y="107137"/>
                  </a:lnTo>
                  <a:lnTo>
                    <a:pt x="257356" y="81474"/>
                  </a:lnTo>
                  <a:lnTo>
                    <a:pt x="296996" y="59270"/>
                  </a:lnTo>
                  <a:lnTo>
                    <a:pt x="338136" y="40547"/>
                  </a:lnTo>
                  <a:lnTo>
                    <a:pt x="380539" y="25331"/>
                  </a:lnTo>
                  <a:lnTo>
                    <a:pt x="423971" y="13644"/>
                  </a:lnTo>
                  <a:lnTo>
                    <a:pt x="468197" y="5510"/>
                  </a:lnTo>
                  <a:lnTo>
                    <a:pt x="512980" y="954"/>
                  </a:lnTo>
                  <a:lnTo>
                    <a:pt x="558087" y="0"/>
                  </a:lnTo>
                  <a:lnTo>
                    <a:pt x="603281" y="2670"/>
                  </a:lnTo>
                  <a:lnTo>
                    <a:pt x="648328" y="8990"/>
                  </a:lnTo>
                  <a:lnTo>
                    <a:pt x="692991" y="18983"/>
                  </a:lnTo>
                  <a:lnTo>
                    <a:pt x="737036" y="32672"/>
                  </a:lnTo>
                  <a:lnTo>
                    <a:pt x="780228" y="50083"/>
                  </a:lnTo>
                  <a:lnTo>
                    <a:pt x="822331" y="71238"/>
                  </a:lnTo>
                  <a:lnTo>
                    <a:pt x="863109" y="96162"/>
                  </a:lnTo>
                  <a:lnTo>
                    <a:pt x="902328" y="124878"/>
                  </a:lnTo>
                  <a:lnTo>
                    <a:pt x="939023" y="156757"/>
                  </a:lnTo>
                  <a:lnTo>
                    <a:pt x="972366" y="190998"/>
                  </a:lnTo>
                  <a:lnTo>
                    <a:pt x="1002326" y="227366"/>
                  </a:lnTo>
                  <a:lnTo>
                    <a:pt x="1028875" y="265625"/>
                  </a:lnTo>
                  <a:lnTo>
                    <a:pt x="1051985" y="305541"/>
                  </a:lnTo>
                  <a:lnTo>
                    <a:pt x="1071627" y="346879"/>
                  </a:lnTo>
                  <a:lnTo>
                    <a:pt x="1087772" y="389404"/>
                  </a:lnTo>
                  <a:lnTo>
                    <a:pt x="1100392" y="432881"/>
                  </a:lnTo>
                  <a:lnTo>
                    <a:pt x="1109458" y="477076"/>
                  </a:lnTo>
                  <a:lnTo>
                    <a:pt x="1114941" y="521754"/>
                  </a:lnTo>
                  <a:lnTo>
                    <a:pt x="1116813" y="566679"/>
                  </a:lnTo>
                  <a:lnTo>
                    <a:pt x="1115045" y="611617"/>
                  </a:lnTo>
                  <a:lnTo>
                    <a:pt x="1109608" y="656333"/>
                  </a:lnTo>
                  <a:lnTo>
                    <a:pt x="1100474" y="700593"/>
                  </a:lnTo>
                  <a:lnTo>
                    <a:pt x="1087614" y="744160"/>
                  </a:lnTo>
                  <a:lnTo>
                    <a:pt x="1070999" y="786801"/>
                  </a:lnTo>
                  <a:lnTo>
                    <a:pt x="1050601" y="828281"/>
                  </a:lnTo>
                  <a:lnTo>
                    <a:pt x="1026391" y="868365"/>
                  </a:lnTo>
                  <a:lnTo>
                    <a:pt x="998340" y="906817"/>
                  </a:lnTo>
                  <a:lnTo>
                    <a:pt x="967050" y="942711"/>
                  </a:lnTo>
                  <a:lnTo>
                    <a:pt x="933321" y="975221"/>
                  </a:lnTo>
                  <a:lnTo>
                    <a:pt x="897386" y="1004323"/>
                  </a:lnTo>
                  <a:lnTo>
                    <a:pt x="859481" y="1029991"/>
                  </a:lnTo>
                  <a:lnTo>
                    <a:pt x="819842" y="1052203"/>
                  </a:lnTo>
                  <a:lnTo>
                    <a:pt x="778703" y="1070934"/>
                  </a:lnTo>
                  <a:lnTo>
                    <a:pt x="736301" y="1086160"/>
                  </a:lnTo>
                  <a:lnTo>
                    <a:pt x="692869" y="1097856"/>
                  </a:lnTo>
                  <a:lnTo>
                    <a:pt x="648644" y="1105999"/>
                  </a:lnTo>
                  <a:lnTo>
                    <a:pt x="603861" y="1110565"/>
                  </a:lnTo>
                  <a:lnTo>
                    <a:pt x="558755" y="1111530"/>
                  </a:lnTo>
                  <a:lnTo>
                    <a:pt x="513561" y="1108869"/>
                  </a:lnTo>
                  <a:lnTo>
                    <a:pt x="468514" y="1102558"/>
                  </a:lnTo>
                  <a:lnTo>
                    <a:pt x="423851" y="1092574"/>
                  </a:lnTo>
                  <a:lnTo>
                    <a:pt x="379805" y="1078891"/>
                  </a:lnTo>
                  <a:lnTo>
                    <a:pt x="336613" y="1061487"/>
                  </a:lnTo>
                  <a:lnTo>
                    <a:pt x="294509" y="1040336"/>
                  </a:lnTo>
                  <a:lnTo>
                    <a:pt x="253729" y="1015415"/>
                  </a:lnTo>
                  <a:lnTo>
                    <a:pt x="214509" y="986700"/>
                  </a:lnTo>
                  <a:lnTo>
                    <a:pt x="177813" y="954821"/>
                  </a:lnTo>
                  <a:lnTo>
                    <a:pt x="144469" y="920580"/>
                  </a:lnTo>
                  <a:lnTo>
                    <a:pt x="114507" y="884212"/>
                  </a:lnTo>
                  <a:lnTo>
                    <a:pt x="87955" y="845952"/>
                  </a:lnTo>
                  <a:lnTo>
                    <a:pt x="64843" y="806035"/>
                  </a:lnTo>
                  <a:lnTo>
                    <a:pt x="45198" y="764695"/>
                  </a:lnTo>
                  <a:lnTo>
                    <a:pt x="29050" y="722168"/>
                  </a:lnTo>
                  <a:lnTo>
                    <a:pt x="16427" y="678687"/>
                  </a:lnTo>
                  <a:lnTo>
                    <a:pt x="7358" y="634488"/>
                  </a:lnTo>
                  <a:lnTo>
                    <a:pt x="1873" y="589806"/>
                  </a:lnTo>
                  <a:lnTo>
                    <a:pt x="0" y="544874"/>
                  </a:lnTo>
                  <a:lnTo>
                    <a:pt x="1767" y="499929"/>
                  </a:lnTo>
                  <a:lnTo>
                    <a:pt x="7203" y="455204"/>
                  </a:lnTo>
                  <a:lnTo>
                    <a:pt x="16338" y="410935"/>
                  </a:lnTo>
                  <a:lnTo>
                    <a:pt x="29201" y="367355"/>
                  </a:lnTo>
                  <a:lnTo>
                    <a:pt x="45819" y="324701"/>
                  </a:lnTo>
                  <a:lnTo>
                    <a:pt x="66221" y="283206"/>
                  </a:lnTo>
                  <a:lnTo>
                    <a:pt x="90438" y="243105"/>
                  </a:lnTo>
                  <a:lnTo>
                    <a:pt x="118497" y="204634"/>
                  </a:lnTo>
                  <a:close/>
                </a:path>
                <a:path w="1116965" h="1111885">
                  <a:moveTo>
                    <a:pt x="220478" y="286041"/>
                  </a:moveTo>
                  <a:lnTo>
                    <a:pt x="193857" y="323455"/>
                  </a:lnTo>
                  <a:lnTo>
                    <a:pt x="171956" y="362810"/>
                  </a:lnTo>
                  <a:lnTo>
                    <a:pt x="154731" y="403741"/>
                  </a:lnTo>
                  <a:lnTo>
                    <a:pt x="142134" y="445881"/>
                  </a:lnTo>
                  <a:lnTo>
                    <a:pt x="134120" y="488865"/>
                  </a:lnTo>
                  <a:lnTo>
                    <a:pt x="130642" y="532328"/>
                  </a:lnTo>
                  <a:lnTo>
                    <a:pt x="131656" y="575903"/>
                  </a:lnTo>
                  <a:lnTo>
                    <a:pt x="137113" y="619227"/>
                  </a:lnTo>
                  <a:lnTo>
                    <a:pt x="146970" y="661933"/>
                  </a:lnTo>
                  <a:lnTo>
                    <a:pt x="161179" y="703655"/>
                  </a:lnTo>
                  <a:lnTo>
                    <a:pt x="179695" y="744028"/>
                  </a:lnTo>
                  <a:lnTo>
                    <a:pt x="202471" y="782686"/>
                  </a:lnTo>
                  <a:lnTo>
                    <a:pt x="229462" y="819265"/>
                  </a:lnTo>
                  <a:lnTo>
                    <a:pt x="260621" y="853397"/>
                  </a:lnTo>
                  <a:lnTo>
                    <a:pt x="295903" y="884719"/>
                  </a:lnTo>
                  <a:lnTo>
                    <a:pt x="334266" y="912179"/>
                  </a:lnTo>
                  <a:lnTo>
                    <a:pt x="374454" y="934995"/>
                  </a:lnTo>
                  <a:lnTo>
                    <a:pt x="416101" y="953204"/>
                  </a:lnTo>
                  <a:lnTo>
                    <a:pt x="458842" y="966841"/>
                  </a:lnTo>
                  <a:lnTo>
                    <a:pt x="502309" y="975943"/>
                  </a:lnTo>
                  <a:lnTo>
                    <a:pt x="546136" y="980546"/>
                  </a:lnTo>
                  <a:lnTo>
                    <a:pt x="589958" y="980687"/>
                  </a:lnTo>
                  <a:lnTo>
                    <a:pt x="633407" y="976403"/>
                  </a:lnTo>
                  <a:lnTo>
                    <a:pt x="676118" y="967728"/>
                  </a:lnTo>
                  <a:lnTo>
                    <a:pt x="717723" y="954701"/>
                  </a:lnTo>
                  <a:lnTo>
                    <a:pt x="757858" y="937356"/>
                  </a:lnTo>
                  <a:lnTo>
                    <a:pt x="796155" y="915731"/>
                  </a:lnTo>
                  <a:lnTo>
                    <a:pt x="832249" y="889862"/>
                  </a:lnTo>
                  <a:lnTo>
                    <a:pt x="865772" y="859785"/>
                  </a:lnTo>
                  <a:lnTo>
                    <a:pt x="896359" y="825537"/>
                  </a:lnTo>
                  <a:lnTo>
                    <a:pt x="922982" y="788101"/>
                  </a:lnTo>
                  <a:lnTo>
                    <a:pt x="944884" y="748730"/>
                  </a:lnTo>
                  <a:lnTo>
                    <a:pt x="962112" y="707789"/>
                  </a:lnTo>
                  <a:lnTo>
                    <a:pt x="974710" y="665643"/>
                  </a:lnTo>
                  <a:lnTo>
                    <a:pt x="982725" y="622657"/>
                  </a:lnTo>
                  <a:lnTo>
                    <a:pt x="986204" y="579196"/>
                  </a:lnTo>
                  <a:lnTo>
                    <a:pt x="985192" y="535624"/>
                  </a:lnTo>
                  <a:lnTo>
                    <a:pt x="979734" y="492307"/>
                  </a:lnTo>
                  <a:lnTo>
                    <a:pt x="969878" y="449609"/>
                  </a:lnTo>
                  <a:lnTo>
                    <a:pt x="955670" y="407895"/>
                  </a:lnTo>
                  <a:lnTo>
                    <a:pt x="937154" y="367530"/>
                  </a:lnTo>
                  <a:lnTo>
                    <a:pt x="914378" y="328880"/>
                  </a:lnTo>
                  <a:lnTo>
                    <a:pt x="887387" y="292308"/>
                  </a:lnTo>
                  <a:lnTo>
                    <a:pt x="856228" y="258179"/>
                  </a:lnTo>
                  <a:lnTo>
                    <a:pt x="820946" y="226859"/>
                  </a:lnTo>
                  <a:lnTo>
                    <a:pt x="782581" y="199399"/>
                  </a:lnTo>
                  <a:lnTo>
                    <a:pt x="742391" y="176583"/>
                  </a:lnTo>
                  <a:lnTo>
                    <a:pt x="700742" y="158375"/>
                  </a:lnTo>
                  <a:lnTo>
                    <a:pt x="658000" y="144737"/>
                  </a:lnTo>
                  <a:lnTo>
                    <a:pt x="614531" y="135635"/>
                  </a:lnTo>
                  <a:lnTo>
                    <a:pt x="570703" y="131032"/>
                  </a:lnTo>
                  <a:lnTo>
                    <a:pt x="526880" y="130891"/>
                  </a:lnTo>
                  <a:lnTo>
                    <a:pt x="483431" y="135175"/>
                  </a:lnTo>
                  <a:lnTo>
                    <a:pt x="440719" y="143850"/>
                  </a:lnTo>
                  <a:lnTo>
                    <a:pt x="399113" y="156877"/>
                  </a:lnTo>
                  <a:lnTo>
                    <a:pt x="358979" y="174222"/>
                  </a:lnTo>
                  <a:lnTo>
                    <a:pt x="320681" y="195847"/>
                  </a:lnTo>
                  <a:lnTo>
                    <a:pt x="284588" y="221716"/>
                  </a:lnTo>
                  <a:lnTo>
                    <a:pt x="251064" y="251793"/>
                  </a:lnTo>
                  <a:lnTo>
                    <a:pt x="220478" y="286041"/>
                  </a:lnTo>
                  <a:close/>
                </a:path>
              </a:pathLst>
            </a:custGeom>
            <a:ln w="12700">
              <a:solidFill>
                <a:srgbClr val="C6B791"/>
              </a:solidFill>
            </a:ln>
          </p:spPr>
          <p:txBody>
            <a:bodyPr wrap="square" lIns="0" tIns="0" rIns="0" bIns="0" rtlCol="0"/>
            <a:lstStyle/>
            <a:p>
              <a:endParaRPr/>
            </a:p>
          </p:txBody>
        </p:sp>
        <p:sp>
          <p:nvSpPr>
            <p:cNvPr id="11" name="object 11"/>
            <p:cNvSpPr/>
            <p:nvPr/>
          </p:nvSpPr>
          <p:spPr>
            <a:xfrm>
              <a:off x="1012875" y="0"/>
              <a:ext cx="8131175" cy="6858000"/>
            </a:xfrm>
            <a:custGeom>
              <a:avLst/>
              <a:gdLst/>
              <a:ahLst/>
              <a:cxnLst/>
              <a:rect l="l" t="t" r="r" b="b"/>
              <a:pathLst>
                <a:path w="8131175" h="6858000">
                  <a:moveTo>
                    <a:pt x="8131175" y="0"/>
                  </a:moveTo>
                  <a:lnTo>
                    <a:pt x="0" y="0"/>
                  </a:lnTo>
                  <a:lnTo>
                    <a:pt x="0" y="6858000"/>
                  </a:lnTo>
                  <a:lnTo>
                    <a:pt x="8131175" y="6858000"/>
                  </a:lnTo>
                  <a:lnTo>
                    <a:pt x="8131175" y="0"/>
                  </a:lnTo>
                  <a:close/>
                </a:path>
              </a:pathLst>
            </a:custGeom>
            <a:solidFill>
              <a:srgbClr val="FFFFFF"/>
            </a:solidFill>
          </p:spPr>
          <p:txBody>
            <a:bodyPr wrap="square" lIns="0" tIns="0" rIns="0" bIns="0" rtlCol="0"/>
            <a:lstStyle/>
            <a:p>
              <a:endParaRPr/>
            </a:p>
          </p:txBody>
        </p:sp>
        <p:pic>
          <p:nvPicPr>
            <p:cNvPr id="12" name="object 12"/>
            <p:cNvPicPr/>
            <p:nvPr/>
          </p:nvPicPr>
          <p:blipFill>
            <a:blip r:embed="rId6" cstate="print"/>
            <a:stretch>
              <a:fillRect/>
            </a:stretch>
          </p:blipFill>
          <p:spPr>
            <a:xfrm>
              <a:off x="935735" y="0"/>
              <a:ext cx="158496" cy="6857999"/>
            </a:xfrm>
            <a:prstGeom prst="rect">
              <a:avLst/>
            </a:prstGeom>
          </p:spPr>
        </p:pic>
        <p:sp>
          <p:nvSpPr>
            <p:cNvPr id="13" name="object 13"/>
            <p:cNvSpPr/>
            <p:nvPr/>
          </p:nvSpPr>
          <p:spPr>
            <a:xfrm>
              <a:off x="1014984"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grpSp>
      <p:sp>
        <p:nvSpPr>
          <p:cNvPr id="14" name="object 14"/>
          <p:cNvSpPr txBox="1">
            <a:spLocks noGrp="1"/>
          </p:cNvSpPr>
          <p:nvPr>
            <p:ph type="title"/>
          </p:nvPr>
        </p:nvSpPr>
        <p:spPr>
          <a:xfrm>
            <a:off x="3252342" y="304546"/>
            <a:ext cx="7120890" cy="497840"/>
          </a:xfrm>
          <a:prstGeom prst="rect">
            <a:avLst/>
          </a:prstGeom>
        </p:spPr>
        <p:txBody>
          <a:bodyPr vert="horz" wrap="square" lIns="0" tIns="12065" rIns="0" bIns="0" rtlCol="0" anchor="ctr">
            <a:spAutoFit/>
          </a:bodyPr>
          <a:lstStyle/>
          <a:p>
            <a:pPr marL="12700">
              <a:lnSpc>
                <a:spcPct val="100000"/>
              </a:lnSpc>
              <a:spcBef>
                <a:spcPts val="95"/>
              </a:spcBef>
            </a:pPr>
            <a:r>
              <a:rPr sz="3100" spc="5" dirty="0">
                <a:solidFill>
                  <a:srgbClr val="000000"/>
                </a:solidFill>
              </a:rPr>
              <a:t>Rule</a:t>
            </a:r>
            <a:r>
              <a:rPr sz="3100" spc="-85" dirty="0">
                <a:solidFill>
                  <a:srgbClr val="000000"/>
                </a:solidFill>
              </a:rPr>
              <a:t> </a:t>
            </a:r>
            <a:r>
              <a:rPr sz="3100" spc="-204" dirty="0">
                <a:solidFill>
                  <a:srgbClr val="000000"/>
                </a:solidFill>
              </a:rPr>
              <a:t>3:</a:t>
            </a:r>
            <a:r>
              <a:rPr sz="3100" spc="-390" dirty="0">
                <a:solidFill>
                  <a:srgbClr val="000000"/>
                </a:solidFill>
              </a:rPr>
              <a:t> </a:t>
            </a:r>
            <a:r>
              <a:rPr sz="3100" spc="25" dirty="0">
                <a:solidFill>
                  <a:srgbClr val="000000"/>
                </a:solidFill>
              </a:rPr>
              <a:t>Consecuti</a:t>
            </a:r>
            <a:r>
              <a:rPr sz="3100" spc="-45" dirty="0">
                <a:solidFill>
                  <a:srgbClr val="000000"/>
                </a:solidFill>
              </a:rPr>
              <a:t>v</a:t>
            </a:r>
            <a:r>
              <a:rPr sz="3100" spc="-75" dirty="0">
                <a:solidFill>
                  <a:srgbClr val="000000"/>
                </a:solidFill>
              </a:rPr>
              <a:t>e</a:t>
            </a:r>
            <a:r>
              <a:rPr sz="3100" spc="-5" dirty="0">
                <a:solidFill>
                  <a:srgbClr val="000000"/>
                </a:solidFill>
              </a:rPr>
              <a:t> </a:t>
            </a:r>
            <a:r>
              <a:rPr sz="3100" spc="35" dirty="0">
                <a:solidFill>
                  <a:srgbClr val="000000"/>
                </a:solidFill>
              </a:rPr>
              <a:t>p</a:t>
            </a:r>
            <a:r>
              <a:rPr sz="3100" spc="-45" dirty="0">
                <a:solidFill>
                  <a:srgbClr val="000000"/>
                </a:solidFill>
              </a:rPr>
              <a:t>r</a:t>
            </a:r>
            <a:r>
              <a:rPr sz="3100" spc="45" dirty="0">
                <a:solidFill>
                  <a:srgbClr val="000000"/>
                </a:solidFill>
              </a:rPr>
              <a:t>o</a:t>
            </a:r>
            <a:r>
              <a:rPr sz="3100" spc="114" dirty="0">
                <a:solidFill>
                  <a:srgbClr val="000000"/>
                </a:solidFill>
              </a:rPr>
              <a:t>gram</a:t>
            </a:r>
            <a:r>
              <a:rPr sz="3100" spc="-70" dirty="0">
                <a:solidFill>
                  <a:srgbClr val="000000"/>
                </a:solidFill>
              </a:rPr>
              <a:t> </a:t>
            </a:r>
            <a:r>
              <a:rPr sz="3100" spc="-50" dirty="0">
                <a:solidFill>
                  <a:srgbClr val="000000"/>
                </a:solidFill>
              </a:rPr>
              <a:t>fr</a:t>
            </a:r>
            <a:r>
              <a:rPr sz="3100" spc="-120" dirty="0">
                <a:solidFill>
                  <a:srgbClr val="000000"/>
                </a:solidFill>
              </a:rPr>
              <a:t>a</a:t>
            </a:r>
            <a:r>
              <a:rPr sz="3100" spc="155" dirty="0">
                <a:solidFill>
                  <a:srgbClr val="000000"/>
                </a:solidFill>
              </a:rPr>
              <a:t>g</a:t>
            </a:r>
            <a:r>
              <a:rPr sz="3100" spc="275" dirty="0">
                <a:solidFill>
                  <a:srgbClr val="000000"/>
                </a:solidFill>
              </a:rPr>
              <a:t>m</a:t>
            </a:r>
            <a:r>
              <a:rPr sz="3100" spc="-25" dirty="0">
                <a:solidFill>
                  <a:srgbClr val="000000"/>
                </a:solidFill>
              </a:rPr>
              <a:t>ent</a:t>
            </a:r>
            <a:endParaRPr sz="3100"/>
          </a:p>
        </p:txBody>
      </p:sp>
      <p:sp>
        <p:nvSpPr>
          <p:cNvPr id="15" name="object 15"/>
          <p:cNvSpPr txBox="1"/>
          <p:nvPr/>
        </p:nvSpPr>
        <p:spPr>
          <a:xfrm>
            <a:off x="2675941" y="1048638"/>
            <a:ext cx="7477759" cy="4951740"/>
          </a:xfrm>
          <a:prstGeom prst="rect">
            <a:avLst/>
          </a:prstGeom>
        </p:spPr>
        <p:txBody>
          <a:bodyPr vert="horz" wrap="square" lIns="0" tIns="13335" rIns="0" bIns="0" rtlCol="0">
            <a:spAutoFit/>
          </a:bodyPr>
          <a:lstStyle/>
          <a:p>
            <a:pPr marL="12700">
              <a:spcBef>
                <a:spcPts val="105"/>
              </a:spcBef>
            </a:pPr>
            <a:r>
              <a:rPr sz="2200" spc="-60" dirty="0">
                <a:latin typeface="Trebuchet MS"/>
                <a:cs typeface="Trebuchet MS"/>
              </a:rPr>
              <a:t>s</a:t>
            </a:r>
            <a:r>
              <a:rPr sz="2200" spc="-114" dirty="0">
                <a:latin typeface="Trebuchet MS"/>
                <a:cs typeface="Trebuchet MS"/>
              </a:rPr>
              <a:t>um</a:t>
            </a:r>
            <a:r>
              <a:rPr sz="2200" spc="-65" dirty="0">
                <a:latin typeface="Trebuchet MS"/>
                <a:cs typeface="Trebuchet MS"/>
              </a:rPr>
              <a:t> </a:t>
            </a:r>
            <a:r>
              <a:rPr sz="2200" spc="135" dirty="0">
                <a:latin typeface="Trebuchet MS"/>
                <a:cs typeface="Trebuchet MS"/>
              </a:rPr>
              <a:t>=</a:t>
            </a:r>
            <a:r>
              <a:rPr sz="2200" spc="-60" dirty="0">
                <a:latin typeface="Trebuchet MS"/>
                <a:cs typeface="Trebuchet MS"/>
              </a:rPr>
              <a:t> </a:t>
            </a:r>
            <a:r>
              <a:rPr sz="2200" spc="-180" dirty="0">
                <a:latin typeface="Trebuchet MS"/>
                <a:cs typeface="Trebuchet MS"/>
              </a:rPr>
              <a:t>0;</a:t>
            </a:r>
            <a:endParaRPr sz="2200">
              <a:latin typeface="Trebuchet MS"/>
              <a:cs typeface="Trebuchet MS"/>
            </a:endParaRPr>
          </a:p>
          <a:p>
            <a:pPr marL="12700">
              <a:spcBef>
                <a:spcPts val="75"/>
              </a:spcBef>
            </a:pPr>
            <a:r>
              <a:rPr sz="2200" spc="-290" dirty="0">
                <a:latin typeface="Trebuchet MS"/>
                <a:cs typeface="Trebuchet MS"/>
              </a:rPr>
              <a:t>f</a:t>
            </a:r>
            <a:r>
              <a:rPr sz="2200" spc="30" dirty="0">
                <a:latin typeface="Trebuchet MS"/>
                <a:cs typeface="Trebuchet MS"/>
              </a:rPr>
              <a:t>o</a:t>
            </a:r>
            <a:r>
              <a:rPr sz="2200" spc="10" dirty="0">
                <a:latin typeface="Trebuchet MS"/>
                <a:cs typeface="Trebuchet MS"/>
              </a:rPr>
              <a:t>r</a:t>
            </a:r>
            <a:r>
              <a:rPr sz="2200" spc="-95" dirty="0">
                <a:latin typeface="Trebuchet MS"/>
                <a:cs typeface="Trebuchet MS"/>
              </a:rPr>
              <a:t>(</a:t>
            </a:r>
            <a:r>
              <a:rPr sz="2200" spc="-85" dirty="0">
                <a:latin typeface="Trebuchet MS"/>
                <a:cs typeface="Trebuchet MS"/>
              </a:rPr>
              <a:t> </a:t>
            </a:r>
            <a:r>
              <a:rPr sz="2200" spc="-145" dirty="0">
                <a:latin typeface="Trebuchet MS"/>
                <a:cs typeface="Trebuchet MS"/>
              </a:rPr>
              <a:t>i</a:t>
            </a:r>
            <a:r>
              <a:rPr sz="2200" spc="-50" dirty="0">
                <a:latin typeface="Trebuchet MS"/>
                <a:cs typeface="Trebuchet MS"/>
              </a:rPr>
              <a:t> </a:t>
            </a:r>
            <a:r>
              <a:rPr sz="2200" spc="135" dirty="0">
                <a:latin typeface="Trebuchet MS"/>
                <a:cs typeface="Trebuchet MS"/>
              </a:rPr>
              <a:t>=</a:t>
            </a:r>
            <a:r>
              <a:rPr sz="2200" spc="-55" dirty="0">
                <a:latin typeface="Trebuchet MS"/>
                <a:cs typeface="Trebuchet MS"/>
              </a:rPr>
              <a:t> </a:t>
            </a:r>
            <a:r>
              <a:rPr sz="2200" spc="-180" dirty="0">
                <a:latin typeface="Trebuchet MS"/>
                <a:cs typeface="Trebuchet MS"/>
              </a:rPr>
              <a:t>0;</a:t>
            </a:r>
            <a:r>
              <a:rPr sz="2200" spc="-285" dirty="0">
                <a:latin typeface="Trebuchet MS"/>
                <a:cs typeface="Trebuchet MS"/>
              </a:rPr>
              <a:t> </a:t>
            </a:r>
            <a:r>
              <a:rPr sz="2200" spc="-145" dirty="0">
                <a:latin typeface="Trebuchet MS"/>
                <a:cs typeface="Trebuchet MS"/>
              </a:rPr>
              <a:t>i</a:t>
            </a:r>
            <a:r>
              <a:rPr sz="2200" spc="-50" dirty="0">
                <a:latin typeface="Trebuchet MS"/>
                <a:cs typeface="Trebuchet MS"/>
              </a:rPr>
              <a:t> </a:t>
            </a:r>
            <a:r>
              <a:rPr sz="2200" spc="135" dirty="0">
                <a:latin typeface="Trebuchet MS"/>
                <a:cs typeface="Trebuchet MS"/>
              </a:rPr>
              <a:t>&lt;</a:t>
            </a:r>
            <a:r>
              <a:rPr sz="2200" spc="-55" dirty="0">
                <a:latin typeface="Trebuchet MS"/>
                <a:cs typeface="Trebuchet MS"/>
              </a:rPr>
              <a:t> </a:t>
            </a:r>
            <a:r>
              <a:rPr sz="2200" spc="-200" dirty="0">
                <a:latin typeface="Trebuchet MS"/>
                <a:cs typeface="Trebuchet MS"/>
              </a:rPr>
              <a:t>n;</a:t>
            </a:r>
            <a:r>
              <a:rPr sz="2200" spc="-285" dirty="0">
                <a:latin typeface="Trebuchet MS"/>
                <a:cs typeface="Trebuchet MS"/>
              </a:rPr>
              <a:t> </a:t>
            </a:r>
            <a:r>
              <a:rPr sz="2200" dirty="0">
                <a:latin typeface="Trebuchet MS"/>
                <a:cs typeface="Trebuchet MS"/>
              </a:rPr>
              <a:t>i++)</a:t>
            </a:r>
            <a:endParaRPr sz="2200">
              <a:latin typeface="Trebuchet MS"/>
              <a:cs typeface="Trebuchet MS"/>
            </a:endParaRPr>
          </a:p>
          <a:p>
            <a:pPr marL="295910">
              <a:spcBef>
                <a:spcPts val="75"/>
              </a:spcBef>
            </a:pPr>
            <a:r>
              <a:rPr sz="2200" spc="-60" dirty="0">
                <a:latin typeface="Trebuchet MS"/>
                <a:cs typeface="Trebuchet MS"/>
              </a:rPr>
              <a:t>s</a:t>
            </a:r>
            <a:r>
              <a:rPr sz="2200" spc="-114" dirty="0">
                <a:latin typeface="Trebuchet MS"/>
                <a:cs typeface="Trebuchet MS"/>
              </a:rPr>
              <a:t>um</a:t>
            </a:r>
            <a:r>
              <a:rPr sz="2200" spc="-65" dirty="0">
                <a:latin typeface="Trebuchet MS"/>
                <a:cs typeface="Trebuchet MS"/>
              </a:rPr>
              <a:t> </a:t>
            </a:r>
            <a:r>
              <a:rPr sz="2200" spc="135" dirty="0">
                <a:latin typeface="Trebuchet MS"/>
                <a:cs typeface="Trebuchet MS"/>
              </a:rPr>
              <a:t>=</a:t>
            </a:r>
            <a:r>
              <a:rPr sz="2200" spc="-60" dirty="0">
                <a:latin typeface="Trebuchet MS"/>
                <a:cs typeface="Trebuchet MS"/>
              </a:rPr>
              <a:t> s</a:t>
            </a:r>
            <a:r>
              <a:rPr sz="2200" spc="-114" dirty="0">
                <a:latin typeface="Trebuchet MS"/>
                <a:cs typeface="Trebuchet MS"/>
              </a:rPr>
              <a:t>um</a:t>
            </a:r>
            <a:r>
              <a:rPr sz="2200" spc="-65" dirty="0">
                <a:latin typeface="Trebuchet MS"/>
                <a:cs typeface="Trebuchet MS"/>
              </a:rPr>
              <a:t> </a:t>
            </a:r>
            <a:r>
              <a:rPr sz="2200" spc="135" dirty="0">
                <a:latin typeface="Trebuchet MS"/>
                <a:cs typeface="Trebuchet MS"/>
              </a:rPr>
              <a:t>+</a:t>
            </a:r>
            <a:r>
              <a:rPr sz="2200" spc="-30" dirty="0">
                <a:latin typeface="Trebuchet MS"/>
                <a:cs typeface="Trebuchet MS"/>
              </a:rPr>
              <a:t> </a:t>
            </a:r>
            <a:r>
              <a:rPr sz="2200" spc="-150" dirty="0">
                <a:latin typeface="Trebuchet MS"/>
                <a:cs typeface="Trebuchet MS"/>
              </a:rPr>
              <a:t>i</a:t>
            </a:r>
            <a:r>
              <a:rPr sz="2200" spc="-305" dirty="0">
                <a:latin typeface="Trebuchet MS"/>
                <a:cs typeface="Trebuchet MS"/>
              </a:rPr>
              <a:t>;</a:t>
            </a:r>
            <a:endParaRPr sz="2200">
              <a:latin typeface="Trebuchet MS"/>
              <a:cs typeface="Trebuchet MS"/>
            </a:endParaRPr>
          </a:p>
          <a:p>
            <a:pPr marL="12700">
              <a:spcBef>
                <a:spcPts val="75"/>
              </a:spcBef>
            </a:pPr>
            <a:r>
              <a:rPr sz="2200" spc="-55" dirty="0">
                <a:latin typeface="Trebuchet MS"/>
                <a:cs typeface="Trebuchet MS"/>
              </a:rPr>
              <a:t>s</a:t>
            </a:r>
            <a:r>
              <a:rPr sz="2200" spc="-110" dirty="0">
                <a:latin typeface="Trebuchet MS"/>
                <a:cs typeface="Trebuchet MS"/>
              </a:rPr>
              <a:t>um</a:t>
            </a:r>
            <a:r>
              <a:rPr sz="2200" spc="-65" dirty="0">
                <a:latin typeface="Trebuchet MS"/>
                <a:cs typeface="Trebuchet MS"/>
              </a:rPr>
              <a:t> </a:t>
            </a:r>
            <a:r>
              <a:rPr sz="2200" spc="135" dirty="0">
                <a:latin typeface="Trebuchet MS"/>
                <a:cs typeface="Trebuchet MS"/>
              </a:rPr>
              <a:t>=</a:t>
            </a:r>
            <a:r>
              <a:rPr sz="2200" spc="-60" dirty="0">
                <a:latin typeface="Trebuchet MS"/>
                <a:cs typeface="Trebuchet MS"/>
              </a:rPr>
              <a:t> </a:t>
            </a:r>
            <a:r>
              <a:rPr sz="2200" spc="-180" dirty="0">
                <a:latin typeface="Trebuchet MS"/>
                <a:cs typeface="Trebuchet MS"/>
              </a:rPr>
              <a:t>0;</a:t>
            </a:r>
            <a:endParaRPr sz="2200">
              <a:latin typeface="Trebuchet MS"/>
              <a:cs typeface="Trebuchet MS"/>
            </a:endParaRPr>
          </a:p>
          <a:p>
            <a:pPr marL="12700">
              <a:spcBef>
                <a:spcPts val="70"/>
              </a:spcBef>
            </a:pPr>
            <a:r>
              <a:rPr sz="2200" spc="-290" dirty="0">
                <a:latin typeface="Trebuchet MS"/>
                <a:cs typeface="Trebuchet MS"/>
              </a:rPr>
              <a:t>f</a:t>
            </a:r>
            <a:r>
              <a:rPr sz="2200" spc="-15" dirty="0">
                <a:latin typeface="Trebuchet MS"/>
                <a:cs typeface="Trebuchet MS"/>
              </a:rPr>
              <a:t>or(</a:t>
            </a:r>
            <a:r>
              <a:rPr sz="2200" spc="-85" dirty="0">
                <a:latin typeface="Trebuchet MS"/>
                <a:cs typeface="Trebuchet MS"/>
              </a:rPr>
              <a:t> </a:t>
            </a:r>
            <a:r>
              <a:rPr sz="2200" spc="-145" dirty="0">
                <a:latin typeface="Trebuchet MS"/>
                <a:cs typeface="Trebuchet MS"/>
              </a:rPr>
              <a:t>i</a:t>
            </a:r>
            <a:r>
              <a:rPr sz="2200" spc="-50" dirty="0">
                <a:latin typeface="Trebuchet MS"/>
                <a:cs typeface="Trebuchet MS"/>
              </a:rPr>
              <a:t> </a:t>
            </a:r>
            <a:r>
              <a:rPr sz="2200" spc="135" dirty="0">
                <a:latin typeface="Trebuchet MS"/>
                <a:cs typeface="Trebuchet MS"/>
              </a:rPr>
              <a:t>=</a:t>
            </a:r>
            <a:r>
              <a:rPr sz="2200" spc="-60" dirty="0">
                <a:latin typeface="Trebuchet MS"/>
                <a:cs typeface="Trebuchet MS"/>
              </a:rPr>
              <a:t> </a:t>
            </a:r>
            <a:r>
              <a:rPr sz="2200" spc="-180" dirty="0">
                <a:latin typeface="Trebuchet MS"/>
                <a:cs typeface="Trebuchet MS"/>
              </a:rPr>
              <a:t>0;</a:t>
            </a:r>
            <a:r>
              <a:rPr sz="2200" spc="-285" dirty="0">
                <a:latin typeface="Trebuchet MS"/>
                <a:cs typeface="Trebuchet MS"/>
              </a:rPr>
              <a:t> </a:t>
            </a:r>
            <a:r>
              <a:rPr sz="2200" spc="-145" dirty="0">
                <a:latin typeface="Trebuchet MS"/>
                <a:cs typeface="Trebuchet MS"/>
              </a:rPr>
              <a:t>i</a:t>
            </a:r>
            <a:r>
              <a:rPr sz="2200" spc="-50" dirty="0">
                <a:latin typeface="Trebuchet MS"/>
                <a:cs typeface="Trebuchet MS"/>
              </a:rPr>
              <a:t> </a:t>
            </a:r>
            <a:r>
              <a:rPr sz="2200" spc="135" dirty="0">
                <a:latin typeface="Trebuchet MS"/>
                <a:cs typeface="Trebuchet MS"/>
              </a:rPr>
              <a:t>&lt;</a:t>
            </a:r>
            <a:r>
              <a:rPr sz="2200" spc="-60" dirty="0">
                <a:latin typeface="Trebuchet MS"/>
                <a:cs typeface="Trebuchet MS"/>
              </a:rPr>
              <a:t> </a:t>
            </a:r>
            <a:r>
              <a:rPr sz="2200" spc="-204" dirty="0">
                <a:latin typeface="Trebuchet MS"/>
                <a:cs typeface="Trebuchet MS"/>
              </a:rPr>
              <a:t>n;</a:t>
            </a:r>
            <a:r>
              <a:rPr sz="2200" spc="-285" dirty="0">
                <a:latin typeface="Trebuchet MS"/>
                <a:cs typeface="Trebuchet MS"/>
              </a:rPr>
              <a:t> </a:t>
            </a:r>
            <a:r>
              <a:rPr sz="2200" spc="30" dirty="0">
                <a:latin typeface="Trebuchet MS"/>
                <a:cs typeface="Trebuchet MS"/>
              </a:rPr>
              <a:t>i+</a:t>
            </a:r>
            <a:r>
              <a:rPr sz="2200" spc="55" dirty="0">
                <a:latin typeface="Trebuchet MS"/>
                <a:cs typeface="Trebuchet MS"/>
              </a:rPr>
              <a:t>+</a:t>
            </a:r>
            <a:r>
              <a:rPr sz="2200" spc="-95" dirty="0">
                <a:latin typeface="Trebuchet MS"/>
                <a:cs typeface="Trebuchet MS"/>
              </a:rPr>
              <a:t>)</a:t>
            </a:r>
            <a:endParaRPr sz="2200">
              <a:latin typeface="Trebuchet MS"/>
              <a:cs typeface="Trebuchet MS"/>
            </a:endParaRPr>
          </a:p>
          <a:p>
            <a:pPr marL="295910">
              <a:spcBef>
                <a:spcPts val="75"/>
              </a:spcBef>
            </a:pPr>
            <a:r>
              <a:rPr sz="2200" spc="-290" dirty="0">
                <a:latin typeface="Trebuchet MS"/>
                <a:cs typeface="Trebuchet MS"/>
              </a:rPr>
              <a:t>f</a:t>
            </a:r>
            <a:r>
              <a:rPr sz="2200" spc="30" dirty="0">
                <a:latin typeface="Trebuchet MS"/>
                <a:cs typeface="Trebuchet MS"/>
              </a:rPr>
              <a:t>o</a:t>
            </a:r>
            <a:r>
              <a:rPr sz="2200" spc="10" dirty="0">
                <a:latin typeface="Trebuchet MS"/>
                <a:cs typeface="Trebuchet MS"/>
              </a:rPr>
              <a:t>r</a:t>
            </a:r>
            <a:r>
              <a:rPr sz="2200" spc="-95" dirty="0">
                <a:latin typeface="Trebuchet MS"/>
                <a:cs typeface="Trebuchet MS"/>
              </a:rPr>
              <a:t>(</a:t>
            </a:r>
            <a:r>
              <a:rPr sz="2200" spc="-85" dirty="0">
                <a:latin typeface="Trebuchet MS"/>
                <a:cs typeface="Trebuchet MS"/>
              </a:rPr>
              <a:t> </a:t>
            </a:r>
            <a:r>
              <a:rPr sz="2200" spc="-325" dirty="0">
                <a:latin typeface="Trebuchet MS"/>
                <a:cs typeface="Trebuchet MS"/>
              </a:rPr>
              <a:t>j</a:t>
            </a:r>
            <a:r>
              <a:rPr sz="2200" spc="-50" dirty="0">
                <a:latin typeface="Trebuchet MS"/>
                <a:cs typeface="Trebuchet MS"/>
              </a:rPr>
              <a:t> </a:t>
            </a:r>
            <a:r>
              <a:rPr sz="2200" spc="135" dirty="0">
                <a:latin typeface="Trebuchet MS"/>
                <a:cs typeface="Trebuchet MS"/>
              </a:rPr>
              <a:t>=</a:t>
            </a:r>
            <a:r>
              <a:rPr sz="2200" spc="-55" dirty="0">
                <a:latin typeface="Trebuchet MS"/>
                <a:cs typeface="Trebuchet MS"/>
              </a:rPr>
              <a:t> </a:t>
            </a:r>
            <a:r>
              <a:rPr sz="2200" spc="-180" dirty="0">
                <a:latin typeface="Trebuchet MS"/>
                <a:cs typeface="Trebuchet MS"/>
              </a:rPr>
              <a:t>0;</a:t>
            </a:r>
            <a:r>
              <a:rPr sz="2200" spc="-285" dirty="0">
                <a:latin typeface="Trebuchet MS"/>
                <a:cs typeface="Trebuchet MS"/>
              </a:rPr>
              <a:t> </a:t>
            </a:r>
            <a:r>
              <a:rPr sz="2200" spc="-325" dirty="0">
                <a:latin typeface="Trebuchet MS"/>
                <a:cs typeface="Trebuchet MS"/>
              </a:rPr>
              <a:t>j</a:t>
            </a:r>
            <a:r>
              <a:rPr sz="2200" spc="-50" dirty="0">
                <a:latin typeface="Trebuchet MS"/>
                <a:cs typeface="Trebuchet MS"/>
              </a:rPr>
              <a:t> </a:t>
            </a:r>
            <a:r>
              <a:rPr sz="2200" spc="135" dirty="0">
                <a:latin typeface="Trebuchet MS"/>
                <a:cs typeface="Trebuchet MS"/>
              </a:rPr>
              <a:t>&lt;</a:t>
            </a:r>
            <a:r>
              <a:rPr sz="2200" spc="-55" dirty="0">
                <a:latin typeface="Trebuchet MS"/>
                <a:cs typeface="Trebuchet MS"/>
              </a:rPr>
              <a:t> </a:t>
            </a:r>
            <a:r>
              <a:rPr sz="2200" spc="35" dirty="0">
                <a:latin typeface="Trebuchet MS"/>
                <a:cs typeface="Trebuchet MS"/>
              </a:rPr>
              <a:t>2</a:t>
            </a:r>
            <a:r>
              <a:rPr sz="2200" spc="10" dirty="0">
                <a:latin typeface="Trebuchet MS"/>
                <a:cs typeface="Trebuchet MS"/>
              </a:rPr>
              <a:t>*</a:t>
            </a:r>
            <a:r>
              <a:rPr sz="2200" spc="-200" dirty="0">
                <a:latin typeface="Trebuchet MS"/>
                <a:cs typeface="Trebuchet MS"/>
              </a:rPr>
              <a:t>n;</a:t>
            </a:r>
            <a:r>
              <a:rPr sz="2200" spc="-285" dirty="0">
                <a:latin typeface="Trebuchet MS"/>
                <a:cs typeface="Trebuchet MS"/>
              </a:rPr>
              <a:t> </a:t>
            </a:r>
            <a:r>
              <a:rPr sz="2200" spc="-45" dirty="0">
                <a:latin typeface="Trebuchet MS"/>
                <a:cs typeface="Trebuchet MS"/>
              </a:rPr>
              <a:t>j++)</a:t>
            </a:r>
            <a:endParaRPr sz="2200">
              <a:latin typeface="Trebuchet MS"/>
              <a:cs typeface="Trebuchet MS"/>
            </a:endParaRPr>
          </a:p>
          <a:p>
            <a:pPr marL="844550">
              <a:spcBef>
                <a:spcPts val="70"/>
              </a:spcBef>
            </a:pPr>
            <a:r>
              <a:rPr sz="2200" spc="-55" dirty="0">
                <a:latin typeface="Trebuchet MS"/>
                <a:cs typeface="Trebuchet MS"/>
              </a:rPr>
              <a:t>sum++;</a:t>
            </a:r>
            <a:endParaRPr sz="2200">
              <a:latin typeface="Trebuchet MS"/>
              <a:cs typeface="Trebuchet MS"/>
            </a:endParaRPr>
          </a:p>
          <a:p>
            <a:pPr>
              <a:lnSpc>
                <a:spcPct val="100000"/>
              </a:lnSpc>
            </a:pPr>
            <a:endParaRPr sz="2400">
              <a:latin typeface="Trebuchet MS"/>
              <a:cs typeface="Trebuchet MS"/>
            </a:endParaRPr>
          </a:p>
          <a:p>
            <a:pPr marL="295910" indent="-283845">
              <a:lnSpc>
                <a:spcPts val="2380"/>
              </a:lnSpc>
              <a:buClr>
                <a:srgbClr val="3891A7"/>
              </a:buClr>
              <a:buSzPct val="79545"/>
              <a:buFont typeface="Segoe UI Symbol"/>
              <a:buChar char="⚫"/>
              <a:tabLst>
                <a:tab pos="295910" algn="l"/>
                <a:tab pos="296545" algn="l"/>
              </a:tabLst>
            </a:pPr>
            <a:r>
              <a:rPr sz="2200" spc="-60" dirty="0">
                <a:latin typeface="Trebuchet MS"/>
                <a:cs typeface="Trebuchet MS"/>
              </a:rPr>
              <a:t>The</a:t>
            </a:r>
            <a:r>
              <a:rPr sz="2200" spc="-114" dirty="0">
                <a:latin typeface="Trebuchet MS"/>
                <a:cs typeface="Trebuchet MS"/>
              </a:rPr>
              <a:t> </a:t>
            </a:r>
            <a:r>
              <a:rPr sz="2200" spc="-120" dirty="0">
                <a:latin typeface="Trebuchet MS"/>
                <a:cs typeface="Trebuchet MS"/>
              </a:rPr>
              <a:t>first</a:t>
            </a:r>
            <a:r>
              <a:rPr sz="2200" spc="-15" dirty="0">
                <a:latin typeface="Trebuchet MS"/>
                <a:cs typeface="Trebuchet MS"/>
              </a:rPr>
              <a:t> </a:t>
            </a:r>
            <a:r>
              <a:rPr sz="2200" spc="-60" dirty="0">
                <a:latin typeface="Trebuchet MS"/>
                <a:cs typeface="Trebuchet MS"/>
              </a:rPr>
              <a:t>loop</a:t>
            </a:r>
            <a:r>
              <a:rPr sz="2200" spc="-90" dirty="0">
                <a:latin typeface="Trebuchet MS"/>
                <a:cs typeface="Trebuchet MS"/>
              </a:rPr>
              <a:t> </a:t>
            </a:r>
            <a:r>
              <a:rPr sz="2200" spc="-60" dirty="0">
                <a:latin typeface="Trebuchet MS"/>
                <a:cs typeface="Trebuchet MS"/>
              </a:rPr>
              <a:t>runs</a:t>
            </a:r>
            <a:r>
              <a:rPr sz="2200" spc="-55" dirty="0">
                <a:latin typeface="Trebuchet MS"/>
                <a:cs typeface="Trebuchet MS"/>
              </a:rPr>
              <a:t> </a:t>
            </a:r>
            <a:r>
              <a:rPr sz="2200" spc="-125" dirty="0">
                <a:latin typeface="Trebuchet MS"/>
                <a:cs typeface="Trebuchet MS"/>
              </a:rPr>
              <a:t>in</a:t>
            </a:r>
            <a:r>
              <a:rPr sz="2200" spc="-45" dirty="0">
                <a:latin typeface="Trebuchet MS"/>
                <a:cs typeface="Trebuchet MS"/>
              </a:rPr>
              <a:t> </a:t>
            </a:r>
            <a:r>
              <a:rPr sz="2200" spc="10" dirty="0">
                <a:latin typeface="Trebuchet MS"/>
                <a:cs typeface="Trebuchet MS"/>
              </a:rPr>
              <a:t>O(n)</a:t>
            </a:r>
            <a:r>
              <a:rPr sz="2200" spc="-85" dirty="0">
                <a:latin typeface="Trebuchet MS"/>
                <a:cs typeface="Trebuchet MS"/>
              </a:rPr>
              <a:t> </a:t>
            </a:r>
            <a:r>
              <a:rPr sz="2200" spc="-170" dirty="0">
                <a:latin typeface="Trebuchet MS"/>
                <a:cs typeface="Trebuchet MS"/>
              </a:rPr>
              <a:t>time,</a:t>
            </a:r>
            <a:r>
              <a:rPr sz="2200" spc="-285" dirty="0">
                <a:latin typeface="Trebuchet MS"/>
                <a:cs typeface="Trebuchet MS"/>
              </a:rPr>
              <a:t> </a:t>
            </a:r>
            <a:r>
              <a:rPr sz="2200" spc="-125" dirty="0">
                <a:latin typeface="Trebuchet MS"/>
                <a:cs typeface="Trebuchet MS"/>
              </a:rPr>
              <a:t>the</a:t>
            </a:r>
            <a:r>
              <a:rPr sz="2200" spc="-65" dirty="0">
                <a:latin typeface="Trebuchet MS"/>
                <a:cs typeface="Trebuchet MS"/>
              </a:rPr>
              <a:t> </a:t>
            </a:r>
            <a:r>
              <a:rPr sz="2200" spc="-85" dirty="0">
                <a:latin typeface="Trebuchet MS"/>
                <a:cs typeface="Trebuchet MS"/>
              </a:rPr>
              <a:t>second</a:t>
            </a:r>
            <a:r>
              <a:rPr sz="2200" spc="-15" dirty="0">
                <a:latin typeface="Trebuchet MS"/>
                <a:cs typeface="Trebuchet MS"/>
              </a:rPr>
              <a:t> </a:t>
            </a:r>
            <a:r>
              <a:rPr sz="2200" spc="-95" dirty="0">
                <a:latin typeface="Trebuchet MS"/>
                <a:cs typeface="Trebuchet MS"/>
              </a:rPr>
              <a:t>-</a:t>
            </a:r>
            <a:r>
              <a:rPr sz="2200" spc="-30" dirty="0">
                <a:latin typeface="Trebuchet MS"/>
                <a:cs typeface="Trebuchet MS"/>
              </a:rPr>
              <a:t> </a:t>
            </a:r>
            <a:r>
              <a:rPr sz="2200" spc="-20" dirty="0">
                <a:latin typeface="Trebuchet MS"/>
                <a:cs typeface="Trebuchet MS"/>
              </a:rPr>
              <a:t>O(n^2)</a:t>
            </a:r>
            <a:r>
              <a:rPr sz="2200" spc="-85" dirty="0">
                <a:latin typeface="Trebuchet MS"/>
                <a:cs typeface="Trebuchet MS"/>
              </a:rPr>
              <a:t> </a:t>
            </a:r>
            <a:r>
              <a:rPr sz="2200" spc="-170" dirty="0">
                <a:latin typeface="Trebuchet MS"/>
                <a:cs typeface="Trebuchet MS"/>
              </a:rPr>
              <a:t>time,</a:t>
            </a:r>
            <a:r>
              <a:rPr sz="2200" spc="-285" dirty="0">
                <a:latin typeface="Trebuchet MS"/>
                <a:cs typeface="Trebuchet MS"/>
              </a:rPr>
              <a:t> </a:t>
            </a:r>
            <a:r>
              <a:rPr sz="2200" spc="-125" dirty="0">
                <a:latin typeface="Trebuchet MS"/>
                <a:cs typeface="Trebuchet MS"/>
              </a:rPr>
              <a:t>the</a:t>
            </a:r>
            <a:endParaRPr sz="2200">
              <a:latin typeface="Trebuchet MS"/>
              <a:cs typeface="Trebuchet MS"/>
            </a:endParaRPr>
          </a:p>
          <a:p>
            <a:pPr marL="295910">
              <a:lnSpc>
                <a:spcPts val="2380"/>
              </a:lnSpc>
            </a:pPr>
            <a:r>
              <a:rPr sz="2200" spc="-204" dirty="0">
                <a:latin typeface="Trebuchet MS"/>
                <a:cs typeface="Trebuchet MS"/>
              </a:rPr>
              <a:t>m</a:t>
            </a:r>
            <a:r>
              <a:rPr sz="2200" spc="-140" dirty="0">
                <a:latin typeface="Trebuchet MS"/>
                <a:cs typeface="Trebuchet MS"/>
              </a:rPr>
              <a:t>a</a:t>
            </a:r>
            <a:r>
              <a:rPr sz="2200" spc="-65" dirty="0">
                <a:latin typeface="Trebuchet MS"/>
                <a:cs typeface="Trebuchet MS"/>
              </a:rPr>
              <a:t>xi</a:t>
            </a:r>
            <a:r>
              <a:rPr sz="2200" spc="-165" dirty="0">
                <a:latin typeface="Trebuchet MS"/>
                <a:cs typeface="Trebuchet MS"/>
              </a:rPr>
              <a:t>m</a:t>
            </a:r>
            <a:r>
              <a:rPr sz="2200" spc="-110" dirty="0">
                <a:latin typeface="Trebuchet MS"/>
                <a:cs typeface="Trebuchet MS"/>
              </a:rPr>
              <a:t>um</a:t>
            </a:r>
            <a:r>
              <a:rPr sz="2200" spc="-90" dirty="0">
                <a:latin typeface="Trebuchet MS"/>
                <a:cs typeface="Trebuchet MS"/>
              </a:rPr>
              <a:t> </a:t>
            </a:r>
            <a:r>
              <a:rPr sz="2200" spc="-85" dirty="0">
                <a:latin typeface="Trebuchet MS"/>
                <a:cs typeface="Trebuchet MS"/>
              </a:rPr>
              <a:t>i</a:t>
            </a:r>
            <a:r>
              <a:rPr sz="2200" spc="-110" dirty="0">
                <a:latin typeface="Trebuchet MS"/>
                <a:cs typeface="Trebuchet MS"/>
              </a:rPr>
              <a:t>s</a:t>
            </a:r>
            <a:r>
              <a:rPr sz="2200" spc="-60" dirty="0">
                <a:latin typeface="Trebuchet MS"/>
                <a:cs typeface="Trebuchet MS"/>
              </a:rPr>
              <a:t> </a:t>
            </a:r>
            <a:r>
              <a:rPr sz="2200" spc="335" dirty="0">
                <a:latin typeface="Trebuchet MS"/>
                <a:cs typeface="Trebuchet MS"/>
              </a:rPr>
              <a:t>O</a:t>
            </a:r>
            <a:r>
              <a:rPr sz="2200" spc="-95" dirty="0">
                <a:latin typeface="Trebuchet MS"/>
                <a:cs typeface="Trebuchet MS"/>
              </a:rPr>
              <a:t>(n^2)</a:t>
            </a:r>
            <a:endParaRPr sz="2200">
              <a:latin typeface="Trebuchet MS"/>
              <a:cs typeface="Trebuchet MS"/>
            </a:endParaRPr>
          </a:p>
          <a:p>
            <a:pPr>
              <a:spcBef>
                <a:spcPts val="20"/>
              </a:spcBef>
            </a:pPr>
            <a:endParaRPr sz="2350">
              <a:latin typeface="Trebuchet MS"/>
              <a:cs typeface="Trebuchet MS"/>
            </a:endParaRPr>
          </a:p>
          <a:p>
            <a:pPr marL="814069" marR="5080" algn="ctr">
              <a:lnSpc>
                <a:spcPct val="80000"/>
              </a:lnSpc>
            </a:pPr>
            <a:r>
              <a:rPr sz="3100" spc="-40" dirty="0">
                <a:solidFill>
                  <a:srgbClr val="FF0000"/>
                </a:solidFill>
                <a:latin typeface="Trebuchet MS"/>
                <a:cs typeface="Trebuchet MS"/>
              </a:rPr>
              <a:t>T</a:t>
            </a:r>
            <a:r>
              <a:rPr sz="3100" spc="-35" dirty="0">
                <a:solidFill>
                  <a:srgbClr val="FF0000"/>
                </a:solidFill>
                <a:latin typeface="Trebuchet MS"/>
                <a:cs typeface="Trebuchet MS"/>
              </a:rPr>
              <a:t>h</a:t>
            </a:r>
            <a:r>
              <a:rPr sz="3100" spc="-210" dirty="0">
                <a:solidFill>
                  <a:srgbClr val="FF0000"/>
                </a:solidFill>
                <a:latin typeface="Trebuchet MS"/>
                <a:cs typeface="Trebuchet MS"/>
              </a:rPr>
              <a:t>e</a:t>
            </a:r>
            <a:r>
              <a:rPr sz="3100" spc="-95" dirty="0">
                <a:solidFill>
                  <a:srgbClr val="FF0000"/>
                </a:solidFill>
                <a:latin typeface="Trebuchet MS"/>
                <a:cs typeface="Trebuchet MS"/>
              </a:rPr>
              <a:t> </a:t>
            </a:r>
            <a:r>
              <a:rPr sz="3100" spc="-180" dirty="0">
                <a:solidFill>
                  <a:srgbClr val="FF0000"/>
                </a:solidFill>
                <a:latin typeface="Trebuchet MS"/>
                <a:cs typeface="Trebuchet MS"/>
              </a:rPr>
              <a:t>total</a:t>
            </a:r>
            <a:r>
              <a:rPr sz="3100" spc="-65" dirty="0">
                <a:solidFill>
                  <a:srgbClr val="FF0000"/>
                </a:solidFill>
                <a:latin typeface="Trebuchet MS"/>
                <a:cs typeface="Trebuchet MS"/>
              </a:rPr>
              <a:t> </a:t>
            </a:r>
            <a:r>
              <a:rPr sz="3100" spc="-85" dirty="0">
                <a:solidFill>
                  <a:srgbClr val="FF0000"/>
                </a:solidFill>
                <a:latin typeface="Trebuchet MS"/>
                <a:cs typeface="Trebuchet MS"/>
              </a:rPr>
              <a:t>run</a:t>
            </a:r>
            <a:r>
              <a:rPr sz="3100" spc="-140" dirty="0">
                <a:solidFill>
                  <a:srgbClr val="FF0000"/>
                </a:solidFill>
                <a:latin typeface="Trebuchet MS"/>
                <a:cs typeface="Trebuchet MS"/>
              </a:rPr>
              <a:t>n</a:t>
            </a:r>
            <a:r>
              <a:rPr sz="3100" spc="-190" dirty="0">
                <a:solidFill>
                  <a:srgbClr val="FF0000"/>
                </a:solidFill>
                <a:latin typeface="Trebuchet MS"/>
                <a:cs typeface="Trebuchet MS"/>
              </a:rPr>
              <a:t>in</a:t>
            </a:r>
            <a:r>
              <a:rPr sz="3100" spc="-220" dirty="0">
                <a:solidFill>
                  <a:srgbClr val="FF0000"/>
                </a:solidFill>
                <a:latin typeface="Trebuchet MS"/>
                <a:cs typeface="Trebuchet MS"/>
              </a:rPr>
              <a:t>g</a:t>
            </a:r>
            <a:r>
              <a:rPr sz="3100" spc="-120" dirty="0">
                <a:solidFill>
                  <a:srgbClr val="FF0000"/>
                </a:solidFill>
                <a:latin typeface="Trebuchet MS"/>
                <a:cs typeface="Trebuchet MS"/>
              </a:rPr>
              <a:t> </a:t>
            </a:r>
            <a:r>
              <a:rPr sz="3100" spc="-135" dirty="0">
                <a:solidFill>
                  <a:srgbClr val="FF0000"/>
                </a:solidFill>
                <a:latin typeface="Trebuchet MS"/>
                <a:cs typeface="Trebuchet MS"/>
              </a:rPr>
              <a:t>ti</a:t>
            </a:r>
            <a:r>
              <a:rPr sz="3100" spc="-345" dirty="0">
                <a:solidFill>
                  <a:srgbClr val="FF0000"/>
                </a:solidFill>
                <a:latin typeface="Trebuchet MS"/>
                <a:cs typeface="Trebuchet MS"/>
              </a:rPr>
              <a:t>m</a:t>
            </a:r>
            <a:r>
              <a:rPr sz="3100" spc="-210" dirty="0">
                <a:solidFill>
                  <a:srgbClr val="FF0000"/>
                </a:solidFill>
                <a:latin typeface="Trebuchet MS"/>
                <a:cs typeface="Trebuchet MS"/>
              </a:rPr>
              <a:t>e</a:t>
            </a:r>
            <a:r>
              <a:rPr sz="3100" spc="-45" dirty="0">
                <a:solidFill>
                  <a:srgbClr val="FF0000"/>
                </a:solidFill>
                <a:latin typeface="Trebuchet MS"/>
                <a:cs typeface="Trebuchet MS"/>
              </a:rPr>
              <a:t> </a:t>
            </a:r>
            <a:r>
              <a:rPr sz="3100" spc="-120" dirty="0">
                <a:solidFill>
                  <a:srgbClr val="FF0000"/>
                </a:solidFill>
                <a:latin typeface="Trebuchet MS"/>
                <a:cs typeface="Trebuchet MS"/>
              </a:rPr>
              <a:t>i</a:t>
            </a:r>
            <a:r>
              <a:rPr sz="3100" spc="-160" dirty="0">
                <a:solidFill>
                  <a:srgbClr val="FF0000"/>
                </a:solidFill>
                <a:latin typeface="Trebuchet MS"/>
                <a:cs typeface="Trebuchet MS"/>
              </a:rPr>
              <a:t>s</a:t>
            </a:r>
            <a:r>
              <a:rPr sz="3100" spc="-75" dirty="0">
                <a:solidFill>
                  <a:srgbClr val="FF0000"/>
                </a:solidFill>
                <a:latin typeface="Trebuchet MS"/>
                <a:cs typeface="Trebuchet MS"/>
              </a:rPr>
              <a:t> </a:t>
            </a:r>
            <a:r>
              <a:rPr sz="3100" spc="-145" dirty="0">
                <a:solidFill>
                  <a:srgbClr val="FF0000"/>
                </a:solidFill>
                <a:latin typeface="Trebuchet MS"/>
                <a:cs typeface="Trebuchet MS"/>
              </a:rPr>
              <a:t>t</a:t>
            </a:r>
            <a:r>
              <a:rPr sz="3100" spc="-190" dirty="0">
                <a:solidFill>
                  <a:srgbClr val="FF0000"/>
                </a:solidFill>
                <a:latin typeface="Trebuchet MS"/>
                <a:cs typeface="Trebuchet MS"/>
              </a:rPr>
              <a:t>h</a:t>
            </a:r>
            <a:r>
              <a:rPr sz="3100" spc="-210" dirty="0">
                <a:solidFill>
                  <a:srgbClr val="FF0000"/>
                </a:solidFill>
                <a:latin typeface="Trebuchet MS"/>
                <a:cs typeface="Trebuchet MS"/>
              </a:rPr>
              <a:t>e</a:t>
            </a:r>
            <a:r>
              <a:rPr sz="3100" spc="-95" dirty="0">
                <a:solidFill>
                  <a:srgbClr val="FF0000"/>
                </a:solidFill>
                <a:latin typeface="Trebuchet MS"/>
                <a:cs typeface="Trebuchet MS"/>
              </a:rPr>
              <a:t> </a:t>
            </a:r>
            <a:r>
              <a:rPr sz="3100" spc="-195" dirty="0">
                <a:solidFill>
                  <a:srgbClr val="FF0000"/>
                </a:solidFill>
                <a:latin typeface="Trebuchet MS"/>
                <a:cs typeface="Trebuchet MS"/>
              </a:rPr>
              <a:t>m</a:t>
            </a:r>
            <a:r>
              <a:rPr sz="3100" spc="-145" dirty="0">
                <a:solidFill>
                  <a:srgbClr val="FF0000"/>
                </a:solidFill>
                <a:latin typeface="Trebuchet MS"/>
                <a:cs typeface="Trebuchet MS"/>
              </a:rPr>
              <a:t>axi</a:t>
            </a:r>
            <a:r>
              <a:rPr sz="3100" spc="-310" dirty="0">
                <a:solidFill>
                  <a:srgbClr val="FF0000"/>
                </a:solidFill>
                <a:latin typeface="Trebuchet MS"/>
                <a:cs typeface="Trebuchet MS"/>
              </a:rPr>
              <a:t>m</a:t>
            </a:r>
            <a:r>
              <a:rPr sz="3100" spc="-140" dirty="0">
                <a:solidFill>
                  <a:srgbClr val="FF0000"/>
                </a:solidFill>
                <a:latin typeface="Trebuchet MS"/>
                <a:cs typeface="Trebuchet MS"/>
              </a:rPr>
              <a:t>u</a:t>
            </a:r>
            <a:r>
              <a:rPr sz="3100" spc="-185" dirty="0">
                <a:solidFill>
                  <a:srgbClr val="FF0000"/>
                </a:solidFill>
                <a:latin typeface="Trebuchet MS"/>
                <a:cs typeface="Trebuchet MS"/>
              </a:rPr>
              <a:t>m</a:t>
            </a:r>
            <a:r>
              <a:rPr sz="3100" spc="-60" dirty="0">
                <a:solidFill>
                  <a:srgbClr val="FF0000"/>
                </a:solidFill>
                <a:latin typeface="Trebuchet MS"/>
                <a:cs typeface="Trebuchet MS"/>
              </a:rPr>
              <a:t> </a:t>
            </a:r>
            <a:r>
              <a:rPr sz="3100" spc="-140" dirty="0">
                <a:solidFill>
                  <a:srgbClr val="FF0000"/>
                </a:solidFill>
                <a:latin typeface="Trebuchet MS"/>
                <a:cs typeface="Trebuchet MS"/>
              </a:rPr>
              <a:t>of  </a:t>
            </a:r>
            <a:r>
              <a:rPr sz="3100" spc="-145" dirty="0">
                <a:solidFill>
                  <a:srgbClr val="FF0000"/>
                </a:solidFill>
                <a:latin typeface="Trebuchet MS"/>
                <a:cs typeface="Trebuchet MS"/>
              </a:rPr>
              <a:t>t</a:t>
            </a:r>
            <a:r>
              <a:rPr sz="3100" spc="-195" dirty="0">
                <a:solidFill>
                  <a:srgbClr val="FF0000"/>
                </a:solidFill>
                <a:latin typeface="Trebuchet MS"/>
                <a:cs typeface="Trebuchet MS"/>
              </a:rPr>
              <a:t>h</a:t>
            </a:r>
            <a:r>
              <a:rPr sz="3100" spc="-210" dirty="0">
                <a:solidFill>
                  <a:srgbClr val="FF0000"/>
                </a:solidFill>
                <a:latin typeface="Trebuchet MS"/>
                <a:cs typeface="Trebuchet MS"/>
              </a:rPr>
              <a:t>e</a:t>
            </a:r>
            <a:r>
              <a:rPr sz="3100" spc="-90" dirty="0">
                <a:solidFill>
                  <a:srgbClr val="FF0000"/>
                </a:solidFill>
                <a:latin typeface="Trebuchet MS"/>
                <a:cs typeface="Trebuchet MS"/>
              </a:rPr>
              <a:t> </a:t>
            </a:r>
            <a:r>
              <a:rPr sz="3100" spc="-55" dirty="0">
                <a:solidFill>
                  <a:srgbClr val="FF0000"/>
                </a:solidFill>
                <a:latin typeface="Trebuchet MS"/>
                <a:cs typeface="Trebuchet MS"/>
              </a:rPr>
              <a:t>r</a:t>
            </a:r>
            <a:r>
              <a:rPr sz="3100" spc="-70" dirty="0">
                <a:solidFill>
                  <a:srgbClr val="FF0000"/>
                </a:solidFill>
                <a:latin typeface="Trebuchet MS"/>
                <a:cs typeface="Trebuchet MS"/>
              </a:rPr>
              <a:t>u</a:t>
            </a:r>
            <a:r>
              <a:rPr sz="3100" spc="-145" dirty="0">
                <a:solidFill>
                  <a:srgbClr val="FF0000"/>
                </a:solidFill>
                <a:latin typeface="Trebuchet MS"/>
                <a:cs typeface="Trebuchet MS"/>
              </a:rPr>
              <a:t>nn</a:t>
            </a:r>
            <a:r>
              <a:rPr sz="3100" spc="-190" dirty="0">
                <a:solidFill>
                  <a:srgbClr val="FF0000"/>
                </a:solidFill>
                <a:latin typeface="Trebuchet MS"/>
                <a:cs typeface="Trebuchet MS"/>
              </a:rPr>
              <a:t>in</a:t>
            </a:r>
            <a:r>
              <a:rPr sz="3100" spc="-225" dirty="0">
                <a:solidFill>
                  <a:srgbClr val="FF0000"/>
                </a:solidFill>
                <a:latin typeface="Trebuchet MS"/>
                <a:cs typeface="Trebuchet MS"/>
              </a:rPr>
              <a:t>g</a:t>
            </a:r>
            <a:r>
              <a:rPr sz="3100" spc="-114" dirty="0">
                <a:solidFill>
                  <a:srgbClr val="FF0000"/>
                </a:solidFill>
                <a:latin typeface="Trebuchet MS"/>
                <a:cs typeface="Trebuchet MS"/>
              </a:rPr>
              <a:t> </a:t>
            </a:r>
            <a:r>
              <a:rPr sz="3100" spc="-135" dirty="0">
                <a:solidFill>
                  <a:srgbClr val="FF0000"/>
                </a:solidFill>
                <a:latin typeface="Trebuchet MS"/>
                <a:cs typeface="Trebuchet MS"/>
              </a:rPr>
              <a:t>ti</a:t>
            </a:r>
            <a:r>
              <a:rPr sz="3100" spc="-340" dirty="0">
                <a:solidFill>
                  <a:srgbClr val="FF0000"/>
                </a:solidFill>
                <a:latin typeface="Trebuchet MS"/>
                <a:cs typeface="Trebuchet MS"/>
              </a:rPr>
              <a:t>m</a:t>
            </a:r>
            <a:r>
              <a:rPr sz="3100" spc="-210" dirty="0">
                <a:solidFill>
                  <a:srgbClr val="FF0000"/>
                </a:solidFill>
                <a:latin typeface="Trebuchet MS"/>
                <a:cs typeface="Trebuchet MS"/>
              </a:rPr>
              <a:t>e</a:t>
            </a:r>
            <a:r>
              <a:rPr sz="3100" spc="-50" dirty="0">
                <a:solidFill>
                  <a:srgbClr val="FF0000"/>
                </a:solidFill>
                <a:latin typeface="Trebuchet MS"/>
                <a:cs typeface="Trebuchet MS"/>
              </a:rPr>
              <a:t> </a:t>
            </a:r>
            <a:r>
              <a:rPr sz="3100" spc="-165" dirty="0">
                <a:solidFill>
                  <a:srgbClr val="FF0000"/>
                </a:solidFill>
                <a:latin typeface="Trebuchet MS"/>
                <a:cs typeface="Trebuchet MS"/>
              </a:rPr>
              <a:t>of</a:t>
            </a:r>
            <a:r>
              <a:rPr sz="3100" spc="-65" dirty="0">
                <a:solidFill>
                  <a:srgbClr val="FF0000"/>
                </a:solidFill>
                <a:latin typeface="Trebuchet MS"/>
                <a:cs typeface="Trebuchet MS"/>
              </a:rPr>
              <a:t> </a:t>
            </a:r>
            <a:r>
              <a:rPr sz="3100" spc="-145" dirty="0">
                <a:solidFill>
                  <a:srgbClr val="FF0000"/>
                </a:solidFill>
                <a:latin typeface="Trebuchet MS"/>
                <a:cs typeface="Trebuchet MS"/>
              </a:rPr>
              <a:t>t</a:t>
            </a:r>
            <a:r>
              <a:rPr sz="3100" spc="-195" dirty="0">
                <a:solidFill>
                  <a:srgbClr val="FF0000"/>
                </a:solidFill>
                <a:latin typeface="Trebuchet MS"/>
                <a:cs typeface="Trebuchet MS"/>
              </a:rPr>
              <a:t>h</a:t>
            </a:r>
            <a:r>
              <a:rPr sz="3100" spc="-210" dirty="0">
                <a:solidFill>
                  <a:srgbClr val="FF0000"/>
                </a:solidFill>
                <a:latin typeface="Trebuchet MS"/>
                <a:cs typeface="Trebuchet MS"/>
              </a:rPr>
              <a:t>e</a:t>
            </a:r>
            <a:r>
              <a:rPr sz="3100" spc="-90" dirty="0">
                <a:solidFill>
                  <a:srgbClr val="FF0000"/>
                </a:solidFill>
                <a:latin typeface="Trebuchet MS"/>
                <a:cs typeface="Trebuchet MS"/>
              </a:rPr>
              <a:t> </a:t>
            </a:r>
            <a:r>
              <a:rPr sz="3100" spc="-155" dirty="0">
                <a:solidFill>
                  <a:srgbClr val="FF0000"/>
                </a:solidFill>
                <a:latin typeface="Trebuchet MS"/>
                <a:cs typeface="Trebuchet MS"/>
              </a:rPr>
              <a:t>in</a:t>
            </a:r>
            <a:r>
              <a:rPr sz="3100" spc="-200" dirty="0">
                <a:solidFill>
                  <a:srgbClr val="FF0000"/>
                </a:solidFill>
                <a:latin typeface="Trebuchet MS"/>
                <a:cs typeface="Trebuchet MS"/>
              </a:rPr>
              <a:t>d</a:t>
            </a:r>
            <a:r>
              <a:rPr sz="3100" spc="-170" dirty="0">
                <a:solidFill>
                  <a:srgbClr val="FF0000"/>
                </a:solidFill>
                <a:latin typeface="Trebuchet MS"/>
                <a:cs typeface="Trebuchet MS"/>
              </a:rPr>
              <a:t>ivid</a:t>
            </a:r>
            <a:r>
              <a:rPr sz="3100" spc="-210" dirty="0">
                <a:solidFill>
                  <a:srgbClr val="FF0000"/>
                </a:solidFill>
                <a:latin typeface="Trebuchet MS"/>
                <a:cs typeface="Trebuchet MS"/>
              </a:rPr>
              <a:t>u</a:t>
            </a:r>
            <a:r>
              <a:rPr sz="3100" spc="-240" dirty="0">
                <a:solidFill>
                  <a:srgbClr val="FF0000"/>
                </a:solidFill>
                <a:latin typeface="Trebuchet MS"/>
                <a:cs typeface="Trebuchet MS"/>
              </a:rPr>
              <a:t>al  </a:t>
            </a:r>
            <a:r>
              <a:rPr sz="3100" spc="-190" dirty="0">
                <a:solidFill>
                  <a:srgbClr val="FF0000"/>
                </a:solidFill>
                <a:latin typeface="Trebuchet MS"/>
                <a:cs typeface="Trebuchet MS"/>
              </a:rPr>
              <a:t>fragments</a:t>
            </a:r>
            <a:endParaRPr sz="3100">
              <a:latin typeface="Trebuchet MS"/>
              <a:cs typeface="Trebuchet M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0661" y="1"/>
            <a:ext cx="9147810" cy="6861175"/>
            <a:chOff x="-3339" y="0"/>
            <a:chExt cx="9147810" cy="6861175"/>
          </a:xfrm>
        </p:grpSpPr>
        <p:pic>
          <p:nvPicPr>
            <p:cNvPr id="3" name="object 3"/>
            <p:cNvPicPr/>
            <p:nvPr/>
          </p:nvPicPr>
          <p:blipFill>
            <a:blip r:embed="rId2" cstate="print"/>
            <a:stretch>
              <a:fillRect/>
            </a:stretch>
          </p:blipFill>
          <p:spPr>
            <a:xfrm>
              <a:off x="0" y="0"/>
              <a:ext cx="9144000" cy="6858000"/>
            </a:xfrm>
            <a:prstGeom prst="rect">
              <a:avLst/>
            </a:prstGeom>
          </p:spPr>
        </p:pic>
        <p:sp>
          <p:nvSpPr>
            <p:cNvPr id="4" name="object 4"/>
            <p:cNvSpPr/>
            <p:nvPr/>
          </p:nvSpPr>
          <p:spPr>
            <a:xfrm>
              <a:off x="3010" y="3556"/>
              <a:ext cx="820419" cy="819785"/>
            </a:xfrm>
            <a:custGeom>
              <a:avLst/>
              <a:gdLst/>
              <a:ahLst/>
              <a:cxnLst/>
              <a:rect l="l" t="t" r="r" b="b"/>
              <a:pathLst>
                <a:path w="820419" h="819785">
                  <a:moveTo>
                    <a:pt x="819949" y="0"/>
                  </a:moveTo>
                  <a:lnTo>
                    <a:pt x="506" y="0"/>
                  </a:lnTo>
                  <a:lnTo>
                    <a:pt x="0" y="819404"/>
                  </a:lnTo>
                  <a:lnTo>
                    <a:pt x="505" y="819404"/>
                  </a:lnTo>
                  <a:lnTo>
                    <a:pt x="48654" y="818012"/>
                  </a:lnTo>
                  <a:lnTo>
                    <a:pt x="96070" y="813890"/>
                  </a:lnTo>
                  <a:lnTo>
                    <a:pt x="142676" y="807114"/>
                  </a:lnTo>
                  <a:lnTo>
                    <a:pt x="188396" y="797760"/>
                  </a:lnTo>
                  <a:lnTo>
                    <a:pt x="233153" y="785906"/>
                  </a:lnTo>
                  <a:lnTo>
                    <a:pt x="276870" y="771629"/>
                  </a:lnTo>
                  <a:lnTo>
                    <a:pt x="319470" y="755005"/>
                  </a:lnTo>
                  <a:lnTo>
                    <a:pt x="360876" y="736111"/>
                  </a:lnTo>
                  <a:lnTo>
                    <a:pt x="401012" y="715024"/>
                  </a:lnTo>
                  <a:lnTo>
                    <a:pt x="439800" y="691821"/>
                  </a:lnTo>
                  <a:lnTo>
                    <a:pt x="477163" y="666580"/>
                  </a:lnTo>
                  <a:lnTo>
                    <a:pt x="513026" y="639376"/>
                  </a:lnTo>
                  <a:lnTo>
                    <a:pt x="547310" y="610287"/>
                  </a:lnTo>
                  <a:lnTo>
                    <a:pt x="579940" y="579389"/>
                  </a:lnTo>
                  <a:lnTo>
                    <a:pt x="610838" y="546760"/>
                  </a:lnTo>
                  <a:lnTo>
                    <a:pt x="639927" y="512477"/>
                  </a:lnTo>
                  <a:lnTo>
                    <a:pt x="667130" y="476615"/>
                  </a:lnTo>
                  <a:lnTo>
                    <a:pt x="692372" y="439253"/>
                  </a:lnTo>
                  <a:lnTo>
                    <a:pt x="715574" y="400467"/>
                  </a:lnTo>
                  <a:lnTo>
                    <a:pt x="736660" y="360334"/>
                  </a:lnTo>
                  <a:lnTo>
                    <a:pt x="755553" y="318930"/>
                  </a:lnTo>
                  <a:lnTo>
                    <a:pt x="772177" y="276333"/>
                  </a:lnTo>
                  <a:lnTo>
                    <a:pt x="786454" y="232620"/>
                  </a:lnTo>
                  <a:lnTo>
                    <a:pt x="798307" y="187868"/>
                  </a:lnTo>
                  <a:lnTo>
                    <a:pt x="807660" y="142152"/>
                  </a:lnTo>
                  <a:lnTo>
                    <a:pt x="814436" y="95551"/>
                  </a:lnTo>
                  <a:lnTo>
                    <a:pt x="818558" y="48141"/>
                  </a:lnTo>
                  <a:lnTo>
                    <a:pt x="819949" y="0"/>
                  </a:lnTo>
                  <a:close/>
                </a:path>
              </a:pathLst>
            </a:custGeom>
            <a:solidFill>
              <a:srgbClr val="FDF9F4">
                <a:alpha val="32940"/>
              </a:srgbClr>
            </a:solidFill>
          </p:spPr>
          <p:txBody>
            <a:bodyPr wrap="square" lIns="0" tIns="0" rIns="0" bIns="0" rtlCol="0"/>
            <a:lstStyle/>
            <a:p>
              <a:endParaRPr/>
            </a:p>
          </p:txBody>
        </p:sp>
        <p:sp>
          <p:nvSpPr>
            <p:cNvPr id="5" name="object 5"/>
            <p:cNvSpPr/>
            <p:nvPr/>
          </p:nvSpPr>
          <p:spPr>
            <a:xfrm>
              <a:off x="3010" y="3556"/>
              <a:ext cx="820419" cy="819785"/>
            </a:xfrm>
            <a:custGeom>
              <a:avLst/>
              <a:gdLst/>
              <a:ahLst/>
              <a:cxnLst/>
              <a:rect l="l" t="t" r="r" b="b"/>
              <a:pathLst>
                <a:path w="820419" h="819785">
                  <a:moveTo>
                    <a:pt x="819949" y="0"/>
                  </a:moveTo>
                  <a:lnTo>
                    <a:pt x="818558" y="48141"/>
                  </a:lnTo>
                  <a:lnTo>
                    <a:pt x="814436" y="95551"/>
                  </a:lnTo>
                  <a:lnTo>
                    <a:pt x="807660" y="142152"/>
                  </a:lnTo>
                  <a:lnTo>
                    <a:pt x="798307" y="187868"/>
                  </a:lnTo>
                  <a:lnTo>
                    <a:pt x="786454" y="232620"/>
                  </a:lnTo>
                  <a:lnTo>
                    <a:pt x="772177" y="276333"/>
                  </a:lnTo>
                  <a:lnTo>
                    <a:pt x="755553" y="318930"/>
                  </a:lnTo>
                  <a:lnTo>
                    <a:pt x="736660" y="360334"/>
                  </a:lnTo>
                  <a:lnTo>
                    <a:pt x="715574" y="400467"/>
                  </a:lnTo>
                  <a:lnTo>
                    <a:pt x="692372" y="439253"/>
                  </a:lnTo>
                  <a:lnTo>
                    <a:pt x="667130" y="476615"/>
                  </a:lnTo>
                  <a:lnTo>
                    <a:pt x="639927" y="512477"/>
                  </a:lnTo>
                  <a:lnTo>
                    <a:pt x="610838" y="546760"/>
                  </a:lnTo>
                  <a:lnTo>
                    <a:pt x="579940" y="579389"/>
                  </a:lnTo>
                  <a:lnTo>
                    <a:pt x="547310" y="610287"/>
                  </a:lnTo>
                  <a:lnTo>
                    <a:pt x="513026" y="639376"/>
                  </a:lnTo>
                  <a:lnTo>
                    <a:pt x="477163" y="666580"/>
                  </a:lnTo>
                  <a:lnTo>
                    <a:pt x="439800" y="691821"/>
                  </a:lnTo>
                  <a:lnTo>
                    <a:pt x="401012" y="715024"/>
                  </a:lnTo>
                  <a:lnTo>
                    <a:pt x="360876" y="736111"/>
                  </a:lnTo>
                  <a:lnTo>
                    <a:pt x="319470" y="755005"/>
                  </a:lnTo>
                  <a:lnTo>
                    <a:pt x="276870" y="771629"/>
                  </a:lnTo>
                  <a:lnTo>
                    <a:pt x="233153" y="785906"/>
                  </a:lnTo>
                  <a:lnTo>
                    <a:pt x="188396" y="797760"/>
                  </a:lnTo>
                  <a:lnTo>
                    <a:pt x="142676" y="807114"/>
                  </a:lnTo>
                  <a:lnTo>
                    <a:pt x="96070" y="813890"/>
                  </a:lnTo>
                  <a:lnTo>
                    <a:pt x="48654" y="818012"/>
                  </a:lnTo>
                  <a:lnTo>
                    <a:pt x="505" y="819404"/>
                  </a:lnTo>
                  <a:lnTo>
                    <a:pt x="337" y="819404"/>
                  </a:lnTo>
                  <a:lnTo>
                    <a:pt x="168" y="819404"/>
                  </a:lnTo>
                  <a:lnTo>
                    <a:pt x="0" y="819404"/>
                  </a:lnTo>
                  <a:lnTo>
                    <a:pt x="506" y="0"/>
                  </a:lnTo>
                  <a:lnTo>
                    <a:pt x="819949" y="0"/>
                  </a:lnTo>
                  <a:close/>
                </a:path>
              </a:pathLst>
            </a:custGeom>
            <a:ln w="12699">
              <a:solidFill>
                <a:srgbClr val="D2C39E"/>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24967" y="3048"/>
              <a:ext cx="1789176" cy="1789176"/>
            </a:xfrm>
            <a:prstGeom prst="rect">
              <a:avLst/>
            </a:prstGeom>
          </p:spPr>
        </p:pic>
        <p:sp>
          <p:nvSpPr>
            <p:cNvPr id="7" name="object 7"/>
            <p:cNvSpPr/>
            <p:nvPr/>
          </p:nvSpPr>
          <p:spPr>
            <a:xfrm>
              <a:off x="168821" y="21081"/>
              <a:ext cx="1702435" cy="1702435"/>
            </a:xfrm>
            <a:custGeom>
              <a:avLst/>
              <a:gdLst/>
              <a:ahLst/>
              <a:cxnLst/>
              <a:rect l="l" t="t" r="r" b="b"/>
              <a:pathLst>
                <a:path w="1702435" h="1702435">
                  <a:moveTo>
                    <a:pt x="0" y="851154"/>
                  </a:moveTo>
                  <a:lnTo>
                    <a:pt x="1347" y="802859"/>
                  </a:lnTo>
                  <a:lnTo>
                    <a:pt x="5341" y="755271"/>
                  </a:lnTo>
                  <a:lnTo>
                    <a:pt x="11909" y="708461"/>
                  </a:lnTo>
                  <a:lnTo>
                    <a:pt x="20981" y="662500"/>
                  </a:lnTo>
                  <a:lnTo>
                    <a:pt x="32484" y="617462"/>
                  </a:lnTo>
                  <a:lnTo>
                    <a:pt x="46346" y="573417"/>
                  </a:lnTo>
                  <a:lnTo>
                    <a:pt x="62495" y="530438"/>
                  </a:lnTo>
                  <a:lnTo>
                    <a:pt x="80860" y="488596"/>
                  </a:lnTo>
                  <a:lnTo>
                    <a:pt x="101369" y="447964"/>
                  </a:lnTo>
                  <a:lnTo>
                    <a:pt x="123949" y="408613"/>
                  </a:lnTo>
                  <a:lnTo>
                    <a:pt x="148530" y="370615"/>
                  </a:lnTo>
                  <a:lnTo>
                    <a:pt x="175039" y="334042"/>
                  </a:lnTo>
                  <a:lnTo>
                    <a:pt x="203404" y="298966"/>
                  </a:lnTo>
                  <a:lnTo>
                    <a:pt x="233553" y="265459"/>
                  </a:lnTo>
                  <a:lnTo>
                    <a:pt x="265416" y="233593"/>
                  </a:lnTo>
                  <a:lnTo>
                    <a:pt x="298919" y="203439"/>
                  </a:lnTo>
                  <a:lnTo>
                    <a:pt x="333991" y="175070"/>
                  </a:lnTo>
                  <a:lnTo>
                    <a:pt x="370561" y="148557"/>
                  </a:lnTo>
                  <a:lnTo>
                    <a:pt x="408556" y="123973"/>
                  </a:lnTo>
                  <a:lnTo>
                    <a:pt x="447904" y="101388"/>
                  </a:lnTo>
                  <a:lnTo>
                    <a:pt x="488534" y="80876"/>
                  </a:lnTo>
                  <a:lnTo>
                    <a:pt x="530373" y="62508"/>
                  </a:lnTo>
                  <a:lnTo>
                    <a:pt x="573351" y="46355"/>
                  </a:lnTo>
                  <a:lnTo>
                    <a:pt x="617394" y="32490"/>
                  </a:lnTo>
                  <a:lnTo>
                    <a:pt x="662432" y="20985"/>
                  </a:lnTo>
                  <a:lnTo>
                    <a:pt x="708393" y="11912"/>
                  </a:lnTo>
                  <a:lnTo>
                    <a:pt x="755204" y="5342"/>
                  </a:lnTo>
                  <a:lnTo>
                    <a:pt x="802793" y="1347"/>
                  </a:lnTo>
                  <a:lnTo>
                    <a:pt x="851090" y="0"/>
                  </a:lnTo>
                  <a:lnTo>
                    <a:pt x="899386" y="1347"/>
                  </a:lnTo>
                  <a:lnTo>
                    <a:pt x="946976" y="5342"/>
                  </a:lnTo>
                  <a:lnTo>
                    <a:pt x="993786" y="11912"/>
                  </a:lnTo>
                  <a:lnTo>
                    <a:pt x="1039746" y="20985"/>
                  </a:lnTo>
                  <a:lnTo>
                    <a:pt x="1084783" y="32490"/>
                  </a:lnTo>
                  <a:lnTo>
                    <a:pt x="1128825" y="46355"/>
                  </a:lnTo>
                  <a:lnTo>
                    <a:pt x="1171801" y="62508"/>
                  </a:lnTo>
                  <a:lnTo>
                    <a:pt x="1213639" y="80876"/>
                  </a:lnTo>
                  <a:lnTo>
                    <a:pt x="1254268" y="101388"/>
                  </a:lnTo>
                  <a:lnTo>
                    <a:pt x="1293614" y="123973"/>
                  </a:lnTo>
                  <a:lnTo>
                    <a:pt x="1331607" y="148557"/>
                  </a:lnTo>
                  <a:lnTo>
                    <a:pt x="1368174" y="175070"/>
                  </a:lnTo>
                  <a:lnTo>
                    <a:pt x="1403245" y="203439"/>
                  </a:lnTo>
                  <a:lnTo>
                    <a:pt x="1436746" y="233593"/>
                  </a:lnTo>
                  <a:lnTo>
                    <a:pt x="1468606" y="265459"/>
                  </a:lnTo>
                  <a:lnTo>
                    <a:pt x="1498754" y="298966"/>
                  </a:lnTo>
                  <a:lnTo>
                    <a:pt x="1527117" y="334042"/>
                  </a:lnTo>
                  <a:lnTo>
                    <a:pt x="1553624" y="370615"/>
                  </a:lnTo>
                  <a:lnTo>
                    <a:pt x="1578203" y="408613"/>
                  </a:lnTo>
                  <a:lnTo>
                    <a:pt x="1600782" y="447964"/>
                  </a:lnTo>
                  <a:lnTo>
                    <a:pt x="1621289" y="488596"/>
                  </a:lnTo>
                  <a:lnTo>
                    <a:pt x="1639653" y="530438"/>
                  </a:lnTo>
                  <a:lnTo>
                    <a:pt x="1655801" y="573417"/>
                  </a:lnTo>
                  <a:lnTo>
                    <a:pt x="1669661" y="617462"/>
                  </a:lnTo>
                  <a:lnTo>
                    <a:pt x="1681163" y="662500"/>
                  </a:lnTo>
                  <a:lnTo>
                    <a:pt x="1690234" y="708461"/>
                  </a:lnTo>
                  <a:lnTo>
                    <a:pt x="1696802" y="755271"/>
                  </a:lnTo>
                  <a:lnTo>
                    <a:pt x="1700795" y="802859"/>
                  </a:lnTo>
                  <a:lnTo>
                    <a:pt x="1702142" y="851154"/>
                  </a:lnTo>
                  <a:lnTo>
                    <a:pt x="1700795" y="899447"/>
                  </a:lnTo>
                  <a:lnTo>
                    <a:pt x="1696802" y="947034"/>
                  </a:lnTo>
                  <a:lnTo>
                    <a:pt x="1690234" y="993843"/>
                  </a:lnTo>
                  <a:lnTo>
                    <a:pt x="1681163" y="1039800"/>
                  </a:lnTo>
                  <a:lnTo>
                    <a:pt x="1669661" y="1084835"/>
                  </a:lnTo>
                  <a:lnTo>
                    <a:pt x="1655801" y="1128876"/>
                  </a:lnTo>
                  <a:lnTo>
                    <a:pt x="1639653" y="1171850"/>
                  </a:lnTo>
                  <a:lnTo>
                    <a:pt x="1621289" y="1213687"/>
                  </a:lnTo>
                  <a:lnTo>
                    <a:pt x="1600782" y="1254314"/>
                  </a:lnTo>
                  <a:lnTo>
                    <a:pt x="1578203" y="1293659"/>
                  </a:lnTo>
                  <a:lnTo>
                    <a:pt x="1553624" y="1331651"/>
                  </a:lnTo>
                  <a:lnTo>
                    <a:pt x="1527117" y="1368218"/>
                  </a:lnTo>
                  <a:lnTo>
                    <a:pt x="1498754" y="1403287"/>
                  </a:lnTo>
                  <a:lnTo>
                    <a:pt x="1468606" y="1436788"/>
                  </a:lnTo>
                  <a:lnTo>
                    <a:pt x="1436746" y="1468647"/>
                  </a:lnTo>
                  <a:lnTo>
                    <a:pt x="1403245" y="1498795"/>
                  </a:lnTo>
                  <a:lnTo>
                    <a:pt x="1368174" y="1527157"/>
                  </a:lnTo>
                  <a:lnTo>
                    <a:pt x="1331607" y="1553664"/>
                  </a:lnTo>
                  <a:lnTo>
                    <a:pt x="1293614" y="1578242"/>
                  </a:lnTo>
                  <a:lnTo>
                    <a:pt x="1254268" y="1600821"/>
                  </a:lnTo>
                  <a:lnTo>
                    <a:pt x="1213639" y="1621328"/>
                  </a:lnTo>
                  <a:lnTo>
                    <a:pt x="1171801" y="1639691"/>
                  </a:lnTo>
                  <a:lnTo>
                    <a:pt x="1128825" y="1655839"/>
                  </a:lnTo>
                  <a:lnTo>
                    <a:pt x="1084783" y="1669700"/>
                  </a:lnTo>
                  <a:lnTo>
                    <a:pt x="1039746" y="1681201"/>
                  </a:lnTo>
                  <a:lnTo>
                    <a:pt x="993786" y="1690272"/>
                  </a:lnTo>
                  <a:lnTo>
                    <a:pt x="946976" y="1696840"/>
                  </a:lnTo>
                  <a:lnTo>
                    <a:pt x="899386" y="1700833"/>
                  </a:lnTo>
                  <a:lnTo>
                    <a:pt x="851090" y="1702181"/>
                  </a:lnTo>
                  <a:lnTo>
                    <a:pt x="802793" y="1700833"/>
                  </a:lnTo>
                  <a:lnTo>
                    <a:pt x="755204" y="1696840"/>
                  </a:lnTo>
                  <a:lnTo>
                    <a:pt x="708393" y="1690272"/>
                  </a:lnTo>
                  <a:lnTo>
                    <a:pt x="662432" y="1681201"/>
                  </a:lnTo>
                  <a:lnTo>
                    <a:pt x="617394" y="1669700"/>
                  </a:lnTo>
                  <a:lnTo>
                    <a:pt x="573351" y="1655839"/>
                  </a:lnTo>
                  <a:lnTo>
                    <a:pt x="530373" y="1639691"/>
                  </a:lnTo>
                  <a:lnTo>
                    <a:pt x="488534" y="1621328"/>
                  </a:lnTo>
                  <a:lnTo>
                    <a:pt x="447904" y="1600821"/>
                  </a:lnTo>
                  <a:lnTo>
                    <a:pt x="408556" y="1578242"/>
                  </a:lnTo>
                  <a:lnTo>
                    <a:pt x="370561" y="1553664"/>
                  </a:lnTo>
                  <a:lnTo>
                    <a:pt x="333991" y="1527157"/>
                  </a:lnTo>
                  <a:lnTo>
                    <a:pt x="298919" y="1498795"/>
                  </a:lnTo>
                  <a:lnTo>
                    <a:pt x="265416" y="1468647"/>
                  </a:lnTo>
                  <a:lnTo>
                    <a:pt x="233553" y="1436788"/>
                  </a:lnTo>
                  <a:lnTo>
                    <a:pt x="203404" y="1403287"/>
                  </a:lnTo>
                  <a:lnTo>
                    <a:pt x="175039" y="1368218"/>
                  </a:lnTo>
                  <a:lnTo>
                    <a:pt x="148530" y="1331651"/>
                  </a:lnTo>
                  <a:lnTo>
                    <a:pt x="123949" y="1293659"/>
                  </a:lnTo>
                  <a:lnTo>
                    <a:pt x="101369" y="1254314"/>
                  </a:lnTo>
                  <a:lnTo>
                    <a:pt x="80860" y="1213687"/>
                  </a:lnTo>
                  <a:lnTo>
                    <a:pt x="62495" y="1171850"/>
                  </a:lnTo>
                  <a:lnTo>
                    <a:pt x="46346" y="1128876"/>
                  </a:lnTo>
                  <a:lnTo>
                    <a:pt x="32484" y="1084835"/>
                  </a:lnTo>
                  <a:lnTo>
                    <a:pt x="20981" y="1039800"/>
                  </a:lnTo>
                  <a:lnTo>
                    <a:pt x="11909" y="993843"/>
                  </a:lnTo>
                  <a:lnTo>
                    <a:pt x="5341" y="947034"/>
                  </a:lnTo>
                  <a:lnTo>
                    <a:pt x="1347" y="899447"/>
                  </a:lnTo>
                  <a:lnTo>
                    <a:pt x="0" y="851154"/>
                  </a:lnTo>
                  <a:close/>
                </a:path>
              </a:pathLst>
            </a:custGeom>
            <a:ln w="27305">
              <a:solidFill>
                <a:srgbClr val="FFF6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67640" y="1039367"/>
              <a:ext cx="1164336" cy="1161288"/>
            </a:xfrm>
            <a:prstGeom prst="rect">
              <a:avLst/>
            </a:prstGeom>
          </p:spPr>
        </p:pic>
        <p:pic>
          <p:nvPicPr>
            <p:cNvPr id="9" name="object 9"/>
            <p:cNvPicPr/>
            <p:nvPr/>
          </p:nvPicPr>
          <p:blipFill>
            <a:blip r:embed="rId5" cstate="print"/>
            <a:stretch>
              <a:fillRect/>
            </a:stretch>
          </p:blipFill>
          <p:spPr>
            <a:xfrm>
              <a:off x="187318" y="1050633"/>
              <a:ext cx="1116813" cy="1111530"/>
            </a:xfrm>
            <a:prstGeom prst="rect">
              <a:avLst/>
            </a:prstGeom>
          </p:spPr>
        </p:pic>
        <p:sp>
          <p:nvSpPr>
            <p:cNvPr id="10" name="object 10"/>
            <p:cNvSpPr/>
            <p:nvPr/>
          </p:nvSpPr>
          <p:spPr>
            <a:xfrm>
              <a:off x="187318" y="1050633"/>
              <a:ext cx="1116965" cy="1111885"/>
            </a:xfrm>
            <a:custGeom>
              <a:avLst/>
              <a:gdLst/>
              <a:ahLst/>
              <a:cxnLst/>
              <a:rect l="l" t="t" r="r" b="b"/>
              <a:pathLst>
                <a:path w="1116965" h="1111885">
                  <a:moveTo>
                    <a:pt x="118497" y="204634"/>
                  </a:moveTo>
                  <a:lnTo>
                    <a:pt x="149786" y="168741"/>
                  </a:lnTo>
                  <a:lnTo>
                    <a:pt x="183516" y="136234"/>
                  </a:lnTo>
                  <a:lnTo>
                    <a:pt x="219451" y="107137"/>
                  </a:lnTo>
                  <a:lnTo>
                    <a:pt x="257356" y="81474"/>
                  </a:lnTo>
                  <a:lnTo>
                    <a:pt x="296996" y="59270"/>
                  </a:lnTo>
                  <a:lnTo>
                    <a:pt x="338136" y="40547"/>
                  </a:lnTo>
                  <a:lnTo>
                    <a:pt x="380539" y="25331"/>
                  </a:lnTo>
                  <a:lnTo>
                    <a:pt x="423971" y="13644"/>
                  </a:lnTo>
                  <a:lnTo>
                    <a:pt x="468197" y="5510"/>
                  </a:lnTo>
                  <a:lnTo>
                    <a:pt x="512980" y="954"/>
                  </a:lnTo>
                  <a:lnTo>
                    <a:pt x="558087" y="0"/>
                  </a:lnTo>
                  <a:lnTo>
                    <a:pt x="603281" y="2670"/>
                  </a:lnTo>
                  <a:lnTo>
                    <a:pt x="648328" y="8990"/>
                  </a:lnTo>
                  <a:lnTo>
                    <a:pt x="692991" y="18983"/>
                  </a:lnTo>
                  <a:lnTo>
                    <a:pt x="737036" y="32672"/>
                  </a:lnTo>
                  <a:lnTo>
                    <a:pt x="780228" y="50083"/>
                  </a:lnTo>
                  <a:lnTo>
                    <a:pt x="822331" y="71238"/>
                  </a:lnTo>
                  <a:lnTo>
                    <a:pt x="863109" y="96162"/>
                  </a:lnTo>
                  <a:lnTo>
                    <a:pt x="902328" y="124878"/>
                  </a:lnTo>
                  <a:lnTo>
                    <a:pt x="939023" y="156757"/>
                  </a:lnTo>
                  <a:lnTo>
                    <a:pt x="972366" y="190998"/>
                  </a:lnTo>
                  <a:lnTo>
                    <a:pt x="1002326" y="227366"/>
                  </a:lnTo>
                  <a:lnTo>
                    <a:pt x="1028875" y="265625"/>
                  </a:lnTo>
                  <a:lnTo>
                    <a:pt x="1051985" y="305541"/>
                  </a:lnTo>
                  <a:lnTo>
                    <a:pt x="1071627" y="346879"/>
                  </a:lnTo>
                  <a:lnTo>
                    <a:pt x="1087772" y="389404"/>
                  </a:lnTo>
                  <a:lnTo>
                    <a:pt x="1100392" y="432881"/>
                  </a:lnTo>
                  <a:lnTo>
                    <a:pt x="1109458" y="477076"/>
                  </a:lnTo>
                  <a:lnTo>
                    <a:pt x="1114941" y="521754"/>
                  </a:lnTo>
                  <a:lnTo>
                    <a:pt x="1116813" y="566679"/>
                  </a:lnTo>
                  <a:lnTo>
                    <a:pt x="1115045" y="611617"/>
                  </a:lnTo>
                  <a:lnTo>
                    <a:pt x="1109608" y="656333"/>
                  </a:lnTo>
                  <a:lnTo>
                    <a:pt x="1100474" y="700593"/>
                  </a:lnTo>
                  <a:lnTo>
                    <a:pt x="1087614" y="744160"/>
                  </a:lnTo>
                  <a:lnTo>
                    <a:pt x="1070999" y="786801"/>
                  </a:lnTo>
                  <a:lnTo>
                    <a:pt x="1050601" y="828281"/>
                  </a:lnTo>
                  <a:lnTo>
                    <a:pt x="1026391" y="868365"/>
                  </a:lnTo>
                  <a:lnTo>
                    <a:pt x="998340" y="906817"/>
                  </a:lnTo>
                  <a:lnTo>
                    <a:pt x="967050" y="942711"/>
                  </a:lnTo>
                  <a:lnTo>
                    <a:pt x="933321" y="975221"/>
                  </a:lnTo>
                  <a:lnTo>
                    <a:pt x="897386" y="1004323"/>
                  </a:lnTo>
                  <a:lnTo>
                    <a:pt x="859481" y="1029991"/>
                  </a:lnTo>
                  <a:lnTo>
                    <a:pt x="819842" y="1052203"/>
                  </a:lnTo>
                  <a:lnTo>
                    <a:pt x="778703" y="1070934"/>
                  </a:lnTo>
                  <a:lnTo>
                    <a:pt x="736301" y="1086160"/>
                  </a:lnTo>
                  <a:lnTo>
                    <a:pt x="692869" y="1097856"/>
                  </a:lnTo>
                  <a:lnTo>
                    <a:pt x="648644" y="1105999"/>
                  </a:lnTo>
                  <a:lnTo>
                    <a:pt x="603861" y="1110565"/>
                  </a:lnTo>
                  <a:lnTo>
                    <a:pt x="558755" y="1111530"/>
                  </a:lnTo>
                  <a:lnTo>
                    <a:pt x="513561" y="1108869"/>
                  </a:lnTo>
                  <a:lnTo>
                    <a:pt x="468514" y="1102558"/>
                  </a:lnTo>
                  <a:lnTo>
                    <a:pt x="423851" y="1092574"/>
                  </a:lnTo>
                  <a:lnTo>
                    <a:pt x="379805" y="1078891"/>
                  </a:lnTo>
                  <a:lnTo>
                    <a:pt x="336613" y="1061487"/>
                  </a:lnTo>
                  <a:lnTo>
                    <a:pt x="294509" y="1040336"/>
                  </a:lnTo>
                  <a:lnTo>
                    <a:pt x="253729" y="1015415"/>
                  </a:lnTo>
                  <a:lnTo>
                    <a:pt x="214509" y="986700"/>
                  </a:lnTo>
                  <a:lnTo>
                    <a:pt x="177813" y="954821"/>
                  </a:lnTo>
                  <a:lnTo>
                    <a:pt x="144469" y="920580"/>
                  </a:lnTo>
                  <a:lnTo>
                    <a:pt x="114507" y="884212"/>
                  </a:lnTo>
                  <a:lnTo>
                    <a:pt x="87955" y="845952"/>
                  </a:lnTo>
                  <a:lnTo>
                    <a:pt x="64843" y="806035"/>
                  </a:lnTo>
                  <a:lnTo>
                    <a:pt x="45198" y="764695"/>
                  </a:lnTo>
                  <a:lnTo>
                    <a:pt x="29050" y="722168"/>
                  </a:lnTo>
                  <a:lnTo>
                    <a:pt x="16427" y="678687"/>
                  </a:lnTo>
                  <a:lnTo>
                    <a:pt x="7358" y="634488"/>
                  </a:lnTo>
                  <a:lnTo>
                    <a:pt x="1873" y="589806"/>
                  </a:lnTo>
                  <a:lnTo>
                    <a:pt x="0" y="544874"/>
                  </a:lnTo>
                  <a:lnTo>
                    <a:pt x="1767" y="499929"/>
                  </a:lnTo>
                  <a:lnTo>
                    <a:pt x="7203" y="455204"/>
                  </a:lnTo>
                  <a:lnTo>
                    <a:pt x="16338" y="410935"/>
                  </a:lnTo>
                  <a:lnTo>
                    <a:pt x="29201" y="367355"/>
                  </a:lnTo>
                  <a:lnTo>
                    <a:pt x="45819" y="324701"/>
                  </a:lnTo>
                  <a:lnTo>
                    <a:pt x="66221" y="283206"/>
                  </a:lnTo>
                  <a:lnTo>
                    <a:pt x="90438" y="243105"/>
                  </a:lnTo>
                  <a:lnTo>
                    <a:pt x="118497" y="204634"/>
                  </a:lnTo>
                  <a:close/>
                </a:path>
                <a:path w="1116965" h="1111885">
                  <a:moveTo>
                    <a:pt x="220478" y="286041"/>
                  </a:moveTo>
                  <a:lnTo>
                    <a:pt x="193857" y="323455"/>
                  </a:lnTo>
                  <a:lnTo>
                    <a:pt x="171956" y="362810"/>
                  </a:lnTo>
                  <a:lnTo>
                    <a:pt x="154731" y="403741"/>
                  </a:lnTo>
                  <a:lnTo>
                    <a:pt x="142134" y="445881"/>
                  </a:lnTo>
                  <a:lnTo>
                    <a:pt x="134120" y="488865"/>
                  </a:lnTo>
                  <a:lnTo>
                    <a:pt x="130642" y="532328"/>
                  </a:lnTo>
                  <a:lnTo>
                    <a:pt x="131656" y="575903"/>
                  </a:lnTo>
                  <a:lnTo>
                    <a:pt x="137113" y="619227"/>
                  </a:lnTo>
                  <a:lnTo>
                    <a:pt x="146970" y="661933"/>
                  </a:lnTo>
                  <a:lnTo>
                    <a:pt x="161179" y="703655"/>
                  </a:lnTo>
                  <a:lnTo>
                    <a:pt x="179695" y="744028"/>
                  </a:lnTo>
                  <a:lnTo>
                    <a:pt x="202471" y="782686"/>
                  </a:lnTo>
                  <a:lnTo>
                    <a:pt x="229462" y="819265"/>
                  </a:lnTo>
                  <a:lnTo>
                    <a:pt x="260621" y="853397"/>
                  </a:lnTo>
                  <a:lnTo>
                    <a:pt x="295903" y="884719"/>
                  </a:lnTo>
                  <a:lnTo>
                    <a:pt x="334266" y="912179"/>
                  </a:lnTo>
                  <a:lnTo>
                    <a:pt x="374454" y="934995"/>
                  </a:lnTo>
                  <a:lnTo>
                    <a:pt x="416101" y="953204"/>
                  </a:lnTo>
                  <a:lnTo>
                    <a:pt x="458842" y="966841"/>
                  </a:lnTo>
                  <a:lnTo>
                    <a:pt x="502309" y="975943"/>
                  </a:lnTo>
                  <a:lnTo>
                    <a:pt x="546136" y="980546"/>
                  </a:lnTo>
                  <a:lnTo>
                    <a:pt x="589958" y="980687"/>
                  </a:lnTo>
                  <a:lnTo>
                    <a:pt x="633407" y="976403"/>
                  </a:lnTo>
                  <a:lnTo>
                    <a:pt x="676118" y="967728"/>
                  </a:lnTo>
                  <a:lnTo>
                    <a:pt x="717723" y="954701"/>
                  </a:lnTo>
                  <a:lnTo>
                    <a:pt x="757858" y="937356"/>
                  </a:lnTo>
                  <a:lnTo>
                    <a:pt x="796155" y="915731"/>
                  </a:lnTo>
                  <a:lnTo>
                    <a:pt x="832249" y="889862"/>
                  </a:lnTo>
                  <a:lnTo>
                    <a:pt x="865772" y="859785"/>
                  </a:lnTo>
                  <a:lnTo>
                    <a:pt x="896359" y="825537"/>
                  </a:lnTo>
                  <a:lnTo>
                    <a:pt x="922982" y="788101"/>
                  </a:lnTo>
                  <a:lnTo>
                    <a:pt x="944884" y="748730"/>
                  </a:lnTo>
                  <a:lnTo>
                    <a:pt x="962112" y="707789"/>
                  </a:lnTo>
                  <a:lnTo>
                    <a:pt x="974710" y="665643"/>
                  </a:lnTo>
                  <a:lnTo>
                    <a:pt x="982725" y="622657"/>
                  </a:lnTo>
                  <a:lnTo>
                    <a:pt x="986204" y="579196"/>
                  </a:lnTo>
                  <a:lnTo>
                    <a:pt x="985192" y="535624"/>
                  </a:lnTo>
                  <a:lnTo>
                    <a:pt x="979734" y="492307"/>
                  </a:lnTo>
                  <a:lnTo>
                    <a:pt x="969878" y="449609"/>
                  </a:lnTo>
                  <a:lnTo>
                    <a:pt x="955670" y="407895"/>
                  </a:lnTo>
                  <a:lnTo>
                    <a:pt x="937154" y="367530"/>
                  </a:lnTo>
                  <a:lnTo>
                    <a:pt x="914378" y="328880"/>
                  </a:lnTo>
                  <a:lnTo>
                    <a:pt x="887387" y="292308"/>
                  </a:lnTo>
                  <a:lnTo>
                    <a:pt x="856228" y="258179"/>
                  </a:lnTo>
                  <a:lnTo>
                    <a:pt x="820946" y="226859"/>
                  </a:lnTo>
                  <a:lnTo>
                    <a:pt x="782581" y="199399"/>
                  </a:lnTo>
                  <a:lnTo>
                    <a:pt x="742391" y="176583"/>
                  </a:lnTo>
                  <a:lnTo>
                    <a:pt x="700742" y="158375"/>
                  </a:lnTo>
                  <a:lnTo>
                    <a:pt x="658000" y="144737"/>
                  </a:lnTo>
                  <a:lnTo>
                    <a:pt x="614531" y="135635"/>
                  </a:lnTo>
                  <a:lnTo>
                    <a:pt x="570703" y="131032"/>
                  </a:lnTo>
                  <a:lnTo>
                    <a:pt x="526880" y="130891"/>
                  </a:lnTo>
                  <a:lnTo>
                    <a:pt x="483431" y="135175"/>
                  </a:lnTo>
                  <a:lnTo>
                    <a:pt x="440719" y="143850"/>
                  </a:lnTo>
                  <a:lnTo>
                    <a:pt x="399113" y="156877"/>
                  </a:lnTo>
                  <a:lnTo>
                    <a:pt x="358979" y="174222"/>
                  </a:lnTo>
                  <a:lnTo>
                    <a:pt x="320681" y="195847"/>
                  </a:lnTo>
                  <a:lnTo>
                    <a:pt x="284588" y="221716"/>
                  </a:lnTo>
                  <a:lnTo>
                    <a:pt x="251064" y="251793"/>
                  </a:lnTo>
                  <a:lnTo>
                    <a:pt x="220478" y="286041"/>
                  </a:lnTo>
                  <a:close/>
                </a:path>
              </a:pathLst>
            </a:custGeom>
            <a:ln w="12700">
              <a:solidFill>
                <a:srgbClr val="C6B791"/>
              </a:solidFill>
            </a:ln>
          </p:spPr>
          <p:txBody>
            <a:bodyPr wrap="square" lIns="0" tIns="0" rIns="0" bIns="0" rtlCol="0"/>
            <a:lstStyle/>
            <a:p>
              <a:endParaRPr/>
            </a:p>
          </p:txBody>
        </p:sp>
        <p:sp>
          <p:nvSpPr>
            <p:cNvPr id="11" name="object 11"/>
            <p:cNvSpPr/>
            <p:nvPr/>
          </p:nvSpPr>
          <p:spPr>
            <a:xfrm>
              <a:off x="1012875" y="0"/>
              <a:ext cx="8131175" cy="6858000"/>
            </a:xfrm>
            <a:custGeom>
              <a:avLst/>
              <a:gdLst/>
              <a:ahLst/>
              <a:cxnLst/>
              <a:rect l="l" t="t" r="r" b="b"/>
              <a:pathLst>
                <a:path w="8131175" h="6858000">
                  <a:moveTo>
                    <a:pt x="8131175" y="0"/>
                  </a:moveTo>
                  <a:lnTo>
                    <a:pt x="0" y="0"/>
                  </a:lnTo>
                  <a:lnTo>
                    <a:pt x="0" y="6858000"/>
                  </a:lnTo>
                  <a:lnTo>
                    <a:pt x="8131175" y="6858000"/>
                  </a:lnTo>
                  <a:lnTo>
                    <a:pt x="8131175" y="0"/>
                  </a:lnTo>
                  <a:close/>
                </a:path>
              </a:pathLst>
            </a:custGeom>
            <a:solidFill>
              <a:srgbClr val="FFFFFF"/>
            </a:solidFill>
          </p:spPr>
          <p:txBody>
            <a:bodyPr wrap="square" lIns="0" tIns="0" rIns="0" bIns="0" rtlCol="0"/>
            <a:lstStyle/>
            <a:p>
              <a:endParaRPr/>
            </a:p>
          </p:txBody>
        </p:sp>
        <p:pic>
          <p:nvPicPr>
            <p:cNvPr id="12" name="object 12"/>
            <p:cNvPicPr/>
            <p:nvPr/>
          </p:nvPicPr>
          <p:blipFill>
            <a:blip r:embed="rId6" cstate="print"/>
            <a:stretch>
              <a:fillRect/>
            </a:stretch>
          </p:blipFill>
          <p:spPr>
            <a:xfrm>
              <a:off x="935735" y="0"/>
              <a:ext cx="158496" cy="6857999"/>
            </a:xfrm>
            <a:prstGeom prst="rect">
              <a:avLst/>
            </a:prstGeom>
          </p:spPr>
        </p:pic>
        <p:sp>
          <p:nvSpPr>
            <p:cNvPr id="13" name="object 13"/>
            <p:cNvSpPr/>
            <p:nvPr/>
          </p:nvSpPr>
          <p:spPr>
            <a:xfrm>
              <a:off x="1014984"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grpSp>
      <p:sp>
        <p:nvSpPr>
          <p:cNvPr id="14" name="object 14"/>
          <p:cNvSpPr txBox="1">
            <a:spLocks noGrp="1"/>
          </p:cNvSpPr>
          <p:nvPr>
            <p:ph type="title"/>
          </p:nvPr>
        </p:nvSpPr>
        <p:spPr>
          <a:xfrm>
            <a:off x="3328542" y="322834"/>
            <a:ext cx="3265804" cy="453390"/>
          </a:xfrm>
          <a:prstGeom prst="rect">
            <a:avLst/>
          </a:prstGeom>
        </p:spPr>
        <p:txBody>
          <a:bodyPr vert="horz" wrap="square" lIns="0" tIns="13335" rIns="0" bIns="0" rtlCol="0" anchor="ctr">
            <a:spAutoFit/>
          </a:bodyPr>
          <a:lstStyle/>
          <a:p>
            <a:pPr marL="12700">
              <a:lnSpc>
                <a:spcPct val="100000"/>
              </a:lnSpc>
              <a:spcBef>
                <a:spcPts val="105"/>
              </a:spcBef>
            </a:pPr>
            <a:r>
              <a:rPr sz="2800" spc="10" dirty="0">
                <a:solidFill>
                  <a:srgbClr val="000000"/>
                </a:solidFill>
              </a:rPr>
              <a:t>Rule</a:t>
            </a:r>
            <a:r>
              <a:rPr sz="2800" spc="-90" dirty="0">
                <a:solidFill>
                  <a:srgbClr val="000000"/>
                </a:solidFill>
              </a:rPr>
              <a:t> 4</a:t>
            </a:r>
            <a:r>
              <a:rPr sz="2800" spc="-270" dirty="0">
                <a:solidFill>
                  <a:srgbClr val="000000"/>
                </a:solidFill>
              </a:rPr>
              <a:t>:</a:t>
            </a:r>
            <a:r>
              <a:rPr sz="2800" spc="-355" dirty="0">
                <a:solidFill>
                  <a:srgbClr val="000000"/>
                </a:solidFill>
              </a:rPr>
              <a:t> </a:t>
            </a:r>
            <a:r>
              <a:rPr sz="2800" spc="-20" dirty="0">
                <a:solidFill>
                  <a:srgbClr val="000000"/>
                </a:solidFill>
              </a:rPr>
              <a:t>If</a:t>
            </a:r>
            <a:r>
              <a:rPr sz="2800" spc="-65" dirty="0">
                <a:solidFill>
                  <a:srgbClr val="000000"/>
                </a:solidFill>
              </a:rPr>
              <a:t> </a:t>
            </a:r>
            <a:r>
              <a:rPr sz="2800" spc="10" dirty="0">
                <a:solidFill>
                  <a:srgbClr val="000000"/>
                </a:solidFill>
              </a:rPr>
              <a:t>sta</a:t>
            </a:r>
            <a:r>
              <a:rPr sz="2800" spc="-10" dirty="0">
                <a:solidFill>
                  <a:srgbClr val="000000"/>
                </a:solidFill>
              </a:rPr>
              <a:t>t</a:t>
            </a:r>
            <a:r>
              <a:rPr sz="2800" spc="-55" dirty="0">
                <a:solidFill>
                  <a:srgbClr val="000000"/>
                </a:solidFill>
              </a:rPr>
              <a:t>e</a:t>
            </a:r>
            <a:r>
              <a:rPr sz="2800" spc="130" dirty="0">
                <a:solidFill>
                  <a:srgbClr val="000000"/>
                </a:solidFill>
              </a:rPr>
              <a:t>m</a:t>
            </a:r>
            <a:r>
              <a:rPr sz="2800" spc="95" dirty="0">
                <a:solidFill>
                  <a:srgbClr val="000000"/>
                </a:solidFill>
              </a:rPr>
              <a:t>e</a:t>
            </a:r>
            <a:r>
              <a:rPr sz="2800" spc="5" dirty="0">
                <a:solidFill>
                  <a:srgbClr val="000000"/>
                </a:solidFill>
              </a:rPr>
              <a:t>nt</a:t>
            </a:r>
            <a:endParaRPr sz="2800"/>
          </a:p>
        </p:txBody>
      </p:sp>
      <p:sp>
        <p:nvSpPr>
          <p:cNvPr id="15" name="object 15"/>
          <p:cNvSpPr txBox="1"/>
          <p:nvPr/>
        </p:nvSpPr>
        <p:spPr>
          <a:xfrm>
            <a:off x="2752141" y="1194689"/>
            <a:ext cx="7566025" cy="4037965"/>
          </a:xfrm>
          <a:prstGeom prst="rect">
            <a:avLst/>
          </a:prstGeom>
        </p:spPr>
        <p:txBody>
          <a:bodyPr vert="horz" wrap="square" lIns="0" tIns="88900" rIns="0" bIns="0" rtlCol="0">
            <a:spAutoFit/>
          </a:bodyPr>
          <a:lstStyle/>
          <a:p>
            <a:pPr marL="12700">
              <a:spcBef>
                <a:spcPts val="700"/>
              </a:spcBef>
            </a:pPr>
            <a:r>
              <a:rPr sz="2400" spc="-200" dirty="0">
                <a:latin typeface="Trebuchet MS"/>
                <a:cs typeface="Trebuchet MS"/>
              </a:rPr>
              <a:t>i</a:t>
            </a:r>
            <a:r>
              <a:rPr sz="2400" spc="-254" dirty="0">
                <a:latin typeface="Trebuchet MS"/>
                <a:cs typeface="Trebuchet MS"/>
              </a:rPr>
              <a:t>f</a:t>
            </a:r>
            <a:r>
              <a:rPr sz="2400" spc="-100" dirty="0">
                <a:latin typeface="Trebuchet MS"/>
                <a:cs typeface="Trebuchet MS"/>
              </a:rPr>
              <a:t> </a:t>
            </a:r>
            <a:r>
              <a:rPr sz="2400" spc="260" dirty="0">
                <a:latin typeface="Trebuchet MS"/>
                <a:cs typeface="Trebuchet MS"/>
              </a:rPr>
              <a:t>C</a:t>
            </a:r>
            <a:endParaRPr sz="2400">
              <a:latin typeface="Trebuchet MS"/>
              <a:cs typeface="Trebuchet MS"/>
            </a:endParaRPr>
          </a:p>
          <a:p>
            <a:pPr marL="295910">
              <a:spcBef>
                <a:spcPts val="605"/>
              </a:spcBef>
            </a:pPr>
            <a:r>
              <a:rPr sz="2400" spc="-150" dirty="0">
                <a:latin typeface="Trebuchet MS"/>
                <a:cs typeface="Trebuchet MS"/>
              </a:rPr>
              <a:t>S1;</a:t>
            </a:r>
            <a:endParaRPr sz="2400">
              <a:latin typeface="Trebuchet MS"/>
              <a:cs typeface="Trebuchet MS"/>
            </a:endParaRPr>
          </a:p>
          <a:p>
            <a:pPr marL="12700">
              <a:spcBef>
                <a:spcPts val="600"/>
              </a:spcBef>
            </a:pPr>
            <a:r>
              <a:rPr sz="2400" spc="-140" dirty="0">
                <a:latin typeface="Trebuchet MS"/>
                <a:cs typeface="Trebuchet MS"/>
              </a:rPr>
              <a:t>else</a:t>
            </a:r>
            <a:endParaRPr sz="2400">
              <a:latin typeface="Trebuchet MS"/>
              <a:cs typeface="Trebuchet MS"/>
            </a:endParaRPr>
          </a:p>
          <a:p>
            <a:pPr marL="295910">
              <a:spcBef>
                <a:spcPts val="600"/>
              </a:spcBef>
            </a:pPr>
            <a:r>
              <a:rPr sz="2400" spc="-150" dirty="0">
                <a:latin typeface="Trebuchet MS"/>
                <a:cs typeface="Trebuchet MS"/>
              </a:rPr>
              <a:t>S2;</a:t>
            </a:r>
            <a:endParaRPr sz="2400">
              <a:latin typeface="Trebuchet MS"/>
              <a:cs typeface="Trebuchet MS"/>
            </a:endParaRPr>
          </a:p>
          <a:p>
            <a:pPr marL="295910" marR="101600" indent="-283845">
              <a:spcBef>
                <a:spcPts val="600"/>
              </a:spcBef>
            </a:pPr>
            <a:r>
              <a:rPr sz="2400" spc="-75" dirty="0">
                <a:latin typeface="Trebuchet MS"/>
                <a:cs typeface="Trebuchet MS"/>
              </a:rPr>
              <a:t>The</a:t>
            </a:r>
            <a:r>
              <a:rPr sz="2400" spc="-80" dirty="0">
                <a:latin typeface="Trebuchet MS"/>
                <a:cs typeface="Trebuchet MS"/>
              </a:rPr>
              <a:t> </a:t>
            </a:r>
            <a:r>
              <a:rPr sz="2400" spc="-110" dirty="0">
                <a:latin typeface="Trebuchet MS"/>
                <a:cs typeface="Trebuchet MS"/>
              </a:rPr>
              <a:t>running</a:t>
            </a:r>
            <a:r>
              <a:rPr sz="2400" spc="-70" dirty="0">
                <a:latin typeface="Trebuchet MS"/>
                <a:cs typeface="Trebuchet MS"/>
              </a:rPr>
              <a:t> </a:t>
            </a:r>
            <a:r>
              <a:rPr sz="2400" spc="-155" dirty="0">
                <a:latin typeface="Trebuchet MS"/>
                <a:cs typeface="Trebuchet MS"/>
              </a:rPr>
              <a:t>time</a:t>
            </a:r>
            <a:r>
              <a:rPr sz="2400" spc="-55" dirty="0">
                <a:latin typeface="Trebuchet MS"/>
                <a:cs typeface="Trebuchet MS"/>
              </a:rPr>
              <a:t> </a:t>
            </a:r>
            <a:r>
              <a:rPr sz="2400" spc="-110" dirty="0">
                <a:latin typeface="Trebuchet MS"/>
                <a:cs typeface="Trebuchet MS"/>
              </a:rPr>
              <a:t>is</a:t>
            </a:r>
            <a:r>
              <a:rPr sz="2400" spc="-60" dirty="0">
                <a:latin typeface="Trebuchet MS"/>
                <a:cs typeface="Trebuchet MS"/>
              </a:rPr>
              <a:t> </a:t>
            </a:r>
            <a:r>
              <a:rPr sz="2400" spc="-145" dirty="0">
                <a:latin typeface="Trebuchet MS"/>
                <a:cs typeface="Trebuchet MS"/>
              </a:rPr>
              <a:t>the</a:t>
            </a:r>
            <a:r>
              <a:rPr sz="2400" spc="-70" dirty="0">
                <a:latin typeface="Trebuchet MS"/>
                <a:cs typeface="Trebuchet MS"/>
              </a:rPr>
              <a:t> </a:t>
            </a:r>
            <a:r>
              <a:rPr sz="2400" spc="-140" dirty="0">
                <a:latin typeface="Trebuchet MS"/>
                <a:cs typeface="Trebuchet MS"/>
              </a:rPr>
              <a:t>maximum</a:t>
            </a:r>
            <a:r>
              <a:rPr sz="2400" spc="-60" dirty="0">
                <a:latin typeface="Trebuchet MS"/>
                <a:cs typeface="Trebuchet MS"/>
              </a:rPr>
              <a:t> </a:t>
            </a:r>
            <a:r>
              <a:rPr sz="2400" spc="-130" dirty="0">
                <a:latin typeface="Trebuchet MS"/>
                <a:cs typeface="Trebuchet MS"/>
              </a:rPr>
              <a:t>of</a:t>
            </a:r>
            <a:r>
              <a:rPr sz="2400" spc="-50" dirty="0">
                <a:latin typeface="Trebuchet MS"/>
                <a:cs typeface="Trebuchet MS"/>
              </a:rPr>
              <a:t> </a:t>
            </a:r>
            <a:r>
              <a:rPr sz="2400" spc="-145" dirty="0">
                <a:latin typeface="Trebuchet MS"/>
                <a:cs typeface="Trebuchet MS"/>
              </a:rPr>
              <a:t>the</a:t>
            </a:r>
            <a:r>
              <a:rPr sz="2400" spc="-60" dirty="0">
                <a:latin typeface="Trebuchet MS"/>
                <a:cs typeface="Trebuchet MS"/>
              </a:rPr>
              <a:t> </a:t>
            </a:r>
            <a:r>
              <a:rPr sz="2400" spc="-110" dirty="0">
                <a:latin typeface="Trebuchet MS"/>
                <a:cs typeface="Trebuchet MS"/>
              </a:rPr>
              <a:t>running</a:t>
            </a:r>
            <a:r>
              <a:rPr sz="2400" spc="-90" dirty="0">
                <a:latin typeface="Trebuchet MS"/>
                <a:cs typeface="Trebuchet MS"/>
              </a:rPr>
              <a:t> </a:t>
            </a:r>
            <a:r>
              <a:rPr sz="2400" spc="-135" dirty="0">
                <a:latin typeface="Trebuchet MS"/>
                <a:cs typeface="Trebuchet MS"/>
              </a:rPr>
              <a:t>times</a:t>
            </a:r>
            <a:r>
              <a:rPr sz="2400" spc="-45" dirty="0">
                <a:latin typeface="Trebuchet MS"/>
                <a:cs typeface="Trebuchet MS"/>
              </a:rPr>
              <a:t> </a:t>
            </a:r>
            <a:r>
              <a:rPr sz="2400" spc="-130" dirty="0">
                <a:latin typeface="Trebuchet MS"/>
                <a:cs typeface="Trebuchet MS"/>
              </a:rPr>
              <a:t>of</a:t>
            </a:r>
            <a:r>
              <a:rPr sz="2400" spc="-80" dirty="0">
                <a:latin typeface="Trebuchet MS"/>
                <a:cs typeface="Trebuchet MS"/>
              </a:rPr>
              <a:t> </a:t>
            </a:r>
            <a:r>
              <a:rPr sz="2400" spc="-60" dirty="0">
                <a:latin typeface="Trebuchet MS"/>
                <a:cs typeface="Trebuchet MS"/>
              </a:rPr>
              <a:t>S1 </a:t>
            </a:r>
            <a:r>
              <a:rPr sz="2400" spc="-705" dirty="0">
                <a:latin typeface="Trebuchet MS"/>
                <a:cs typeface="Trebuchet MS"/>
              </a:rPr>
              <a:t> </a:t>
            </a:r>
            <a:r>
              <a:rPr sz="2400" spc="-155" dirty="0">
                <a:latin typeface="Trebuchet MS"/>
                <a:cs typeface="Trebuchet MS"/>
              </a:rPr>
              <a:t>and</a:t>
            </a:r>
            <a:r>
              <a:rPr sz="2400" spc="-95" dirty="0">
                <a:latin typeface="Trebuchet MS"/>
                <a:cs typeface="Trebuchet MS"/>
              </a:rPr>
              <a:t> </a:t>
            </a:r>
            <a:r>
              <a:rPr sz="2400" spc="-160" dirty="0">
                <a:latin typeface="Trebuchet MS"/>
                <a:cs typeface="Trebuchet MS"/>
              </a:rPr>
              <a:t>S2.</a:t>
            </a:r>
            <a:endParaRPr sz="2400">
              <a:latin typeface="Trebuchet MS"/>
              <a:cs typeface="Trebuchet MS"/>
            </a:endParaRPr>
          </a:p>
          <a:p>
            <a:pPr>
              <a:spcBef>
                <a:spcPts val="25"/>
              </a:spcBef>
            </a:pPr>
            <a:endParaRPr sz="3100">
              <a:latin typeface="Trebuchet MS"/>
              <a:cs typeface="Trebuchet MS"/>
            </a:endParaRPr>
          </a:p>
          <a:p>
            <a:pPr marL="1201420" marR="5080" indent="-287020">
              <a:tabLst>
                <a:tab pos="4098925" algn="l"/>
              </a:tabLst>
            </a:pPr>
            <a:r>
              <a:rPr sz="3200" spc="-100" dirty="0">
                <a:solidFill>
                  <a:srgbClr val="FF0000"/>
                </a:solidFill>
                <a:latin typeface="Trebuchet MS"/>
                <a:cs typeface="Trebuchet MS"/>
              </a:rPr>
              <a:t>The</a:t>
            </a:r>
            <a:r>
              <a:rPr sz="3200" spc="-90" dirty="0">
                <a:solidFill>
                  <a:srgbClr val="FF0000"/>
                </a:solidFill>
                <a:latin typeface="Trebuchet MS"/>
                <a:cs typeface="Trebuchet MS"/>
              </a:rPr>
              <a:t> </a:t>
            </a:r>
            <a:r>
              <a:rPr sz="3200" spc="-55" dirty="0">
                <a:solidFill>
                  <a:srgbClr val="FF0000"/>
                </a:solidFill>
                <a:latin typeface="Trebuchet MS"/>
                <a:cs typeface="Trebuchet MS"/>
              </a:rPr>
              <a:t>r</a:t>
            </a:r>
            <a:r>
              <a:rPr sz="3200" spc="-65" dirty="0">
                <a:solidFill>
                  <a:srgbClr val="FF0000"/>
                </a:solidFill>
                <a:latin typeface="Trebuchet MS"/>
                <a:cs typeface="Trebuchet MS"/>
              </a:rPr>
              <a:t>u</a:t>
            </a:r>
            <a:r>
              <a:rPr sz="3200" spc="-150" dirty="0">
                <a:solidFill>
                  <a:srgbClr val="FF0000"/>
                </a:solidFill>
                <a:latin typeface="Trebuchet MS"/>
                <a:cs typeface="Trebuchet MS"/>
              </a:rPr>
              <a:t>nn</a:t>
            </a:r>
            <a:r>
              <a:rPr sz="3200" spc="-130" dirty="0">
                <a:solidFill>
                  <a:srgbClr val="FF0000"/>
                </a:solidFill>
                <a:latin typeface="Trebuchet MS"/>
                <a:cs typeface="Trebuchet MS"/>
              </a:rPr>
              <a:t>i</a:t>
            </a:r>
            <a:r>
              <a:rPr sz="3200" spc="-235" dirty="0">
                <a:solidFill>
                  <a:srgbClr val="FF0000"/>
                </a:solidFill>
                <a:latin typeface="Trebuchet MS"/>
                <a:cs typeface="Trebuchet MS"/>
              </a:rPr>
              <a:t>n</a:t>
            </a:r>
            <a:r>
              <a:rPr sz="3200" spc="-245" dirty="0">
                <a:solidFill>
                  <a:srgbClr val="FF0000"/>
                </a:solidFill>
                <a:latin typeface="Trebuchet MS"/>
                <a:cs typeface="Trebuchet MS"/>
              </a:rPr>
              <a:t>g</a:t>
            </a:r>
            <a:r>
              <a:rPr sz="3200" spc="-95" dirty="0">
                <a:solidFill>
                  <a:srgbClr val="FF0000"/>
                </a:solidFill>
                <a:latin typeface="Trebuchet MS"/>
                <a:cs typeface="Trebuchet MS"/>
              </a:rPr>
              <a:t> </a:t>
            </a:r>
            <a:r>
              <a:rPr sz="3200" spc="-245" dirty="0">
                <a:solidFill>
                  <a:srgbClr val="FF0000"/>
                </a:solidFill>
                <a:latin typeface="Trebuchet MS"/>
                <a:cs typeface="Trebuchet MS"/>
              </a:rPr>
              <a:t>t</a:t>
            </a:r>
            <a:r>
              <a:rPr sz="3200" spc="-190" dirty="0">
                <a:solidFill>
                  <a:srgbClr val="FF0000"/>
                </a:solidFill>
                <a:latin typeface="Trebuchet MS"/>
                <a:cs typeface="Trebuchet MS"/>
              </a:rPr>
              <a:t>im</a:t>
            </a:r>
            <a:r>
              <a:rPr sz="3200" spc="-220" dirty="0">
                <a:solidFill>
                  <a:srgbClr val="FF0000"/>
                </a:solidFill>
                <a:latin typeface="Trebuchet MS"/>
                <a:cs typeface="Trebuchet MS"/>
              </a:rPr>
              <a:t>e</a:t>
            </a:r>
            <a:r>
              <a:rPr sz="3200" spc="-80" dirty="0">
                <a:solidFill>
                  <a:srgbClr val="FF0000"/>
                </a:solidFill>
                <a:latin typeface="Trebuchet MS"/>
                <a:cs typeface="Trebuchet MS"/>
              </a:rPr>
              <a:t> </a:t>
            </a:r>
            <a:r>
              <a:rPr sz="3200" spc="-125" dirty="0">
                <a:solidFill>
                  <a:srgbClr val="FF0000"/>
                </a:solidFill>
                <a:latin typeface="Trebuchet MS"/>
                <a:cs typeface="Trebuchet MS"/>
              </a:rPr>
              <a:t>i</a:t>
            </a:r>
            <a:r>
              <a:rPr sz="3200" spc="-165" dirty="0">
                <a:solidFill>
                  <a:srgbClr val="FF0000"/>
                </a:solidFill>
                <a:latin typeface="Trebuchet MS"/>
                <a:cs typeface="Trebuchet MS"/>
              </a:rPr>
              <a:t>s</a:t>
            </a:r>
            <a:r>
              <a:rPr sz="3200" spc="-80" dirty="0">
                <a:solidFill>
                  <a:srgbClr val="FF0000"/>
                </a:solidFill>
                <a:latin typeface="Trebuchet MS"/>
                <a:cs typeface="Trebuchet MS"/>
              </a:rPr>
              <a:t> </a:t>
            </a:r>
            <a:r>
              <a:rPr sz="3200" spc="-195" dirty="0">
                <a:solidFill>
                  <a:srgbClr val="FF0000"/>
                </a:solidFill>
                <a:latin typeface="Trebuchet MS"/>
                <a:cs typeface="Trebuchet MS"/>
              </a:rPr>
              <a:t>the</a:t>
            </a:r>
            <a:r>
              <a:rPr sz="3200" spc="-70" dirty="0">
                <a:solidFill>
                  <a:srgbClr val="FF0000"/>
                </a:solidFill>
                <a:latin typeface="Trebuchet MS"/>
                <a:cs typeface="Trebuchet MS"/>
              </a:rPr>
              <a:t> </a:t>
            </a:r>
            <a:r>
              <a:rPr sz="3200" spc="-190" dirty="0">
                <a:solidFill>
                  <a:srgbClr val="FF0000"/>
                </a:solidFill>
                <a:latin typeface="Trebuchet MS"/>
                <a:cs typeface="Trebuchet MS"/>
              </a:rPr>
              <a:t>m</a:t>
            </a:r>
            <a:r>
              <a:rPr sz="3200" spc="-170" dirty="0">
                <a:solidFill>
                  <a:srgbClr val="FF0000"/>
                </a:solidFill>
                <a:latin typeface="Trebuchet MS"/>
                <a:cs typeface="Trebuchet MS"/>
              </a:rPr>
              <a:t>a</a:t>
            </a:r>
            <a:r>
              <a:rPr sz="3200" spc="-145" dirty="0">
                <a:solidFill>
                  <a:srgbClr val="FF0000"/>
                </a:solidFill>
                <a:latin typeface="Trebuchet MS"/>
                <a:cs typeface="Trebuchet MS"/>
              </a:rPr>
              <a:t>x</a:t>
            </a:r>
            <a:r>
              <a:rPr sz="3200" spc="-110" dirty="0">
                <a:solidFill>
                  <a:srgbClr val="FF0000"/>
                </a:solidFill>
                <a:latin typeface="Trebuchet MS"/>
                <a:cs typeface="Trebuchet MS"/>
              </a:rPr>
              <a:t>i</a:t>
            </a:r>
            <a:r>
              <a:rPr sz="3200" spc="-325" dirty="0">
                <a:solidFill>
                  <a:srgbClr val="FF0000"/>
                </a:solidFill>
                <a:latin typeface="Trebuchet MS"/>
                <a:cs typeface="Trebuchet MS"/>
              </a:rPr>
              <a:t>m</a:t>
            </a:r>
            <a:r>
              <a:rPr sz="3200" spc="-150" dirty="0">
                <a:solidFill>
                  <a:srgbClr val="FF0000"/>
                </a:solidFill>
                <a:latin typeface="Trebuchet MS"/>
                <a:cs typeface="Trebuchet MS"/>
              </a:rPr>
              <a:t>u</a:t>
            </a:r>
            <a:r>
              <a:rPr sz="3200" spc="-195" dirty="0">
                <a:solidFill>
                  <a:srgbClr val="FF0000"/>
                </a:solidFill>
                <a:latin typeface="Trebuchet MS"/>
                <a:cs typeface="Trebuchet MS"/>
              </a:rPr>
              <a:t>m</a:t>
            </a:r>
            <a:r>
              <a:rPr sz="3200" spc="-114" dirty="0">
                <a:solidFill>
                  <a:srgbClr val="FF0000"/>
                </a:solidFill>
                <a:latin typeface="Trebuchet MS"/>
                <a:cs typeface="Trebuchet MS"/>
              </a:rPr>
              <a:t> </a:t>
            </a:r>
            <a:r>
              <a:rPr sz="3200" spc="-170" dirty="0">
                <a:solidFill>
                  <a:srgbClr val="FF0000"/>
                </a:solidFill>
                <a:latin typeface="Trebuchet MS"/>
                <a:cs typeface="Trebuchet MS"/>
              </a:rPr>
              <a:t>of</a:t>
            </a:r>
            <a:r>
              <a:rPr sz="3200" spc="-75" dirty="0">
                <a:solidFill>
                  <a:srgbClr val="FF0000"/>
                </a:solidFill>
                <a:latin typeface="Trebuchet MS"/>
                <a:cs typeface="Trebuchet MS"/>
              </a:rPr>
              <a:t> </a:t>
            </a:r>
            <a:r>
              <a:rPr sz="3200" spc="-165" dirty="0">
                <a:solidFill>
                  <a:srgbClr val="FF0000"/>
                </a:solidFill>
                <a:latin typeface="Trebuchet MS"/>
                <a:cs typeface="Trebuchet MS"/>
              </a:rPr>
              <a:t>the  </a:t>
            </a:r>
            <a:r>
              <a:rPr sz="3200" spc="-55" dirty="0">
                <a:solidFill>
                  <a:srgbClr val="FF0000"/>
                </a:solidFill>
                <a:latin typeface="Trebuchet MS"/>
                <a:cs typeface="Trebuchet MS"/>
              </a:rPr>
              <a:t>r</a:t>
            </a:r>
            <a:r>
              <a:rPr sz="3200" spc="-65" dirty="0">
                <a:solidFill>
                  <a:srgbClr val="FF0000"/>
                </a:solidFill>
                <a:latin typeface="Trebuchet MS"/>
                <a:cs typeface="Trebuchet MS"/>
              </a:rPr>
              <a:t>u</a:t>
            </a:r>
            <a:r>
              <a:rPr sz="3200" spc="-150" dirty="0">
                <a:solidFill>
                  <a:srgbClr val="FF0000"/>
                </a:solidFill>
                <a:latin typeface="Trebuchet MS"/>
                <a:cs typeface="Trebuchet MS"/>
              </a:rPr>
              <a:t>nn</a:t>
            </a:r>
            <a:r>
              <a:rPr sz="3200" spc="-130" dirty="0">
                <a:solidFill>
                  <a:srgbClr val="FF0000"/>
                </a:solidFill>
                <a:latin typeface="Trebuchet MS"/>
                <a:cs typeface="Trebuchet MS"/>
              </a:rPr>
              <a:t>i</a:t>
            </a:r>
            <a:r>
              <a:rPr sz="3200" spc="-235" dirty="0">
                <a:solidFill>
                  <a:srgbClr val="FF0000"/>
                </a:solidFill>
                <a:latin typeface="Trebuchet MS"/>
                <a:cs typeface="Trebuchet MS"/>
              </a:rPr>
              <a:t>n</a:t>
            </a:r>
            <a:r>
              <a:rPr sz="3200" spc="-245" dirty="0">
                <a:solidFill>
                  <a:srgbClr val="FF0000"/>
                </a:solidFill>
                <a:latin typeface="Trebuchet MS"/>
                <a:cs typeface="Trebuchet MS"/>
              </a:rPr>
              <a:t>g</a:t>
            </a:r>
            <a:r>
              <a:rPr sz="3200" spc="-145" dirty="0">
                <a:solidFill>
                  <a:srgbClr val="FF0000"/>
                </a:solidFill>
                <a:latin typeface="Trebuchet MS"/>
                <a:cs typeface="Trebuchet MS"/>
              </a:rPr>
              <a:t> </a:t>
            </a:r>
            <a:r>
              <a:rPr sz="3200" spc="-245" dirty="0">
                <a:solidFill>
                  <a:srgbClr val="FF0000"/>
                </a:solidFill>
                <a:latin typeface="Trebuchet MS"/>
                <a:cs typeface="Trebuchet MS"/>
              </a:rPr>
              <a:t>t</a:t>
            </a:r>
            <a:r>
              <a:rPr sz="3200" spc="-190" dirty="0">
                <a:solidFill>
                  <a:srgbClr val="FF0000"/>
                </a:solidFill>
                <a:latin typeface="Trebuchet MS"/>
                <a:cs typeface="Trebuchet MS"/>
              </a:rPr>
              <a:t>im</a:t>
            </a:r>
            <a:r>
              <a:rPr sz="3200" spc="-145" dirty="0">
                <a:solidFill>
                  <a:srgbClr val="FF0000"/>
                </a:solidFill>
                <a:latin typeface="Trebuchet MS"/>
                <a:cs typeface="Trebuchet MS"/>
              </a:rPr>
              <a:t>es</a:t>
            </a:r>
            <a:r>
              <a:rPr sz="3200" spc="-55" dirty="0">
                <a:solidFill>
                  <a:srgbClr val="FF0000"/>
                </a:solidFill>
                <a:latin typeface="Trebuchet MS"/>
                <a:cs typeface="Trebuchet MS"/>
              </a:rPr>
              <a:t> </a:t>
            </a:r>
            <a:r>
              <a:rPr sz="3200" spc="-170" dirty="0">
                <a:solidFill>
                  <a:srgbClr val="FF0000"/>
                </a:solidFill>
                <a:latin typeface="Trebuchet MS"/>
                <a:cs typeface="Trebuchet MS"/>
              </a:rPr>
              <a:t>of</a:t>
            </a:r>
            <a:r>
              <a:rPr sz="3200" dirty="0">
                <a:solidFill>
                  <a:srgbClr val="FF0000"/>
                </a:solidFill>
                <a:latin typeface="Trebuchet MS"/>
                <a:cs typeface="Trebuchet MS"/>
              </a:rPr>
              <a:t>	</a:t>
            </a:r>
            <a:r>
              <a:rPr sz="3200" spc="-265" dirty="0">
                <a:solidFill>
                  <a:srgbClr val="FF0000"/>
                </a:solidFill>
                <a:latin typeface="Trebuchet MS"/>
                <a:cs typeface="Trebuchet MS"/>
              </a:rPr>
              <a:t>i</a:t>
            </a:r>
            <a:r>
              <a:rPr sz="3200" spc="-340" dirty="0">
                <a:solidFill>
                  <a:srgbClr val="FF0000"/>
                </a:solidFill>
                <a:latin typeface="Trebuchet MS"/>
                <a:cs typeface="Trebuchet MS"/>
              </a:rPr>
              <a:t>f</a:t>
            </a:r>
            <a:r>
              <a:rPr sz="3200" spc="-90" dirty="0">
                <a:solidFill>
                  <a:srgbClr val="FF0000"/>
                </a:solidFill>
                <a:latin typeface="Trebuchet MS"/>
                <a:cs typeface="Trebuchet MS"/>
              </a:rPr>
              <a:t> </a:t>
            </a:r>
            <a:r>
              <a:rPr sz="3200" spc="-140" dirty="0">
                <a:solidFill>
                  <a:srgbClr val="FF0000"/>
                </a:solidFill>
                <a:latin typeface="Trebuchet MS"/>
                <a:cs typeface="Trebuchet MS"/>
              </a:rPr>
              <a:t>s</a:t>
            </a:r>
            <a:r>
              <a:rPr sz="3200" spc="-150" dirty="0">
                <a:solidFill>
                  <a:srgbClr val="FF0000"/>
                </a:solidFill>
                <a:latin typeface="Trebuchet MS"/>
                <a:cs typeface="Trebuchet MS"/>
              </a:rPr>
              <a:t>t</a:t>
            </a:r>
            <a:r>
              <a:rPr sz="3200" spc="-190" dirty="0">
                <a:solidFill>
                  <a:srgbClr val="FF0000"/>
                </a:solidFill>
                <a:latin typeface="Trebuchet MS"/>
                <a:cs typeface="Trebuchet MS"/>
              </a:rPr>
              <a:t>m</a:t>
            </a:r>
            <a:r>
              <a:rPr sz="3200" spc="-204" dirty="0">
                <a:solidFill>
                  <a:srgbClr val="FF0000"/>
                </a:solidFill>
                <a:latin typeface="Trebuchet MS"/>
                <a:cs typeface="Trebuchet MS"/>
              </a:rPr>
              <a:t>t</a:t>
            </a:r>
            <a:r>
              <a:rPr sz="3200" spc="-65" dirty="0">
                <a:solidFill>
                  <a:srgbClr val="FF0000"/>
                </a:solidFill>
                <a:latin typeface="Trebuchet MS"/>
                <a:cs typeface="Trebuchet MS"/>
              </a:rPr>
              <a:t> </a:t>
            </a:r>
            <a:r>
              <a:rPr sz="3200" spc="-229" dirty="0">
                <a:solidFill>
                  <a:srgbClr val="FF0000"/>
                </a:solidFill>
                <a:latin typeface="Trebuchet MS"/>
                <a:cs typeface="Trebuchet MS"/>
              </a:rPr>
              <a:t>a</a:t>
            </a:r>
            <a:r>
              <a:rPr sz="3200" spc="-225" dirty="0">
                <a:solidFill>
                  <a:srgbClr val="FF0000"/>
                </a:solidFill>
                <a:latin typeface="Trebuchet MS"/>
                <a:cs typeface="Trebuchet MS"/>
              </a:rPr>
              <a:t>n</a:t>
            </a:r>
            <a:r>
              <a:rPr sz="3200" spc="-155" dirty="0">
                <a:solidFill>
                  <a:srgbClr val="FF0000"/>
                </a:solidFill>
                <a:latin typeface="Trebuchet MS"/>
                <a:cs typeface="Trebuchet MS"/>
              </a:rPr>
              <a:t>d</a:t>
            </a:r>
            <a:r>
              <a:rPr sz="3200" spc="-95" dirty="0">
                <a:solidFill>
                  <a:srgbClr val="FF0000"/>
                </a:solidFill>
                <a:latin typeface="Trebuchet MS"/>
                <a:cs typeface="Trebuchet MS"/>
              </a:rPr>
              <a:t> </a:t>
            </a:r>
            <a:r>
              <a:rPr sz="3200" spc="-185" dirty="0">
                <a:solidFill>
                  <a:srgbClr val="FF0000"/>
                </a:solidFill>
                <a:latin typeface="Trebuchet MS"/>
                <a:cs typeface="Trebuchet MS"/>
              </a:rPr>
              <a:t>else</a:t>
            </a:r>
            <a:r>
              <a:rPr sz="3200" spc="-50" dirty="0">
                <a:solidFill>
                  <a:srgbClr val="FF0000"/>
                </a:solidFill>
                <a:latin typeface="Trebuchet MS"/>
                <a:cs typeface="Trebuchet MS"/>
              </a:rPr>
              <a:t> </a:t>
            </a:r>
            <a:r>
              <a:rPr sz="3200" spc="-140" dirty="0">
                <a:solidFill>
                  <a:srgbClr val="FF0000"/>
                </a:solidFill>
                <a:latin typeface="Trebuchet MS"/>
                <a:cs typeface="Trebuchet MS"/>
              </a:rPr>
              <a:t>s</a:t>
            </a:r>
            <a:r>
              <a:rPr sz="3200" spc="-150" dirty="0">
                <a:solidFill>
                  <a:srgbClr val="FF0000"/>
                </a:solidFill>
                <a:latin typeface="Trebuchet MS"/>
                <a:cs typeface="Trebuchet MS"/>
              </a:rPr>
              <a:t>t</a:t>
            </a:r>
            <a:r>
              <a:rPr sz="3200" spc="-190" dirty="0">
                <a:solidFill>
                  <a:srgbClr val="FF0000"/>
                </a:solidFill>
                <a:latin typeface="Trebuchet MS"/>
                <a:cs typeface="Trebuchet MS"/>
              </a:rPr>
              <a:t>m</a:t>
            </a:r>
            <a:r>
              <a:rPr sz="3200" spc="-204" dirty="0">
                <a:solidFill>
                  <a:srgbClr val="FF0000"/>
                </a:solidFill>
                <a:latin typeface="Trebuchet MS"/>
                <a:cs typeface="Trebuchet MS"/>
              </a:rPr>
              <a:t>t</a:t>
            </a:r>
            <a:endParaRPr sz="3200">
              <a:latin typeface="Trebuchet MS"/>
              <a:cs typeface="Trebuchet M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0661" y="1"/>
            <a:ext cx="9147810" cy="6861175"/>
            <a:chOff x="-3339" y="0"/>
            <a:chExt cx="9147810" cy="6861175"/>
          </a:xfrm>
        </p:grpSpPr>
        <p:pic>
          <p:nvPicPr>
            <p:cNvPr id="3" name="object 3"/>
            <p:cNvPicPr/>
            <p:nvPr/>
          </p:nvPicPr>
          <p:blipFill>
            <a:blip r:embed="rId2" cstate="print"/>
            <a:stretch>
              <a:fillRect/>
            </a:stretch>
          </p:blipFill>
          <p:spPr>
            <a:xfrm>
              <a:off x="0" y="0"/>
              <a:ext cx="9144000" cy="6858000"/>
            </a:xfrm>
            <a:prstGeom prst="rect">
              <a:avLst/>
            </a:prstGeom>
          </p:spPr>
        </p:pic>
        <p:sp>
          <p:nvSpPr>
            <p:cNvPr id="4" name="object 4"/>
            <p:cNvSpPr/>
            <p:nvPr/>
          </p:nvSpPr>
          <p:spPr>
            <a:xfrm>
              <a:off x="3010" y="3556"/>
              <a:ext cx="820419" cy="819785"/>
            </a:xfrm>
            <a:custGeom>
              <a:avLst/>
              <a:gdLst/>
              <a:ahLst/>
              <a:cxnLst/>
              <a:rect l="l" t="t" r="r" b="b"/>
              <a:pathLst>
                <a:path w="820419" h="819785">
                  <a:moveTo>
                    <a:pt x="819949" y="0"/>
                  </a:moveTo>
                  <a:lnTo>
                    <a:pt x="506" y="0"/>
                  </a:lnTo>
                  <a:lnTo>
                    <a:pt x="0" y="819404"/>
                  </a:lnTo>
                  <a:lnTo>
                    <a:pt x="505" y="819404"/>
                  </a:lnTo>
                  <a:lnTo>
                    <a:pt x="48654" y="818012"/>
                  </a:lnTo>
                  <a:lnTo>
                    <a:pt x="96070" y="813890"/>
                  </a:lnTo>
                  <a:lnTo>
                    <a:pt x="142676" y="807114"/>
                  </a:lnTo>
                  <a:lnTo>
                    <a:pt x="188396" y="797760"/>
                  </a:lnTo>
                  <a:lnTo>
                    <a:pt x="233153" y="785906"/>
                  </a:lnTo>
                  <a:lnTo>
                    <a:pt x="276870" y="771629"/>
                  </a:lnTo>
                  <a:lnTo>
                    <a:pt x="319470" y="755005"/>
                  </a:lnTo>
                  <a:lnTo>
                    <a:pt x="360876" y="736111"/>
                  </a:lnTo>
                  <a:lnTo>
                    <a:pt x="401012" y="715024"/>
                  </a:lnTo>
                  <a:lnTo>
                    <a:pt x="439800" y="691821"/>
                  </a:lnTo>
                  <a:lnTo>
                    <a:pt x="477163" y="666580"/>
                  </a:lnTo>
                  <a:lnTo>
                    <a:pt x="513026" y="639376"/>
                  </a:lnTo>
                  <a:lnTo>
                    <a:pt x="547310" y="610287"/>
                  </a:lnTo>
                  <a:lnTo>
                    <a:pt x="579940" y="579389"/>
                  </a:lnTo>
                  <a:lnTo>
                    <a:pt x="610838" y="546760"/>
                  </a:lnTo>
                  <a:lnTo>
                    <a:pt x="639927" y="512477"/>
                  </a:lnTo>
                  <a:lnTo>
                    <a:pt x="667130" y="476615"/>
                  </a:lnTo>
                  <a:lnTo>
                    <a:pt x="692372" y="439253"/>
                  </a:lnTo>
                  <a:lnTo>
                    <a:pt x="715574" y="400467"/>
                  </a:lnTo>
                  <a:lnTo>
                    <a:pt x="736660" y="360334"/>
                  </a:lnTo>
                  <a:lnTo>
                    <a:pt x="755553" y="318930"/>
                  </a:lnTo>
                  <a:lnTo>
                    <a:pt x="772177" y="276333"/>
                  </a:lnTo>
                  <a:lnTo>
                    <a:pt x="786454" y="232620"/>
                  </a:lnTo>
                  <a:lnTo>
                    <a:pt x="798307" y="187868"/>
                  </a:lnTo>
                  <a:lnTo>
                    <a:pt x="807660" y="142152"/>
                  </a:lnTo>
                  <a:lnTo>
                    <a:pt x="814436" y="95551"/>
                  </a:lnTo>
                  <a:lnTo>
                    <a:pt x="818558" y="48141"/>
                  </a:lnTo>
                  <a:lnTo>
                    <a:pt x="819949" y="0"/>
                  </a:lnTo>
                  <a:close/>
                </a:path>
              </a:pathLst>
            </a:custGeom>
            <a:solidFill>
              <a:srgbClr val="FDF9F4">
                <a:alpha val="32940"/>
              </a:srgbClr>
            </a:solidFill>
          </p:spPr>
          <p:txBody>
            <a:bodyPr wrap="square" lIns="0" tIns="0" rIns="0" bIns="0" rtlCol="0"/>
            <a:lstStyle/>
            <a:p>
              <a:endParaRPr/>
            </a:p>
          </p:txBody>
        </p:sp>
        <p:sp>
          <p:nvSpPr>
            <p:cNvPr id="5" name="object 5"/>
            <p:cNvSpPr/>
            <p:nvPr/>
          </p:nvSpPr>
          <p:spPr>
            <a:xfrm>
              <a:off x="3010" y="3556"/>
              <a:ext cx="820419" cy="819785"/>
            </a:xfrm>
            <a:custGeom>
              <a:avLst/>
              <a:gdLst/>
              <a:ahLst/>
              <a:cxnLst/>
              <a:rect l="l" t="t" r="r" b="b"/>
              <a:pathLst>
                <a:path w="820419" h="819785">
                  <a:moveTo>
                    <a:pt x="819949" y="0"/>
                  </a:moveTo>
                  <a:lnTo>
                    <a:pt x="818558" y="48141"/>
                  </a:lnTo>
                  <a:lnTo>
                    <a:pt x="814436" y="95551"/>
                  </a:lnTo>
                  <a:lnTo>
                    <a:pt x="807660" y="142152"/>
                  </a:lnTo>
                  <a:lnTo>
                    <a:pt x="798307" y="187868"/>
                  </a:lnTo>
                  <a:lnTo>
                    <a:pt x="786454" y="232620"/>
                  </a:lnTo>
                  <a:lnTo>
                    <a:pt x="772177" y="276333"/>
                  </a:lnTo>
                  <a:lnTo>
                    <a:pt x="755553" y="318930"/>
                  </a:lnTo>
                  <a:lnTo>
                    <a:pt x="736660" y="360334"/>
                  </a:lnTo>
                  <a:lnTo>
                    <a:pt x="715574" y="400467"/>
                  </a:lnTo>
                  <a:lnTo>
                    <a:pt x="692372" y="439253"/>
                  </a:lnTo>
                  <a:lnTo>
                    <a:pt x="667130" y="476615"/>
                  </a:lnTo>
                  <a:lnTo>
                    <a:pt x="639927" y="512477"/>
                  </a:lnTo>
                  <a:lnTo>
                    <a:pt x="610838" y="546760"/>
                  </a:lnTo>
                  <a:lnTo>
                    <a:pt x="579940" y="579389"/>
                  </a:lnTo>
                  <a:lnTo>
                    <a:pt x="547310" y="610287"/>
                  </a:lnTo>
                  <a:lnTo>
                    <a:pt x="513026" y="639376"/>
                  </a:lnTo>
                  <a:lnTo>
                    <a:pt x="477163" y="666580"/>
                  </a:lnTo>
                  <a:lnTo>
                    <a:pt x="439800" y="691821"/>
                  </a:lnTo>
                  <a:lnTo>
                    <a:pt x="401012" y="715024"/>
                  </a:lnTo>
                  <a:lnTo>
                    <a:pt x="360876" y="736111"/>
                  </a:lnTo>
                  <a:lnTo>
                    <a:pt x="319470" y="755005"/>
                  </a:lnTo>
                  <a:lnTo>
                    <a:pt x="276870" y="771629"/>
                  </a:lnTo>
                  <a:lnTo>
                    <a:pt x="233153" y="785906"/>
                  </a:lnTo>
                  <a:lnTo>
                    <a:pt x="188396" y="797760"/>
                  </a:lnTo>
                  <a:lnTo>
                    <a:pt x="142676" y="807114"/>
                  </a:lnTo>
                  <a:lnTo>
                    <a:pt x="96070" y="813890"/>
                  </a:lnTo>
                  <a:lnTo>
                    <a:pt x="48654" y="818012"/>
                  </a:lnTo>
                  <a:lnTo>
                    <a:pt x="505" y="819404"/>
                  </a:lnTo>
                  <a:lnTo>
                    <a:pt x="337" y="819404"/>
                  </a:lnTo>
                  <a:lnTo>
                    <a:pt x="168" y="819404"/>
                  </a:lnTo>
                  <a:lnTo>
                    <a:pt x="0" y="819404"/>
                  </a:lnTo>
                  <a:lnTo>
                    <a:pt x="506" y="0"/>
                  </a:lnTo>
                  <a:lnTo>
                    <a:pt x="819949" y="0"/>
                  </a:lnTo>
                  <a:close/>
                </a:path>
              </a:pathLst>
            </a:custGeom>
            <a:ln w="12699">
              <a:solidFill>
                <a:srgbClr val="D2C39E"/>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24967" y="3048"/>
              <a:ext cx="1789176" cy="1789176"/>
            </a:xfrm>
            <a:prstGeom prst="rect">
              <a:avLst/>
            </a:prstGeom>
          </p:spPr>
        </p:pic>
        <p:sp>
          <p:nvSpPr>
            <p:cNvPr id="7" name="object 7"/>
            <p:cNvSpPr/>
            <p:nvPr/>
          </p:nvSpPr>
          <p:spPr>
            <a:xfrm>
              <a:off x="168821" y="21081"/>
              <a:ext cx="1702435" cy="1702435"/>
            </a:xfrm>
            <a:custGeom>
              <a:avLst/>
              <a:gdLst/>
              <a:ahLst/>
              <a:cxnLst/>
              <a:rect l="l" t="t" r="r" b="b"/>
              <a:pathLst>
                <a:path w="1702435" h="1702435">
                  <a:moveTo>
                    <a:pt x="0" y="851154"/>
                  </a:moveTo>
                  <a:lnTo>
                    <a:pt x="1347" y="802859"/>
                  </a:lnTo>
                  <a:lnTo>
                    <a:pt x="5341" y="755271"/>
                  </a:lnTo>
                  <a:lnTo>
                    <a:pt x="11909" y="708461"/>
                  </a:lnTo>
                  <a:lnTo>
                    <a:pt x="20981" y="662500"/>
                  </a:lnTo>
                  <a:lnTo>
                    <a:pt x="32484" y="617462"/>
                  </a:lnTo>
                  <a:lnTo>
                    <a:pt x="46346" y="573417"/>
                  </a:lnTo>
                  <a:lnTo>
                    <a:pt x="62495" y="530438"/>
                  </a:lnTo>
                  <a:lnTo>
                    <a:pt x="80860" y="488596"/>
                  </a:lnTo>
                  <a:lnTo>
                    <a:pt x="101369" y="447964"/>
                  </a:lnTo>
                  <a:lnTo>
                    <a:pt x="123949" y="408613"/>
                  </a:lnTo>
                  <a:lnTo>
                    <a:pt x="148530" y="370615"/>
                  </a:lnTo>
                  <a:lnTo>
                    <a:pt x="175039" y="334042"/>
                  </a:lnTo>
                  <a:lnTo>
                    <a:pt x="203404" y="298966"/>
                  </a:lnTo>
                  <a:lnTo>
                    <a:pt x="233553" y="265459"/>
                  </a:lnTo>
                  <a:lnTo>
                    <a:pt x="265416" y="233593"/>
                  </a:lnTo>
                  <a:lnTo>
                    <a:pt x="298919" y="203439"/>
                  </a:lnTo>
                  <a:lnTo>
                    <a:pt x="333991" y="175070"/>
                  </a:lnTo>
                  <a:lnTo>
                    <a:pt x="370561" y="148557"/>
                  </a:lnTo>
                  <a:lnTo>
                    <a:pt x="408556" y="123973"/>
                  </a:lnTo>
                  <a:lnTo>
                    <a:pt x="447904" y="101388"/>
                  </a:lnTo>
                  <a:lnTo>
                    <a:pt x="488534" y="80876"/>
                  </a:lnTo>
                  <a:lnTo>
                    <a:pt x="530373" y="62508"/>
                  </a:lnTo>
                  <a:lnTo>
                    <a:pt x="573351" y="46355"/>
                  </a:lnTo>
                  <a:lnTo>
                    <a:pt x="617394" y="32490"/>
                  </a:lnTo>
                  <a:lnTo>
                    <a:pt x="662432" y="20985"/>
                  </a:lnTo>
                  <a:lnTo>
                    <a:pt x="708393" y="11912"/>
                  </a:lnTo>
                  <a:lnTo>
                    <a:pt x="755204" y="5342"/>
                  </a:lnTo>
                  <a:lnTo>
                    <a:pt x="802793" y="1347"/>
                  </a:lnTo>
                  <a:lnTo>
                    <a:pt x="851090" y="0"/>
                  </a:lnTo>
                  <a:lnTo>
                    <a:pt x="899386" y="1347"/>
                  </a:lnTo>
                  <a:lnTo>
                    <a:pt x="946976" y="5342"/>
                  </a:lnTo>
                  <a:lnTo>
                    <a:pt x="993786" y="11912"/>
                  </a:lnTo>
                  <a:lnTo>
                    <a:pt x="1039746" y="20985"/>
                  </a:lnTo>
                  <a:lnTo>
                    <a:pt x="1084783" y="32490"/>
                  </a:lnTo>
                  <a:lnTo>
                    <a:pt x="1128825" y="46355"/>
                  </a:lnTo>
                  <a:lnTo>
                    <a:pt x="1171801" y="62508"/>
                  </a:lnTo>
                  <a:lnTo>
                    <a:pt x="1213639" y="80876"/>
                  </a:lnTo>
                  <a:lnTo>
                    <a:pt x="1254268" y="101388"/>
                  </a:lnTo>
                  <a:lnTo>
                    <a:pt x="1293614" y="123973"/>
                  </a:lnTo>
                  <a:lnTo>
                    <a:pt x="1331607" y="148557"/>
                  </a:lnTo>
                  <a:lnTo>
                    <a:pt x="1368174" y="175070"/>
                  </a:lnTo>
                  <a:lnTo>
                    <a:pt x="1403245" y="203439"/>
                  </a:lnTo>
                  <a:lnTo>
                    <a:pt x="1436746" y="233593"/>
                  </a:lnTo>
                  <a:lnTo>
                    <a:pt x="1468606" y="265459"/>
                  </a:lnTo>
                  <a:lnTo>
                    <a:pt x="1498754" y="298966"/>
                  </a:lnTo>
                  <a:lnTo>
                    <a:pt x="1527117" y="334042"/>
                  </a:lnTo>
                  <a:lnTo>
                    <a:pt x="1553624" y="370615"/>
                  </a:lnTo>
                  <a:lnTo>
                    <a:pt x="1578203" y="408613"/>
                  </a:lnTo>
                  <a:lnTo>
                    <a:pt x="1600782" y="447964"/>
                  </a:lnTo>
                  <a:lnTo>
                    <a:pt x="1621289" y="488596"/>
                  </a:lnTo>
                  <a:lnTo>
                    <a:pt x="1639653" y="530438"/>
                  </a:lnTo>
                  <a:lnTo>
                    <a:pt x="1655801" y="573417"/>
                  </a:lnTo>
                  <a:lnTo>
                    <a:pt x="1669661" y="617462"/>
                  </a:lnTo>
                  <a:lnTo>
                    <a:pt x="1681163" y="662500"/>
                  </a:lnTo>
                  <a:lnTo>
                    <a:pt x="1690234" y="708461"/>
                  </a:lnTo>
                  <a:lnTo>
                    <a:pt x="1696802" y="755271"/>
                  </a:lnTo>
                  <a:lnTo>
                    <a:pt x="1700795" y="802859"/>
                  </a:lnTo>
                  <a:lnTo>
                    <a:pt x="1702142" y="851154"/>
                  </a:lnTo>
                  <a:lnTo>
                    <a:pt x="1700795" y="899447"/>
                  </a:lnTo>
                  <a:lnTo>
                    <a:pt x="1696802" y="947034"/>
                  </a:lnTo>
                  <a:lnTo>
                    <a:pt x="1690234" y="993843"/>
                  </a:lnTo>
                  <a:lnTo>
                    <a:pt x="1681163" y="1039800"/>
                  </a:lnTo>
                  <a:lnTo>
                    <a:pt x="1669661" y="1084835"/>
                  </a:lnTo>
                  <a:lnTo>
                    <a:pt x="1655801" y="1128876"/>
                  </a:lnTo>
                  <a:lnTo>
                    <a:pt x="1639653" y="1171850"/>
                  </a:lnTo>
                  <a:lnTo>
                    <a:pt x="1621289" y="1213687"/>
                  </a:lnTo>
                  <a:lnTo>
                    <a:pt x="1600782" y="1254314"/>
                  </a:lnTo>
                  <a:lnTo>
                    <a:pt x="1578203" y="1293659"/>
                  </a:lnTo>
                  <a:lnTo>
                    <a:pt x="1553624" y="1331651"/>
                  </a:lnTo>
                  <a:lnTo>
                    <a:pt x="1527117" y="1368218"/>
                  </a:lnTo>
                  <a:lnTo>
                    <a:pt x="1498754" y="1403287"/>
                  </a:lnTo>
                  <a:lnTo>
                    <a:pt x="1468606" y="1436788"/>
                  </a:lnTo>
                  <a:lnTo>
                    <a:pt x="1436746" y="1468647"/>
                  </a:lnTo>
                  <a:lnTo>
                    <a:pt x="1403245" y="1498795"/>
                  </a:lnTo>
                  <a:lnTo>
                    <a:pt x="1368174" y="1527157"/>
                  </a:lnTo>
                  <a:lnTo>
                    <a:pt x="1331607" y="1553664"/>
                  </a:lnTo>
                  <a:lnTo>
                    <a:pt x="1293614" y="1578242"/>
                  </a:lnTo>
                  <a:lnTo>
                    <a:pt x="1254268" y="1600821"/>
                  </a:lnTo>
                  <a:lnTo>
                    <a:pt x="1213639" y="1621328"/>
                  </a:lnTo>
                  <a:lnTo>
                    <a:pt x="1171801" y="1639691"/>
                  </a:lnTo>
                  <a:lnTo>
                    <a:pt x="1128825" y="1655839"/>
                  </a:lnTo>
                  <a:lnTo>
                    <a:pt x="1084783" y="1669700"/>
                  </a:lnTo>
                  <a:lnTo>
                    <a:pt x="1039746" y="1681201"/>
                  </a:lnTo>
                  <a:lnTo>
                    <a:pt x="993786" y="1690272"/>
                  </a:lnTo>
                  <a:lnTo>
                    <a:pt x="946976" y="1696840"/>
                  </a:lnTo>
                  <a:lnTo>
                    <a:pt x="899386" y="1700833"/>
                  </a:lnTo>
                  <a:lnTo>
                    <a:pt x="851090" y="1702181"/>
                  </a:lnTo>
                  <a:lnTo>
                    <a:pt x="802793" y="1700833"/>
                  </a:lnTo>
                  <a:lnTo>
                    <a:pt x="755204" y="1696840"/>
                  </a:lnTo>
                  <a:lnTo>
                    <a:pt x="708393" y="1690272"/>
                  </a:lnTo>
                  <a:lnTo>
                    <a:pt x="662432" y="1681201"/>
                  </a:lnTo>
                  <a:lnTo>
                    <a:pt x="617394" y="1669700"/>
                  </a:lnTo>
                  <a:lnTo>
                    <a:pt x="573351" y="1655839"/>
                  </a:lnTo>
                  <a:lnTo>
                    <a:pt x="530373" y="1639691"/>
                  </a:lnTo>
                  <a:lnTo>
                    <a:pt x="488534" y="1621328"/>
                  </a:lnTo>
                  <a:lnTo>
                    <a:pt x="447904" y="1600821"/>
                  </a:lnTo>
                  <a:lnTo>
                    <a:pt x="408556" y="1578242"/>
                  </a:lnTo>
                  <a:lnTo>
                    <a:pt x="370561" y="1553664"/>
                  </a:lnTo>
                  <a:lnTo>
                    <a:pt x="333991" y="1527157"/>
                  </a:lnTo>
                  <a:lnTo>
                    <a:pt x="298919" y="1498795"/>
                  </a:lnTo>
                  <a:lnTo>
                    <a:pt x="265416" y="1468647"/>
                  </a:lnTo>
                  <a:lnTo>
                    <a:pt x="233553" y="1436788"/>
                  </a:lnTo>
                  <a:lnTo>
                    <a:pt x="203404" y="1403287"/>
                  </a:lnTo>
                  <a:lnTo>
                    <a:pt x="175039" y="1368218"/>
                  </a:lnTo>
                  <a:lnTo>
                    <a:pt x="148530" y="1331651"/>
                  </a:lnTo>
                  <a:lnTo>
                    <a:pt x="123949" y="1293659"/>
                  </a:lnTo>
                  <a:lnTo>
                    <a:pt x="101369" y="1254314"/>
                  </a:lnTo>
                  <a:lnTo>
                    <a:pt x="80860" y="1213687"/>
                  </a:lnTo>
                  <a:lnTo>
                    <a:pt x="62495" y="1171850"/>
                  </a:lnTo>
                  <a:lnTo>
                    <a:pt x="46346" y="1128876"/>
                  </a:lnTo>
                  <a:lnTo>
                    <a:pt x="32484" y="1084835"/>
                  </a:lnTo>
                  <a:lnTo>
                    <a:pt x="20981" y="1039800"/>
                  </a:lnTo>
                  <a:lnTo>
                    <a:pt x="11909" y="993843"/>
                  </a:lnTo>
                  <a:lnTo>
                    <a:pt x="5341" y="947034"/>
                  </a:lnTo>
                  <a:lnTo>
                    <a:pt x="1347" y="899447"/>
                  </a:lnTo>
                  <a:lnTo>
                    <a:pt x="0" y="851154"/>
                  </a:lnTo>
                  <a:close/>
                </a:path>
              </a:pathLst>
            </a:custGeom>
            <a:ln w="27305">
              <a:solidFill>
                <a:srgbClr val="FFF6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67640" y="1039367"/>
              <a:ext cx="1164336" cy="1161288"/>
            </a:xfrm>
            <a:prstGeom prst="rect">
              <a:avLst/>
            </a:prstGeom>
          </p:spPr>
        </p:pic>
        <p:pic>
          <p:nvPicPr>
            <p:cNvPr id="9" name="object 9"/>
            <p:cNvPicPr/>
            <p:nvPr/>
          </p:nvPicPr>
          <p:blipFill>
            <a:blip r:embed="rId5" cstate="print"/>
            <a:stretch>
              <a:fillRect/>
            </a:stretch>
          </p:blipFill>
          <p:spPr>
            <a:xfrm>
              <a:off x="187318" y="1050633"/>
              <a:ext cx="1116813" cy="1111530"/>
            </a:xfrm>
            <a:prstGeom prst="rect">
              <a:avLst/>
            </a:prstGeom>
          </p:spPr>
        </p:pic>
        <p:sp>
          <p:nvSpPr>
            <p:cNvPr id="10" name="object 10"/>
            <p:cNvSpPr/>
            <p:nvPr/>
          </p:nvSpPr>
          <p:spPr>
            <a:xfrm>
              <a:off x="187318" y="1050633"/>
              <a:ext cx="1116965" cy="1111885"/>
            </a:xfrm>
            <a:custGeom>
              <a:avLst/>
              <a:gdLst/>
              <a:ahLst/>
              <a:cxnLst/>
              <a:rect l="l" t="t" r="r" b="b"/>
              <a:pathLst>
                <a:path w="1116965" h="1111885">
                  <a:moveTo>
                    <a:pt x="118497" y="204634"/>
                  </a:moveTo>
                  <a:lnTo>
                    <a:pt x="149786" y="168741"/>
                  </a:lnTo>
                  <a:lnTo>
                    <a:pt x="183516" y="136234"/>
                  </a:lnTo>
                  <a:lnTo>
                    <a:pt x="219451" y="107137"/>
                  </a:lnTo>
                  <a:lnTo>
                    <a:pt x="257356" y="81474"/>
                  </a:lnTo>
                  <a:lnTo>
                    <a:pt x="296996" y="59270"/>
                  </a:lnTo>
                  <a:lnTo>
                    <a:pt x="338136" y="40547"/>
                  </a:lnTo>
                  <a:lnTo>
                    <a:pt x="380539" y="25331"/>
                  </a:lnTo>
                  <a:lnTo>
                    <a:pt x="423971" y="13644"/>
                  </a:lnTo>
                  <a:lnTo>
                    <a:pt x="468197" y="5510"/>
                  </a:lnTo>
                  <a:lnTo>
                    <a:pt x="512980" y="954"/>
                  </a:lnTo>
                  <a:lnTo>
                    <a:pt x="558087" y="0"/>
                  </a:lnTo>
                  <a:lnTo>
                    <a:pt x="603281" y="2670"/>
                  </a:lnTo>
                  <a:lnTo>
                    <a:pt x="648328" y="8990"/>
                  </a:lnTo>
                  <a:lnTo>
                    <a:pt x="692991" y="18983"/>
                  </a:lnTo>
                  <a:lnTo>
                    <a:pt x="737036" y="32672"/>
                  </a:lnTo>
                  <a:lnTo>
                    <a:pt x="780228" y="50083"/>
                  </a:lnTo>
                  <a:lnTo>
                    <a:pt x="822331" y="71238"/>
                  </a:lnTo>
                  <a:lnTo>
                    <a:pt x="863109" y="96162"/>
                  </a:lnTo>
                  <a:lnTo>
                    <a:pt x="902328" y="124878"/>
                  </a:lnTo>
                  <a:lnTo>
                    <a:pt x="939023" y="156757"/>
                  </a:lnTo>
                  <a:lnTo>
                    <a:pt x="972366" y="190998"/>
                  </a:lnTo>
                  <a:lnTo>
                    <a:pt x="1002326" y="227366"/>
                  </a:lnTo>
                  <a:lnTo>
                    <a:pt x="1028875" y="265625"/>
                  </a:lnTo>
                  <a:lnTo>
                    <a:pt x="1051985" y="305541"/>
                  </a:lnTo>
                  <a:lnTo>
                    <a:pt x="1071627" y="346879"/>
                  </a:lnTo>
                  <a:lnTo>
                    <a:pt x="1087772" y="389404"/>
                  </a:lnTo>
                  <a:lnTo>
                    <a:pt x="1100392" y="432881"/>
                  </a:lnTo>
                  <a:lnTo>
                    <a:pt x="1109458" y="477076"/>
                  </a:lnTo>
                  <a:lnTo>
                    <a:pt x="1114941" y="521754"/>
                  </a:lnTo>
                  <a:lnTo>
                    <a:pt x="1116813" y="566679"/>
                  </a:lnTo>
                  <a:lnTo>
                    <a:pt x="1115045" y="611617"/>
                  </a:lnTo>
                  <a:lnTo>
                    <a:pt x="1109608" y="656333"/>
                  </a:lnTo>
                  <a:lnTo>
                    <a:pt x="1100474" y="700593"/>
                  </a:lnTo>
                  <a:lnTo>
                    <a:pt x="1087614" y="744160"/>
                  </a:lnTo>
                  <a:lnTo>
                    <a:pt x="1070999" y="786801"/>
                  </a:lnTo>
                  <a:lnTo>
                    <a:pt x="1050601" y="828281"/>
                  </a:lnTo>
                  <a:lnTo>
                    <a:pt x="1026391" y="868365"/>
                  </a:lnTo>
                  <a:lnTo>
                    <a:pt x="998340" y="906817"/>
                  </a:lnTo>
                  <a:lnTo>
                    <a:pt x="967050" y="942711"/>
                  </a:lnTo>
                  <a:lnTo>
                    <a:pt x="933321" y="975221"/>
                  </a:lnTo>
                  <a:lnTo>
                    <a:pt x="897386" y="1004323"/>
                  </a:lnTo>
                  <a:lnTo>
                    <a:pt x="859481" y="1029991"/>
                  </a:lnTo>
                  <a:lnTo>
                    <a:pt x="819842" y="1052203"/>
                  </a:lnTo>
                  <a:lnTo>
                    <a:pt x="778703" y="1070934"/>
                  </a:lnTo>
                  <a:lnTo>
                    <a:pt x="736301" y="1086160"/>
                  </a:lnTo>
                  <a:lnTo>
                    <a:pt x="692869" y="1097856"/>
                  </a:lnTo>
                  <a:lnTo>
                    <a:pt x="648644" y="1105999"/>
                  </a:lnTo>
                  <a:lnTo>
                    <a:pt x="603861" y="1110565"/>
                  </a:lnTo>
                  <a:lnTo>
                    <a:pt x="558755" y="1111530"/>
                  </a:lnTo>
                  <a:lnTo>
                    <a:pt x="513561" y="1108869"/>
                  </a:lnTo>
                  <a:lnTo>
                    <a:pt x="468514" y="1102558"/>
                  </a:lnTo>
                  <a:lnTo>
                    <a:pt x="423851" y="1092574"/>
                  </a:lnTo>
                  <a:lnTo>
                    <a:pt x="379805" y="1078891"/>
                  </a:lnTo>
                  <a:lnTo>
                    <a:pt x="336613" y="1061487"/>
                  </a:lnTo>
                  <a:lnTo>
                    <a:pt x="294509" y="1040336"/>
                  </a:lnTo>
                  <a:lnTo>
                    <a:pt x="253729" y="1015415"/>
                  </a:lnTo>
                  <a:lnTo>
                    <a:pt x="214509" y="986700"/>
                  </a:lnTo>
                  <a:lnTo>
                    <a:pt x="177813" y="954821"/>
                  </a:lnTo>
                  <a:lnTo>
                    <a:pt x="144469" y="920580"/>
                  </a:lnTo>
                  <a:lnTo>
                    <a:pt x="114507" y="884212"/>
                  </a:lnTo>
                  <a:lnTo>
                    <a:pt x="87955" y="845952"/>
                  </a:lnTo>
                  <a:lnTo>
                    <a:pt x="64843" y="806035"/>
                  </a:lnTo>
                  <a:lnTo>
                    <a:pt x="45198" y="764695"/>
                  </a:lnTo>
                  <a:lnTo>
                    <a:pt x="29050" y="722168"/>
                  </a:lnTo>
                  <a:lnTo>
                    <a:pt x="16427" y="678687"/>
                  </a:lnTo>
                  <a:lnTo>
                    <a:pt x="7358" y="634488"/>
                  </a:lnTo>
                  <a:lnTo>
                    <a:pt x="1873" y="589806"/>
                  </a:lnTo>
                  <a:lnTo>
                    <a:pt x="0" y="544874"/>
                  </a:lnTo>
                  <a:lnTo>
                    <a:pt x="1767" y="499929"/>
                  </a:lnTo>
                  <a:lnTo>
                    <a:pt x="7203" y="455204"/>
                  </a:lnTo>
                  <a:lnTo>
                    <a:pt x="16338" y="410935"/>
                  </a:lnTo>
                  <a:lnTo>
                    <a:pt x="29201" y="367355"/>
                  </a:lnTo>
                  <a:lnTo>
                    <a:pt x="45819" y="324701"/>
                  </a:lnTo>
                  <a:lnTo>
                    <a:pt x="66221" y="283206"/>
                  </a:lnTo>
                  <a:lnTo>
                    <a:pt x="90438" y="243105"/>
                  </a:lnTo>
                  <a:lnTo>
                    <a:pt x="118497" y="204634"/>
                  </a:lnTo>
                  <a:close/>
                </a:path>
                <a:path w="1116965" h="1111885">
                  <a:moveTo>
                    <a:pt x="220478" y="286041"/>
                  </a:moveTo>
                  <a:lnTo>
                    <a:pt x="193857" y="323455"/>
                  </a:lnTo>
                  <a:lnTo>
                    <a:pt x="171956" y="362810"/>
                  </a:lnTo>
                  <a:lnTo>
                    <a:pt x="154731" y="403741"/>
                  </a:lnTo>
                  <a:lnTo>
                    <a:pt x="142134" y="445881"/>
                  </a:lnTo>
                  <a:lnTo>
                    <a:pt x="134120" y="488865"/>
                  </a:lnTo>
                  <a:lnTo>
                    <a:pt x="130642" y="532328"/>
                  </a:lnTo>
                  <a:lnTo>
                    <a:pt x="131656" y="575903"/>
                  </a:lnTo>
                  <a:lnTo>
                    <a:pt x="137113" y="619227"/>
                  </a:lnTo>
                  <a:lnTo>
                    <a:pt x="146970" y="661933"/>
                  </a:lnTo>
                  <a:lnTo>
                    <a:pt x="161179" y="703655"/>
                  </a:lnTo>
                  <a:lnTo>
                    <a:pt x="179695" y="744028"/>
                  </a:lnTo>
                  <a:lnTo>
                    <a:pt x="202471" y="782686"/>
                  </a:lnTo>
                  <a:lnTo>
                    <a:pt x="229462" y="819265"/>
                  </a:lnTo>
                  <a:lnTo>
                    <a:pt x="260621" y="853397"/>
                  </a:lnTo>
                  <a:lnTo>
                    <a:pt x="295903" y="884719"/>
                  </a:lnTo>
                  <a:lnTo>
                    <a:pt x="334266" y="912179"/>
                  </a:lnTo>
                  <a:lnTo>
                    <a:pt x="374454" y="934995"/>
                  </a:lnTo>
                  <a:lnTo>
                    <a:pt x="416101" y="953204"/>
                  </a:lnTo>
                  <a:lnTo>
                    <a:pt x="458842" y="966841"/>
                  </a:lnTo>
                  <a:lnTo>
                    <a:pt x="502309" y="975943"/>
                  </a:lnTo>
                  <a:lnTo>
                    <a:pt x="546136" y="980546"/>
                  </a:lnTo>
                  <a:lnTo>
                    <a:pt x="589958" y="980687"/>
                  </a:lnTo>
                  <a:lnTo>
                    <a:pt x="633407" y="976403"/>
                  </a:lnTo>
                  <a:lnTo>
                    <a:pt x="676118" y="967728"/>
                  </a:lnTo>
                  <a:lnTo>
                    <a:pt x="717723" y="954701"/>
                  </a:lnTo>
                  <a:lnTo>
                    <a:pt x="757858" y="937356"/>
                  </a:lnTo>
                  <a:lnTo>
                    <a:pt x="796155" y="915731"/>
                  </a:lnTo>
                  <a:lnTo>
                    <a:pt x="832249" y="889862"/>
                  </a:lnTo>
                  <a:lnTo>
                    <a:pt x="865772" y="859785"/>
                  </a:lnTo>
                  <a:lnTo>
                    <a:pt x="896359" y="825537"/>
                  </a:lnTo>
                  <a:lnTo>
                    <a:pt x="922982" y="788101"/>
                  </a:lnTo>
                  <a:lnTo>
                    <a:pt x="944884" y="748730"/>
                  </a:lnTo>
                  <a:lnTo>
                    <a:pt x="962112" y="707789"/>
                  </a:lnTo>
                  <a:lnTo>
                    <a:pt x="974710" y="665643"/>
                  </a:lnTo>
                  <a:lnTo>
                    <a:pt x="982725" y="622657"/>
                  </a:lnTo>
                  <a:lnTo>
                    <a:pt x="986204" y="579196"/>
                  </a:lnTo>
                  <a:lnTo>
                    <a:pt x="985192" y="535624"/>
                  </a:lnTo>
                  <a:lnTo>
                    <a:pt x="979734" y="492307"/>
                  </a:lnTo>
                  <a:lnTo>
                    <a:pt x="969878" y="449609"/>
                  </a:lnTo>
                  <a:lnTo>
                    <a:pt x="955670" y="407895"/>
                  </a:lnTo>
                  <a:lnTo>
                    <a:pt x="937154" y="367530"/>
                  </a:lnTo>
                  <a:lnTo>
                    <a:pt x="914378" y="328880"/>
                  </a:lnTo>
                  <a:lnTo>
                    <a:pt x="887387" y="292308"/>
                  </a:lnTo>
                  <a:lnTo>
                    <a:pt x="856228" y="258179"/>
                  </a:lnTo>
                  <a:lnTo>
                    <a:pt x="820946" y="226859"/>
                  </a:lnTo>
                  <a:lnTo>
                    <a:pt x="782581" y="199399"/>
                  </a:lnTo>
                  <a:lnTo>
                    <a:pt x="742391" y="176583"/>
                  </a:lnTo>
                  <a:lnTo>
                    <a:pt x="700742" y="158375"/>
                  </a:lnTo>
                  <a:lnTo>
                    <a:pt x="658000" y="144737"/>
                  </a:lnTo>
                  <a:lnTo>
                    <a:pt x="614531" y="135635"/>
                  </a:lnTo>
                  <a:lnTo>
                    <a:pt x="570703" y="131032"/>
                  </a:lnTo>
                  <a:lnTo>
                    <a:pt x="526880" y="130891"/>
                  </a:lnTo>
                  <a:lnTo>
                    <a:pt x="483431" y="135175"/>
                  </a:lnTo>
                  <a:lnTo>
                    <a:pt x="440719" y="143850"/>
                  </a:lnTo>
                  <a:lnTo>
                    <a:pt x="399113" y="156877"/>
                  </a:lnTo>
                  <a:lnTo>
                    <a:pt x="358979" y="174222"/>
                  </a:lnTo>
                  <a:lnTo>
                    <a:pt x="320681" y="195847"/>
                  </a:lnTo>
                  <a:lnTo>
                    <a:pt x="284588" y="221716"/>
                  </a:lnTo>
                  <a:lnTo>
                    <a:pt x="251064" y="251793"/>
                  </a:lnTo>
                  <a:lnTo>
                    <a:pt x="220478" y="286041"/>
                  </a:lnTo>
                  <a:close/>
                </a:path>
              </a:pathLst>
            </a:custGeom>
            <a:ln w="12700">
              <a:solidFill>
                <a:srgbClr val="C6B791"/>
              </a:solidFill>
            </a:ln>
          </p:spPr>
          <p:txBody>
            <a:bodyPr wrap="square" lIns="0" tIns="0" rIns="0" bIns="0" rtlCol="0"/>
            <a:lstStyle/>
            <a:p>
              <a:endParaRPr/>
            </a:p>
          </p:txBody>
        </p:sp>
        <p:sp>
          <p:nvSpPr>
            <p:cNvPr id="11" name="object 11"/>
            <p:cNvSpPr/>
            <p:nvPr/>
          </p:nvSpPr>
          <p:spPr>
            <a:xfrm>
              <a:off x="1012875" y="0"/>
              <a:ext cx="8131175" cy="6858000"/>
            </a:xfrm>
            <a:custGeom>
              <a:avLst/>
              <a:gdLst/>
              <a:ahLst/>
              <a:cxnLst/>
              <a:rect l="l" t="t" r="r" b="b"/>
              <a:pathLst>
                <a:path w="8131175" h="6858000">
                  <a:moveTo>
                    <a:pt x="8131175" y="0"/>
                  </a:moveTo>
                  <a:lnTo>
                    <a:pt x="0" y="0"/>
                  </a:lnTo>
                  <a:lnTo>
                    <a:pt x="0" y="6858000"/>
                  </a:lnTo>
                  <a:lnTo>
                    <a:pt x="8131175" y="6858000"/>
                  </a:lnTo>
                  <a:lnTo>
                    <a:pt x="8131175" y="0"/>
                  </a:lnTo>
                  <a:close/>
                </a:path>
              </a:pathLst>
            </a:custGeom>
            <a:solidFill>
              <a:srgbClr val="FFFFFF"/>
            </a:solidFill>
          </p:spPr>
          <p:txBody>
            <a:bodyPr wrap="square" lIns="0" tIns="0" rIns="0" bIns="0" rtlCol="0"/>
            <a:lstStyle/>
            <a:p>
              <a:endParaRPr/>
            </a:p>
          </p:txBody>
        </p:sp>
        <p:pic>
          <p:nvPicPr>
            <p:cNvPr id="12" name="object 12"/>
            <p:cNvPicPr/>
            <p:nvPr/>
          </p:nvPicPr>
          <p:blipFill>
            <a:blip r:embed="rId6" cstate="print"/>
            <a:stretch>
              <a:fillRect/>
            </a:stretch>
          </p:blipFill>
          <p:spPr>
            <a:xfrm>
              <a:off x="935735" y="0"/>
              <a:ext cx="158496" cy="6857999"/>
            </a:xfrm>
            <a:prstGeom prst="rect">
              <a:avLst/>
            </a:prstGeom>
          </p:spPr>
        </p:pic>
        <p:sp>
          <p:nvSpPr>
            <p:cNvPr id="13" name="object 13"/>
            <p:cNvSpPr/>
            <p:nvPr/>
          </p:nvSpPr>
          <p:spPr>
            <a:xfrm>
              <a:off x="1014984"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grpSp>
      <p:pic>
        <p:nvPicPr>
          <p:cNvPr id="14" name="object 14"/>
          <p:cNvPicPr/>
          <p:nvPr/>
        </p:nvPicPr>
        <p:blipFill>
          <a:blip r:embed="rId7" cstate="print"/>
          <a:stretch>
            <a:fillRect/>
          </a:stretch>
        </p:blipFill>
        <p:spPr>
          <a:xfrm>
            <a:off x="2685288" y="338327"/>
            <a:ext cx="2859024" cy="896112"/>
          </a:xfrm>
          <a:prstGeom prst="rect">
            <a:avLst/>
          </a:prstGeom>
        </p:spPr>
      </p:pic>
      <p:sp>
        <p:nvSpPr>
          <p:cNvPr id="15" name="object 15"/>
          <p:cNvSpPr txBox="1">
            <a:spLocks noGrp="1"/>
          </p:cNvSpPr>
          <p:nvPr>
            <p:ph type="title"/>
          </p:nvPr>
        </p:nvSpPr>
        <p:spPr>
          <a:xfrm>
            <a:off x="3038984" y="484708"/>
            <a:ext cx="2150745" cy="680720"/>
          </a:xfrm>
          <a:prstGeom prst="rect">
            <a:avLst/>
          </a:prstGeom>
        </p:spPr>
        <p:txBody>
          <a:bodyPr vert="horz" wrap="square" lIns="0" tIns="12065" rIns="0" bIns="0" rtlCol="0" anchor="ctr">
            <a:spAutoFit/>
          </a:bodyPr>
          <a:lstStyle/>
          <a:p>
            <a:pPr marL="12700">
              <a:lnSpc>
                <a:spcPct val="100000"/>
              </a:lnSpc>
              <a:spcBef>
                <a:spcPts val="95"/>
              </a:spcBef>
            </a:pPr>
            <a:r>
              <a:rPr sz="4300" spc="-30" dirty="0"/>
              <a:t>Exercise</a:t>
            </a:r>
            <a:endParaRPr sz="4300"/>
          </a:p>
        </p:txBody>
      </p:sp>
      <p:sp>
        <p:nvSpPr>
          <p:cNvPr id="16" name="object 16"/>
          <p:cNvSpPr txBox="1"/>
          <p:nvPr/>
        </p:nvSpPr>
        <p:spPr>
          <a:xfrm>
            <a:off x="3121278" y="1338324"/>
            <a:ext cx="2358390" cy="2025014"/>
          </a:xfrm>
          <a:prstGeom prst="rect">
            <a:avLst/>
          </a:prstGeom>
        </p:spPr>
        <p:txBody>
          <a:bodyPr vert="horz" wrap="square" lIns="0" tIns="59690" rIns="0" bIns="0" rtlCol="0">
            <a:spAutoFit/>
          </a:bodyPr>
          <a:lstStyle/>
          <a:p>
            <a:pPr marL="12700">
              <a:spcBef>
                <a:spcPts val="470"/>
              </a:spcBef>
            </a:pPr>
            <a:r>
              <a:rPr sz="2700" spc="-330" dirty="0">
                <a:latin typeface="Trebuchet MS"/>
                <a:cs typeface="Trebuchet MS"/>
              </a:rPr>
              <a:t>a.</a:t>
            </a:r>
            <a:endParaRPr sz="2700">
              <a:latin typeface="Trebuchet MS"/>
              <a:cs typeface="Trebuchet MS"/>
            </a:endParaRPr>
          </a:p>
          <a:p>
            <a:pPr marL="12700">
              <a:spcBef>
                <a:spcPts val="235"/>
              </a:spcBef>
            </a:pPr>
            <a:r>
              <a:rPr sz="1700" spc="-45" dirty="0">
                <a:latin typeface="Trebuchet MS"/>
                <a:cs typeface="Trebuchet MS"/>
              </a:rPr>
              <a:t>s</a:t>
            </a:r>
            <a:r>
              <a:rPr sz="1700" spc="-70" dirty="0">
                <a:latin typeface="Trebuchet MS"/>
                <a:cs typeface="Trebuchet MS"/>
              </a:rPr>
              <a:t>u</a:t>
            </a:r>
            <a:r>
              <a:rPr sz="1700" spc="-100" dirty="0">
                <a:latin typeface="Trebuchet MS"/>
                <a:cs typeface="Trebuchet MS"/>
              </a:rPr>
              <a:t>m</a:t>
            </a:r>
            <a:r>
              <a:rPr sz="1700" spc="-75" dirty="0">
                <a:latin typeface="Trebuchet MS"/>
                <a:cs typeface="Trebuchet MS"/>
              </a:rPr>
              <a:t> </a:t>
            </a:r>
            <a:r>
              <a:rPr sz="1700" spc="100" dirty="0">
                <a:latin typeface="Trebuchet MS"/>
                <a:cs typeface="Trebuchet MS"/>
              </a:rPr>
              <a:t>=</a:t>
            </a:r>
            <a:r>
              <a:rPr sz="1700" spc="-50" dirty="0">
                <a:latin typeface="Trebuchet MS"/>
                <a:cs typeface="Trebuchet MS"/>
              </a:rPr>
              <a:t> </a:t>
            </a:r>
            <a:r>
              <a:rPr sz="1700" spc="-30" dirty="0">
                <a:latin typeface="Trebuchet MS"/>
                <a:cs typeface="Trebuchet MS"/>
              </a:rPr>
              <a:t>0</a:t>
            </a:r>
            <a:r>
              <a:rPr sz="1700" spc="-235" dirty="0">
                <a:latin typeface="Trebuchet MS"/>
                <a:cs typeface="Trebuchet MS"/>
              </a:rPr>
              <a:t>;</a:t>
            </a:r>
            <a:endParaRPr sz="1700">
              <a:latin typeface="Trebuchet MS"/>
              <a:cs typeface="Trebuchet MS"/>
            </a:endParaRPr>
          </a:p>
          <a:p>
            <a:pPr marL="12700">
              <a:spcBef>
                <a:spcPts val="195"/>
              </a:spcBef>
            </a:pPr>
            <a:r>
              <a:rPr sz="1700" spc="-225" dirty="0">
                <a:latin typeface="Trebuchet MS"/>
                <a:cs typeface="Trebuchet MS"/>
              </a:rPr>
              <a:t>f</a:t>
            </a:r>
            <a:r>
              <a:rPr sz="1700" spc="20" dirty="0">
                <a:latin typeface="Trebuchet MS"/>
                <a:cs typeface="Trebuchet MS"/>
              </a:rPr>
              <a:t>o</a:t>
            </a:r>
            <a:r>
              <a:rPr sz="1700" spc="-30" dirty="0">
                <a:latin typeface="Trebuchet MS"/>
                <a:cs typeface="Trebuchet MS"/>
              </a:rPr>
              <a:t>r(</a:t>
            </a:r>
            <a:r>
              <a:rPr sz="1700" spc="-60" dirty="0">
                <a:latin typeface="Trebuchet MS"/>
                <a:cs typeface="Trebuchet MS"/>
              </a:rPr>
              <a:t> </a:t>
            </a:r>
            <a:r>
              <a:rPr sz="1700" spc="-114" dirty="0">
                <a:latin typeface="Trebuchet MS"/>
                <a:cs typeface="Trebuchet MS"/>
              </a:rPr>
              <a:t>i</a:t>
            </a:r>
            <a:r>
              <a:rPr sz="1700" spc="-50" dirty="0">
                <a:latin typeface="Trebuchet MS"/>
                <a:cs typeface="Trebuchet MS"/>
              </a:rPr>
              <a:t> </a:t>
            </a:r>
            <a:r>
              <a:rPr sz="1700" spc="105" dirty="0">
                <a:latin typeface="Trebuchet MS"/>
                <a:cs typeface="Trebuchet MS"/>
              </a:rPr>
              <a:t>=</a:t>
            </a:r>
            <a:r>
              <a:rPr sz="1700" spc="-50" dirty="0">
                <a:latin typeface="Trebuchet MS"/>
                <a:cs typeface="Trebuchet MS"/>
              </a:rPr>
              <a:t> </a:t>
            </a:r>
            <a:r>
              <a:rPr sz="1700" spc="-35" dirty="0">
                <a:latin typeface="Trebuchet MS"/>
                <a:cs typeface="Trebuchet MS"/>
              </a:rPr>
              <a:t>0</a:t>
            </a:r>
            <a:r>
              <a:rPr sz="1700" spc="-235" dirty="0">
                <a:latin typeface="Trebuchet MS"/>
                <a:cs typeface="Trebuchet MS"/>
              </a:rPr>
              <a:t>;</a:t>
            </a:r>
            <a:r>
              <a:rPr sz="1700" spc="-210" dirty="0">
                <a:latin typeface="Trebuchet MS"/>
                <a:cs typeface="Trebuchet MS"/>
              </a:rPr>
              <a:t> </a:t>
            </a:r>
            <a:r>
              <a:rPr sz="1700" spc="-114" dirty="0">
                <a:latin typeface="Trebuchet MS"/>
                <a:cs typeface="Trebuchet MS"/>
              </a:rPr>
              <a:t>i</a:t>
            </a:r>
            <a:r>
              <a:rPr sz="1700" spc="-50" dirty="0">
                <a:latin typeface="Trebuchet MS"/>
                <a:cs typeface="Trebuchet MS"/>
              </a:rPr>
              <a:t> </a:t>
            </a:r>
            <a:r>
              <a:rPr sz="1700" spc="105" dirty="0">
                <a:latin typeface="Trebuchet MS"/>
                <a:cs typeface="Trebuchet MS"/>
              </a:rPr>
              <a:t>&lt;</a:t>
            </a:r>
            <a:r>
              <a:rPr sz="1700" spc="-50" dirty="0">
                <a:latin typeface="Trebuchet MS"/>
                <a:cs typeface="Trebuchet MS"/>
              </a:rPr>
              <a:t> </a:t>
            </a:r>
            <a:r>
              <a:rPr sz="1700" spc="-75" dirty="0">
                <a:latin typeface="Trebuchet MS"/>
                <a:cs typeface="Trebuchet MS"/>
              </a:rPr>
              <a:t>n</a:t>
            </a:r>
            <a:r>
              <a:rPr sz="1700" spc="-235" dirty="0">
                <a:latin typeface="Trebuchet MS"/>
                <a:cs typeface="Trebuchet MS"/>
              </a:rPr>
              <a:t>; </a:t>
            </a:r>
            <a:r>
              <a:rPr sz="1700" spc="-110" dirty="0">
                <a:latin typeface="Trebuchet MS"/>
                <a:cs typeface="Trebuchet MS"/>
              </a:rPr>
              <a:t>i</a:t>
            </a:r>
            <a:r>
              <a:rPr sz="1700" spc="90" dirty="0">
                <a:latin typeface="Trebuchet MS"/>
                <a:cs typeface="Trebuchet MS"/>
              </a:rPr>
              <a:t>++</a:t>
            </a:r>
            <a:r>
              <a:rPr sz="1700" spc="-75" dirty="0">
                <a:latin typeface="Trebuchet MS"/>
                <a:cs typeface="Trebuchet MS"/>
              </a:rPr>
              <a:t>)</a:t>
            </a:r>
            <a:endParaRPr sz="1700">
              <a:latin typeface="Trebuchet MS"/>
              <a:cs typeface="Trebuchet MS"/>
            </a:endParaRPr>
          </a:p>
          <a:p>
            <a:pPr marL="844550" marR="5080" indent="-549275">
              <a:lnSpc>
                <a:spcPct val="109400"/>
              </a:lnSpc>
            </a:pPr>
            <a:r>
              <a:rPr sz="1700" spc="-225" dirty="0">
                <a:latin typeface="Trebuchet MS"/>
                <a:cs typeface="Trebuchet MS"/>
              </a:rPr>
              <a:t>f</a:t>
            </a:r>
            <a:r>
              <a:rPr sz="1700" spc="20" dirty="0">
                <a:latin typeface="Trebuchet MS"/>
                <a:cs typeface="Trebuchet MS"/>
              </a:rPr>
              <a:t>o</a:t>
            </a:r>
            <a:r>
              <a:rPr sz="1700" spc="5" dirty="0">
                <a:latin typeface="Trebuchet MS"/>
                <a:cs typeface="Trebuchet MS"/>
              </a:rPr>
              <a:t>r</a:t>
            </a:r>
            <a:r>
              <a:rPr sz="1700" spc="-75" dirty="0">
                <a:latin typeface="Trebuchet MS"/>
                <a:cs typeface="Trebuchet MS"/>
              </a:rPr>
              <a:t>(</a:t>
            </a:r>
            <a:r>
              <a:rPr sz="1700" spc="-55" dirty="0">
                <a:latin typeface="Trebuchet MS"/>
                <a:cs typeface="Trebuchet MS"/>
              </a:rPr>
              <a:t> </a:t>
            </a:r>
            <a:r>
              <a:rPr sz="1700" spc="-250" dirty="0">
                <a:latin typeface="Trebuchet MS"/>
                <a:cs typeface="Trebuchet MS"/>
              </a:rPr>
              <a:t>j</a:t>
            </a:r>
            <a:r>
              <a:rPr sz="1700" spc="-50" dirty="0">
                <a:latin typeface="Trebuchet MS"/>
                <a:cs typeface="Trebuchet MS"/>
              </a:rPr>
              <a:t> </a:t>
            </a:r>
            <a:r>
              <a:rPr sz="1700" spc="100" dirty="0">
                <a:latin typeface="Trebuchet MS"/>
                <a:cs typeface="Trebuchet MS"/>
              </a:rPr>
              <a:t>=</a:t>
            </a:r>
            <a:r>
              <a:rPr sz="1700" spc="-50" dirty="0">
                <a:latin typeface="Trebuchet MS"/>
                <a:cs typeface="Trebuchet MS"/>
              </a:rPr>
              <a:t> </a:t>
            </a:r>
            <a:r>
              <a:rPr sz="1700" spc="-30" dirty="0">
                <a:latin typeface="Trebuchet MS"/>
                <a:cs typeface="Trebuchet MS"/>
              </a:rPr>
              <a:t>0</a:t>
            </a:r>
            <a:r>
              <a:rPr sz="1700" spc="-235" dirty="0">
                <a:latin typeface="Trebuchet MS"/>
                <a:cs typeface="Trebuchet MS"/>
              </a:rPr>
              <a:t>;</a:t>
            </a:r>
            <a:r>
              <a:rPr sz="1700" spc="-210" dirty="0">
                <a:latin typeface="Trebuchet MS"/>
                <a:cs typeface="Trebuchet MS"/>
              </a:rPr>
              <a:t> </a:t>
            </a:r>
            <a:r>
              <a:rPr sz="1700" spc="-250" dirty="0">
                <a:latin typeface="Trebuchet MS"/>
                <a:cs typeface="Trebuchet MS"/>
              </a:rPr>
              <a:t>j</a:t>
            </a:r>
            <a:r>
              <a:rPr sz="1700" spc="-50" dirty="0">
                <a:latin typeface="Trebuchet MS"/>
                <a:cs typeface="Trebuchet MS"/>
              </a:rPr>
              <a:t> </a:t>
            </a:r>
            <a:r>
              <a:rPr sz="1700" spc="100" dirty="0">
                <a:latin typeface="Trebuchet MS"/>
                <a:cs typeface="Trebuchet MS"/>
              </a:rPr>
              <a:t>&lt;</a:t>
            </a:r>
            <a:r>
              <a:rPr sz="1700" spc="-50" dirty="0">
                <a:latin typeface="Trebuchet MS"/>
                <a:cs typeface="Trebuchet MS"/>
              </a:rPr>
              <a:t> </a:t>
            </a:r>
            <a:r>
              <a:rPr sz="1700" spc="-80" dirty="0">
                <a:latin typeface="Trebuchet MS"/>
                <a:cs typeface="Trebuchet MS"/>
              </a:rPr>
              <a:t>n</a:t>
            </a:r>
            <a:r>
              <a:rPr sz="1700" spc="-50" dirty="0">
                <a:latin typeface="Trebuchet MS"/>
                <a:cs typeface="Trebuchet MS"/>
              </a:rPr>
              <a:t> </a:t>
            </a:r>
            <a:r>
              <a:rPr sz="1700" spc="85" dirty="0">
                <a:latin typeface="Trebuchet MS"/>
                <a:cs typeface="Trebuchet MS"/>
              </a:rPr>
              <a:t>*</a:t>
            </a:r>
            <a:r>
              <a:rPr sz="1700" spc="-25" dirty="0">
                <a:latin typeface="Trebuchet MS"/>
                <a:cs typeface="Trebuchet MS"/>
              </a:rPr>
              <a:t> </a:t>
            </a:r>
            <a:r>
              <a:rPr sz="1700" spc="-70" dirty="0">
                <a:latin typeface="Trebuchet MS"/>
                <a:cs typeface="Trebuchet MS"/>
              </a:rPr>
              <a:t>n</a:t>
            </a:r>
            <a:r>
              <a:rPr sz="1700" spc="-235" dirty="0">
                <a:latin typeface="Trebuchet MS"/>
                <a:cs typeface="Trebuchet MS"/>
              </a:rPr>
              <a:t>;</a:t>
            </a:r>
            <a:r>
              <a:rPr sz="1700" spc="-229" dirty="0">
                <a:latin typeface="Trebuchet MS"/>
                <a:cs typeface="Trebuchet MS"/>
              </a:rPr>
              <a:t> </a:t>
            </a:r>
            <a:r>
              <a:rPr sz="1700" spc="-245" dirty="0">
                <a:latin typeface="Trebuchet MS"/>
                <a:cs typeface="Trebuchet MS"/>
              </a:rPr>
              <a:t>j</a:t>
            </a:r>
            <a:r>
              <a:rPr sz="1700" spc="85" dirty="0">
                <a:latin typeface="Trebuchet MS"/>
                <a:cs typeface="Trebuchet MS"/>
              </a:rPr>
              <a:t>++</a:t>
            </a:r>
            <a:r>
              <a:rPr sz="1700" spc="-65" dirty="0">
                <a:latin typeface="Trebuchet MS"/>
                <a:cs typeface="Trebuchet MS"/>
              </a:rPr>
              <a:t>)  </a:t>
            </a:r>
            <a:r>
              <a:rPr sz="1700" spc="-45" dirty="0">
                <a:latin typeface="Trebuchet MS"/>
                <a:cs typeface="Trebuchet MS"/>
              </a:rPr>
              <a:t>sum++;</a:t>
            </a:r>
            <a:endParaRPr sz="1700">
              <a:latin typeface="Trebuchet MS"/>
              <a:cs typeface="Trebuchet MS"/>
            </a:endParaRPr>
          </a:p>
          <a:p>
            <a:pPr marL="12700">
              <a:lnSpc>
                <a:spcPts val="3155"/>
              </a:lnSpc>
            </a:pPr>
            <a:r>
              <a:rPr sz="2700" spc="200" dirty="0">
                <a:solidFill>
                  <a:srgbClr val="FF0000"/>
                </a:solidFill>
                <a:latin typeface="Trebuchet MS"/>
                <a:cs typeface="Trebuchet MS"/>
              </a:rPr>
              <a:t>A</a:t>
            </a:r>
            <a:r>
              <a:rPr sz="2700" spc="-114" dirty="0">
                <a:solidFill>
                  <a:srgbClr val="FF0000"/>
                </a:solidFill>
                <a:latin typeface="Trebuchet MS"/>
                <a:cs typeface="Trebuchet MS"/>
              </a:rPr>
              <a:t>n</a:t>
            </a:r>
            <a:r>
              <a:rPr sz="2700" spc="-50" dirty="0">
                <a:solidFill>
                  <a:srgbClr val="FF0000"/>
                </a:solidFill>
                <a:latin typeface="Trebuchet MS"/>
                <a:cs typeface="Trebuchet MS"/>
              </a:rPr>
              <a:t>s</a:t>
            </a:r>
            <a:r>
              <a:rPr sz="2700" spc="-105" dirty="0">
                <a:solidFill>
                  <a:srgbClr val="FF0000"/>
                </a:solidFill>
                <a:latin typeface="Trebuchet MS"/>
                <a:cs typeface="Trebuchet MS"/>
              </a:rPr>
              <a:t> </a:t>
            </a:r>
            <a:r>
              <a:rPr sz="2700" spc="-400" dirty="0">
                <a:solidFill>
                  <a:srgbClr val="FF0000"/>
                </a:solidFill>
                <a:latin typeface="Trebuchet MS"/>
                <a:cs typeface="Trebuchet MS"/>
              </a:rPr>
              <a:t>:</a:t>
            </a:r>
            <a:r>
              <a:rPr sz="2700" spc="-355" dirty="0">
                <a:solidFill>
                  <a:srgbClr val="FF0000"/>
                </a:solidFill>
                <a:latin typeface="Trebuchet MS"/>
                <a:cs typeface="Trebuchet MS"/>
              </a:rPr>
              <a:t> </a:t>
            </a:r>
            <a:r>
              <a:rPr sz="2700" spc="190" dirty="0">
                <a:solidFill>
                  <a:srgbClr val="FF0000"/>
                </a:solidFill>
                <a:latin typeface="Trebuchet MS"/>
                <a:cs typeface="Trebuchet MS"/>
              </a:rPr>
              <a:t>O</a:t>
            </a:r>
            <a:r>
              <a:rPr sz="2700" spc="105" dirty="0">
                <a:solidFill>
                  <a:srgbClr val="FF0000"/>
                </a:solidFill>
                <a:latin typeface="Trebuchet MS"/>
                <a:cs typeface="Trebuchet MS"/>
              </a:rPr>
              <a:t>(</a:t>
            </a:r>
            <a:r>
              <a:rPr sz="2700" spc="-114" dirty="0">
                <a:solidFill>
                  <a:srgbClr val="FF0000"/>
                </a:solidFill>
                <a:latin typeface="Trebuchet MS"/>
                <a:cs typeface="Trebuchet MS"/>
              </a:rPr>
              <a:t>n</a:t>
            </a:r>
            <a:r>
              <a:rPr sz="2700" spc="-110" dirty="0">
                <a:solidFill>
                  <a:srgbClr val="FF0000"/>
                </a:solidFill>
                <a:latin typeface="Trebuchet MS"/>
                <a:cs typeface="Trebuchet MS"/>
              </a:rPr>
              <a:t>^</a:t>
            </a:r>
            <a:r>
              <a:rPr sz="2700" spc="-100" dirty="0">
                <a:solidFill>
                  <a:srgbClr val="FF0000"/>
                </a:solidFill>
                <a:latin typeface="Trebuchet MS"/>
                <a:cs typeface="Trebuchet MS"/>
              </a:rPr>
              <a:t>3</a:t>
            </a:r>
            <a:r>
              <a:rPr sz="2700" spc="-114" dirty="0">
                <a:solidFill>
                  <a:srgbClr val="FF0000"/>
                </a:solidFill>
                <a:latin typeface="Trebuchet MS"/>
                <a:cs typeface="Trebuchet MS"/>
              </a:rPr>
              <a:t>)</a:t>
            </a:r>
            <a:endParaRPr sz="2700">
              <a:latin typeface="Trebuchet MS"/>
              <a:cs typeface="Trebuchet MS"/>
            </a:endParaRPr>
          </a:p>
        </p:txBody>
      </p:sp>
      <p:sp>
        <p:nvSpPr>
          <p:cNvPr id="17" name="object 17"/>
          <p:cNvSpPr txBox="1"/>
          <p:nvPr/>
        </p:nvSpPr>
        <p:spPr>
          <a:xfrm>
            <a:off x="3121279" y="4094987"/>
            <a:ext cx="1979295" cy="2012314"/>
          </a:xfrm>
          <a:prstGeom prst="rect">
            <a:avLst/>
          </a:prstGeom>
        </p:spPr>
        <p:txBody>
          <a:bodyPr vert="horz" wrap="square" lIns="0" tIns="59690" rIns="0" bIns="0" rtlCol="0">
            <a:spAutoFit/>
          </a:bodyPr>
          <a:lstStyle/>
          <a:p>
            <a:pPr marL="12700">
              <a:spcBef>
                <a:spcPts val="470"/>
              </a:spcBef>
            </a:pPr>
            <a:r>
              <a:rPr sz="2700" spc="-280" dirty="0">
                <a:latin typeface="Trebuchet MS"/>
                <a:cs typeface="Trebuchet MS"/>
              </a:rPr>
              <a:t>b.</a:t>
            </a:r>
            <a:endParaRPr sz="2700">
              <a:latin typeface="Trebuchet MS"/>
              <a:cs typeface="Trebuchet MS"/>
            </a:endParaRPr>
          </a:p>
          <a:p>
            <a:pPr marL="12700">
              <a:spcBef>
                <a:spcPts val="235"/>
              </a:spcBef>
            </a:pPr>
            <a:r>
              <a:rPr sz="1700" spc="-45" dirty="0">
                <a:latin typeface="Trebuchet MS"/>
                <a:cs typeface="Trebuchet MS"/>
              </a:rPr>
              <a:t>s</a:t>
            </a:r>
            <a:r>
              <a:rPr sz="1700" spc="-70" dirty="0">
                <a:latin typeface="Trebuchet MS"/>
                <a:cs typeface="Trebuchet MS"/>
              </a:rPr>
              <a:t>u</a:t>
            </a:r>
            <a:r>
              <a:rPr sz="1700" spc="-100" dirty="0">
                <a:latin typeface="Trebuchet MS"/>
                <a:cs typeface="Trebuchet MS"/>
              </a:rPr>
              <a:t>m</a:t>
            </a:r>
            <a:r>
              <a:rPr sz="1700" spc="-75" dirty="0">
                <a:latin typeface="Trebuchet MS"/>
                <a:cs typeface="Trebuchet MS"/>
              </a:rPr>
              <a:t> </a:t>
            </a:r>
            <a:r>
              <a:rPr sz="1700" spc="100" dirty="0">
                <a:latin typeface="Trebuchet MS"/>
                <a:cs typeface="Trebuchet MS"/>
              </a:rPr>
              <a:t>=</a:t>
            </a:r>
            <a:r>
              <a:rPr sz="1700" spc="-50" dirty="0">
                <a:latin typeface="Trebuchet MS"/>
                <a:cs typeface="Trebuchet MS"/>
              </a:rPr>
              <a:t> </a:t>
            </a:r>
            <a:r>
              <a:rPr sz="1700" spc="-30" dirty="0">
                <a:latin typeface="Trebuchet MS"/>
                <a:cs typeface="Trebuchet MS"/>
              </a:rPr>
              <a:t>0</a:t>
            </a:r>
            <a:r>
              <a:rPr sz="1700" spc="-235" dirty="0">
                <a:latin typeface="Trebuchet MS"/>
                <a:cs typeface="Trebuchet MS"/>
              </a:rPr>
              <a:t>;</a:t>
            </a:r>
            <a:endParaRPr sz="1700">
              <a:latin typeface="Trebuchet MS"/>
              <a:cs typeface="Trebuchet MS"/>
            </a:endParaRPr>
          </a:p>
          <a:p>
            <a:pPr marL="12700">
              <a:spcBef>
                <a:spcPts val="195"/>
              </a:spcBef>
            </a:pPr>
            <a:r>
              <a:rPr sz="1700" spc="-225" dirty="0">
                <a:latin typeface="Trebuchet MS"/>
                <a:cs typeface="Trebuchet MS"/>
              </a:rPr>
              <a:t>f</a:t>
            </a:r>
            <a:r>
              <a:rPr sz="1700" spc="20" dirty="0">
                <a:latin typeface="Trebuchet MS"/>
                <a:cs typeface="Trebuchet MS"/>
              </a:rPr>
              <a:t>o</a:t>
            </a:r>
            <a:r>
              <a:rPr sz="1700" spc="-30" dirty="0">
                <a:latin typeface="Trebuchet MS"/>
                <a:cs typeface="Trebuchet MS"/>
              </a:rPr>
              <a:t>r(</a:t>
            </a:r>
            <a:r>
              <a:rPr sz="1700" spc="-60" dirty="0">
                <a:latin typeface="Trebuchet MS"/>
                <a:cs typeface="Trebuchet MS"/>
              </a:rPr>
              <a:t> </a:t>
            </a:r>
            <a:r>
              <a:rPr sz="1700" spc="-114" dirty="0">
                <a:latin typeface="Trebuchet MS"/>
                <a:cs typeface="Trebuchet MS"/>
              </a:rPr>
              <a:t>i</a:t>
            </a:r>
            <a:r>
              <a:rPr sz="1700" spc="-50" dirty="0">
                <a:latin typeface="Trebuchet MS"/>
                <a:cs typeface="Trebuchet MS"/>
              </a:rPr>
              <a:t> </a:t>
            </a:r>
            <a:r>
              <a:rPr sz="1700" spc="105" dirty="0">
                <a:latin typeface="Trebuchet MS"/>
                <a:cs typeface="Trebuchet MS"/>
              </a:rPr>
              <a:t>=</a:t>
            </a:r>
            <a:r>
              <a:rPr sz="1700" spc="-50" dirty="0">
                <a:latin typeface="Trebuchet MS"/>
                <a:cs typeface="Trebuchet MS"/>
              </a:rPr>
              <a:t> </a:t>
            </a:r>
            <a:r>
              <a:rPr sz="1700" spc="-35" dirty="0">
                <a:latin typeface="Trebuchet MS"/>
                <a:cs typeface="Trebuchet MS"/>
              </a:rPr>
              <a:t>0</a:t>
            </a:r>
            <a:r>
              <a:rPr sz="1700" spc="-235" dirty="0">
                <a:latin typeface="Trebuchet MS"/>
                <a:cs typeface="Trebuchet MS"/>
              </a:rPr>
              <a:t>;</a:t>
            </a:r>
            <a:r>
              <a:rPr sz="1700" spc="-210" dirty="0">
                <a:latin typeface="Trebuchet MS"/>
                <a:cs typeface="Trebuchet MS"/>
              </a:rPr>
              <a:t> </a:t>
            </a:r>
            <a:r>
              <a:rPr sz="1700" spc="-114" dirty="0">
                <a:latin typeface="Trebuchet MS"/>
                <a:cs typeface="Trebuchet MS"/>
              </a:rPr>
              <a:t>i</a:t>
            </a:r>
            <a:r>
              <a:rPr sz="1700" spc="-50" dirty="0">
                <a:latin typeface="Trebuchet MS"/>
                <a:cs typeface="Trebuchet MS"/>
              </a:rPr>
              <a:t> </a:t>
            </a:r>
            <a:r>
              <a:rPr sz="1700" spc="105" dirty="0">
                <a:latin typeface="Trebuchet MS"/>
                <a:cs typeface="Trebuchet MS"/>
              </a:rPr>
              <a:t>&lt;</a:t>
            </a:r>
            <a:r>
              <a:rPr sz="1700" spc="-50" dirty="0">
                <a:latin typeface="Trebuchet MS"/>
                <a:cs typeface="Trebuchet MS"/>
              </a:rPr>
              <a:t> </a:t>
            </a:r>
            <a:r>
              <a:rPr sz="1700" spc="-75" dirty="0">
                <a:latin typeface="Trebuchet MS"/>
                <a:cs typeface="Trebuchet MS"/>
              </a:rPr>
              <a:t>n</a:t>
            </a:r>
            <a:r>
              <a:rPr sz="1700" spc="-235" dirty="0">
                <a:latin typeface="Trebuchet MS"/>
                <a:cs typeface="Trebuchet MS"/>
              </a:rPr>
              <a:t>; </a:t>
            </a:r>
            <a:r>
              <a:rPr sz="1700" spc="-110" dirty="0">
                <a:latin typeface="Trebuchet MS"/>
                <a:cs typeface="Trebuchet MS"/>
              </a:rPr>
              <a:t>i</a:t>
            </a:r>
            <a:r>
              <a:rPr sz="1700" spc="90" dirty="0">
                <a:latin typeface="Trebuchet MS"/>
                <a:cs typeface="Trebuchet MS"/>
              </a:rPr>
              <a:t>++</a:t>
            </a:r>
            <a:r>
              <a:rPr sz="1700" spc="-75" dirty="0">
                <a:latin typeface="Trebuchet MS"/>
                <a:cs typeface="Trebuchet MS"/>
              </a:rPr>
              <a:t>)</a:t>
            </a:r>
            <a:endParaRPr sz="1700">
              <a:latin typeface="Trebuchet MS"/>
              <a:cs typeface="Trebuchet MS"/>
            </a:endParaRPr>
          </a:p>
          <a:p>
            <a:pPr marL="295910">
              <a:spcBef>
                <a:spcPts val="190"/>
              </a:spcBef>
            </a:pPr>
            <a:r>
              <a:rPr sz="1700" spc="-225" dirty="0">
                <a:latin typeface="Trebuchet MS"/>
                <a:cs typeface="Trebuchet MS"/>
              </a:rPr>
              <a:t>f</a:t>
            </a:r>
            <a:r>
              <a:rPr sz="1700" spc="20" dirty="0">
                <a:latin typeface="Trebuchet MS"/>
                <a:cs typeface="Trebuchet MS"/>
              </a:rPr>
              <a:t>o</a:t>
            </a:r>
            <a:r>
              <a:rPr sz="1700" spc="5" dirty="0">
                <a:latin typeface="Trebuchet MS"/>
                <a:cs typeface="Trebuchet MS"/>
              </a:rPr>
              <a:t>r</a:t>
            </a:r>
            <a:r>
              <a:rPr sz="1700" spc="-75" dirty="0">
                <a:latin typeface="Trebuchet MS"/>
                <a:cs typeface="Trebuchet MS"/>
              </a:rPr>
              <a:t>(</a:t>
            </a:r>
            <a:r>
              <a:rPr sz="1700" spc="-55" dirty="0">
                <a:latin typeface="Trebuchet MS"/>
                <a:cs typeface="Trebuchet MS"/>
              </a:rPr>
              <a:t> </a:t>
            </a:r>
            <a:r>
              <a:rPr sz="1700" spc="-250" dirty="0">
                <a:latin typeface="Trebuchet MS"/>
                <a:cs typeface="Trebuchet MS"/>
              </a:rPr>
              <a:t>j</a:t>
            </a:r>
            <a:r>
              <a:rPr sz="1700" spc="-50" dirty="0">
                <a:latin typeface="Trebuchet MS"/>
                <a:cs typeface="Trebuchet MS"/>
              </a:rPr>
              <a:t> </a:t>
            </a:r>
            <a:r>
              <a:rPr sz="1700" spc="100" dirty="0">
                <a:latin typeface="Trebuchet MS"/>
                <a:cs typeface="Trebuchet MS"/>
              </a:rPr>
              <a:t>=</a:t>
            </a:r>
            <a:r>
              <a:rPr sz="1700" spc="-50" dirty="0">
                <a:latin typeface="Trebuchet MS"/>
                <a:cs typeface="Trebuchet MS"/>
              </a:rPr>
              <a:t> </a:t>
            </a:r>
            <a:r>
              <a:rPr sz="1700" spc="-30" dirty="0">
                <a:latin typeface="Trebuchet MS"/>
                <a:cs typeface="Trebuchet MS"/>
              </a:rPr>
              <a:t>0</a:t>
            </a:r>
            <a:r>
              <a:rPr sz="1700" spc="-235" dirty="0">
                <a:latin typeface="Trebuchet MS"/>
                <a:cs typeface="Trebuchet MS"/>
              </a:rPr>
              <a:t>;</a:t>
            </a:r>
            <a:r>
              <a:rPr sz="1700" spc="-210" dirty="0">
                <a:latin typeface="Trebuchet MS"/>
                <a:cs typeface="Trebuchet MS"/>
              </a:rPr>
              <a:t> </a:t>
            </a:r>
            <a:r>
              <a:rPr sz="1700" spc="-250" dirty="0">
                <a:latin typeface="Trebuchet MS"/>
                <a:cs typeface="Trebuchet MS"/>
              </a:rPr>
              <a:t>j</a:t>
            </a:r>
            <a:r>
              <a:rPr sz="1700" spc="-50" dirty="0">
                <a:latin typeface="Trebuchet MS"/>
                <a:cs typeface="Trebuchet MS"/>
              </a:rPr>
              <a:t> </a:t>
            </a:r>
            <a:r>
              <a:rPr sz="1700" spc="100" dirty="0">
                <a:latin typeface="Trebuchet MS"/>
                <a:cs typeface="Trebuchet MS"/>
              </a:rPr>
              <a:t>&lt;</a:t>
            </a:r>
            <a:r>
              <a:rPr sz="1700" spc="-35" dirty="0">
                <a:latin typeface="Trebuchet MS"/>
                <a:cs typeface="Trebuchet MS"/>
              </a:rPr>
              <a:t> </a:t>
            </a:r>
            <a:r>
              <a:rPr sz="1700" spc="-105" dirty="0">
                <a:latin typeface="Trebuchet MS"/>
                <a:cs typeface="Trebuchet MS"/>
              </a:rPr>
              <a:t>i</a:t>
            </a:r>
            <a:r>
              <a:rPr sz="1700" spc="-235" dirty="0">
                <a:latin typeface="Trebuchet MS"/>
                <a:cs typeface="Trebuchet MS"/>
              </a:rPr>
              <a:t>;</a:t>
            </a:r>
            <a:r>
              <a:rPr sz="1700" spc="-229" dirty="0">
                <a:latin typeface="Trebuchet MS"/>
                <a:cs typeface="Trebuchet MS"/>
              </a:rPr>
              <a:t> </a:t>
            </a:r>
            <a:r>
              <a:rPr sz="1700" spc="-245" dirty="0">
                <a:latin typeface="Trebuchet MS"/>
                <a:cs typeface="Trebuchet MS"/>
              </a:rPr>
              <a:t>j</a:t>
            </a:r>
            <a:r>
              <a:rPr sz="1700" spc="85" dirty="0">
                <a:latin typeface="Trebuchet MS"/>
                <a:cs typeface="Trebuchet MS"/>
              </a:rPr>
              <a:t>++</a:t>
            </a:r>
            <a:r>
              <a:rPr sz="1700" spc="-75" dirty="0">
                <a:latin typeface="Trebuchet MS"/>
                <a:cs typeface="Trebuchet MS"/>
              </a:rPr>
              <a:t>)</a:t>
            </a:r>
            <a:endParaRPr sz="1700">
              <a:latin typeface="Trebuchet MS"/>
              <a:cs typeface="Trebuchet MS"/>
            </a:endParaRPr>
          </a:p>
          <a:p>
            <a:pPr marL="844550">
              <a:lnSpc>
                <a:spcPts val="2010"/>
              </a:lnSpc>
              <a:spcBef>
                <a:spcPts val="195"/>
              </a:spcBef>
            </a:pPr>
            <a:r>
              <a:rPr sz="1700" spc="-45" dirty="0">
                <a:latin typeface="Trebuchet MS"/>
                <a:cs typeface="Trebuchet MS"/>
              </a:rPr>
              <a:t>sum++;</a:t>
            </a:r>
            <a:endParaRPr sz="1700">
              <a:latin typeface="Trebuchet MS"/>
              <a:cs typeface="Trebuchet MS"/>
            </a:endParaRPr>
          </a:p>
          <a:p>
            <a:pPr marL="12700">
              <a:lnSpc>
                <a:spcPts val="3090"/>
              </a:lnSpc>
            </a:pPr>
            <a:r>
              <a:rPr sz="2600" dirty="0">
                <a:solidFill>
                  <a:srgbClr val="FF0000"/>
                </a:solidFill>
                <a:latin typeface="Trebuchet MS"/>
                <a:cs typeface="Trebuchet MS"/>
              </a:rPr>
              <a:t>Ans</a:t>
            </a:r>
            <a:r>
              <a:rPr sz="2600" spc="-75" dirty="0">
                <a:solidFill>
                  <a:srgbClr val="FF0000"/>
                </a:solidFill>
                <a:latin typeface="Trebuchet MS"/>
                <a:cs typeface="Trebuchet MS"/>
              </a:rPr>
              <a:t> </a:t>
            </a:r>
            <a:r>
              <a:rPr sz="2600" spc="-390" dirty="0">
                <a:solidFill>
                  <a:srgbClr val="FF0000"/>
                </a:solidFill>
                <a:latin typeface="Trebuchet MS"/>
                <a:cs typeface="Trebuchet MS"/>
              </a:rPr>
              <a:t>:</a:t>
            </a:r>
            <a:r>
              <a:rPr sz="2600" spc="-300" dirty="0">
                <a:solidFill>
                  <a:srgbClr val="FF0000"/>
                </a:solidFill>
                <a:latin typeface="Trebuchet MS"/>
                <a:cs typeface="Trebuchet MS"/>
              </a:rPr>
              <a:t> </a:t>
            </a:r>
            <a:r>
              <a:rPr sz="2600" spc="-10" dirty="0">
                <a:solidFill>
                  <a:srgbClr val="FF0000"/>
                </a:solidFill>
                <a:latin typeface="Trebuchet MS"/>
                <a:cs typeface="Trebuchet MS"/>
              </a:rPr>
              <a:t>O(n</a:t>
            </a:r>
            <a:r>
              <a:rPr sz="2600" dirty="0">
                <a:solidFill>
                  <a:srgbClr val="FF0000"/>
                </a:solidFill>
                <a:latin typeface="Trebuchet MS"/>
                <a:cs typeface="Trebuchet MS"/>
              </a:rPr>
              <a:t>^</a:t>
            </a:r>
            <a:r>
              <a:rPr sz="2600" spc="-95" dirty="0">
                <a:solidFill>
                  <a:srgbClr val="FF0000"/>
                </a:solidFill>
                <a:latin typeface="Trebuchet MS"/>
                <a:cs typeface="Trebuchet MS"/>
              </a:rPr>
              <a:t>2)</a:t>
            </a:r>
            <a:endParaRPr sz="2600">
              <a:latin typeface="Trebuchet MS"/>
              <a:cs typeface="Trebuchet MS"/>
            </a:endParaRPr>
          </a:p>
        </p:txBody>
      </p:sp>
      <p:sp>
        <p:nvSpPr>
          <p:cNvPr id="18" name="object 18"/>
          <p:cNvSpPr txBox="1"/>
          <p:nvPr/>
        </p:nvSpPr>
        <p:spPr>
          <a:xfrm>
            <a:off x="6780021" y="1338325"/>
            <a:ext cx="2694940" cy="4954905"/>
          </a:xfrm>
          <a:prstGeom prst="rect">
            <a:avLst/>
          </a:prstGeom>
        </p:spPr>
        <p:txBody>
          <a:bodyPr vert="horz" wrap="square" lIns="0" tIns="59690" rIns="0" bIns="0" rtlCol="0">
            <a:spAutoFit/>
          </a:bodyPr>
          <a:lstStyle/>
          <a:p>
            <a:pPr marL="12700">
              <a:spcBef>
                <a:spcPts val="470"/>
              </a:spcBef>
            </a:pPr>
            <a:r>
              <a:rPr sz="2700" spc="-260" dirty="0">
                <a:latin typeface="Trebuchet MS"/>
                <a:cs typeface="Trebuchet MS"/>
              </a:rPr>
              <a:t>c.</a:t>
            </a:r>
            <a:endParaRPr sz="2700">
              <a:latin typeface="Trebuchet MS"/>
              <a:cs typeface="Trebuchet MS"/>
            </a:endParaRPr>
          </a:p>
          <a:p>
            <a:pPr marL="12700">
              <a:spcBef>
                <a:spcPts val="235"/>
              </a:spcBef>
            </a:pPr>
            <a:r>
              <a:rPr sz="1700" spc="-45" dirty="0">
                <a:latin typeface="Trebuchet MS"/>
                <a:cs typeface="Trebuchet MS"/>
              </a:rPr>
              <a:t>s</a:t>
            </a:r>
            <a:r>
              <a:rPr sz="1700" spc="-70" dirty="0">
                <a:latin typeface="Trebuchet MS"/>
                <a:cs typeface="Trebuchet MS"/>
              </a:rPr>
              <a:t>u</a:t>
            </a:r>
            <a:r>
              <a:rPr sz="1700" spc="-100" dirty="0">
                <a:latin typeface="Trebuchet MS"/>
                <a:cs typeface="Trebuchet MS"/>
              </a:rPr>
              <a:t>m</a:t>
            </a:r>
            <a:r>
              <a:rPr sz="1700" spc="-75" dirty="0">
                <a:latin typeface="Trebuchet MS"/>
                <a:cs typeface="Trebuchet MS"/>
              </a:rPr>
              <a:t> </a:t>
            </a:r>
            <a:r>
              <a:rPr sz="1700" spc="100" dirty="0">
                <a:latin typeface="Trebuchet MS"/>
                <a:cs typeface="Trebuchet MS"/>
              </a:rPr>
              <a:t>=</a:t>
            </a:r>
            <a:r>
              <a:rPr sz="1700" spc="-50" dirty="0">
                <a:latin typeface="Trebuchet MS"/>
                <a:cs typeface="Trebuchet MS"/>
              </a:rPr>
              <a:t> </a:t>
            </a:r>
            <a:r>
              <a:rPr sz="1700" spc="-30" dirty="0">
                <a:latin typeface="Trebuchet MS"/>
                <a:cs typeface="Trebuchet MS"/>
              </a:rPr>
              <a:t>0</a:t>
            </a:r>
            <a:r>
              <a:rPr sz="1700" spc="-235" dirty="0">
                <a:latin typeface="Trebuchet MS"/>
                <a:cs typeface="Trebuchet MS"/>
              </a:rPr>
              <a:t>;</a:t>
            </a:r>
            <a:endParaRPr sz="1700">
              <a:latin typeface="Trebuchet MS"/>
              <a:cs typeface="Trebuchet MS"/>
            </a:endParaRPr>
          </a:p>
          <a:p>
            <a:pPr marL="12700">
              <a:spcBef>
                <a:spcPts val="195"/>
              </a:spcBef>
            </a:pPr>
            <a:r>
              <a:rPr sz="1700" spc="-225" dirty="0">
                <a:latin typeface="Trebuchet MS"/>
                <a:cs typeface="Trebuchet MS"/>
              </a:rPr>
              <a:t>f</a:t>
            </a:r>
            <a:r>
              <a:rPr sz="1700" spc="20" dirty="0">
                <a:latin typeface="Trebuchet MS"/>
                <a:cs typeface="Trebuchet MS"/>
              </a:rPr>
              <a:t>o</a:t>
            </a:r>
            <a:r>
              <a:rPr sz="1700" spc="-30" dirty="0">
                <a:latin typeface="Trebuchet MS"/>
                <a:cs typeface="Trebuchet MS"/>
              </a:rPr>
              <a:t>r(</a:t>
            </a:r>
            <a:r>
              <a:rPr sz="1700" spc="-60" dirty="0">
                <a:latin typeface="Trebuchet MS"/>
                <a:cs typeface="Trebuchet MS"/>
              </a:rPr>
              <a:t> </a:t>
            </a:r>
            <a:r>
              <a:rPr sz="1700" spc="-114" dirty="0">
                <a:latin typeface="Trebuchet MS"/>
                <a:cs typeface="Trebuchet MS"/>
              </a:rPr>
              <a:t>i</a:t>
            </a:r>
            <a:r>
              <a:rPr sz="1700" spc="-50" dirty="0">
                <a:latin typeface="Trebuchet MS"/>
                <a:cs typeface="Trebuchet MS"/>
              </a:rPr>
              <a:t> </a:t>
            </a:r>
            <a:r>
              <a:rPr sz="1700" spc="105" dirty="0">
                <a:latin typeface="Trebuchet MS"/>
                <a:cs typeface="Trebuchet MS"/>
              </a:rPr>
              <a:t>=</a:t>
            </a:r>
            <a:r>
              <a:rPr sz="1700" spc="-50" dirty="0">
                <a:latin typeface="Trebuchet MS"/>
                <a:cs typeface="Trebuchet MS"/>
              </a:rPr>
              <a:t> </a:t>
            </a:r>
            <a:r>
              <a:rPr sz="1700" spc="-35" dirty="0">
                <a:latin typeface="Trebuchet MS"/>
                <a:cs typeface="Trebuchet MS"/>
              </a:rPr>
              <a:t>0</a:t>
            </a:r>
            <a:r>
              <a:rPr sz="1700" spc="-235" dirty="0">
                <a:latin typeface="Trebuchet MS"/>
                <a:cs typeface="Trebuchet MS"/>
              </a:rPr>
              <a:t>;</a:t>
            </a:r>
            <a:r>
              <a:rPr sz="1700" spc="-210" dirty="0">
                <a:latin typeface="Trebuchet MS"/>
                <a:cs typeface="Trebuchet MS"/>
              </a:rPr>
              <a:t> </a:t>
            </a:r>
            <a:r>
              <a:rPr sz="1700" spc="-114" dirty="0">
                <a:latin typeface="Trebuchet MS"/>
                <a:cs typeface="Trebuchet MS"/>
              </a:rPr>
              <a:t>i</a:t>
            </a:r>
            <a:r>
              <a:rPr sz="1700" spc="-50" dirty="0">
                <a:latin typeface="Trebuchet MS"/>
                <a:cs typeface="Trebuchet MS"/>
              </a:rPr>
              <a:t> </a:t>
            </a:r>
            <a:r>
              <a:rPr sz="1700" spc="105" dirty="0">
                <a:latin typeface="Trebuchet MS"/>
                <a:cs typeface="Trebuchet MS"/>
              </a:rPr>
              <a:t>&lt;</a:t>
            </a:r>
            <a:r>
              <a:rPr sz="1700" spc="-50" dirty="0">
                <a:latin typeface="Trebuchet MS"/>
                <a:cs typeface="Trebuchet MS"/>
              </a:rPr>
              <a:t> </a:t>
            </a:r>
            <a:r>
              <a:rPr sz="1700" spc="-75" dirty="0">
                <a:latin typeface="Trebuchet MS"/>
                <a:cs typeface="Trebuchet MS"/>
              </a:rPr>
              <a:t>n</a:t>
            </a:r>
            <a:r>
              <a:rPr sz="1700" spc="-235" dirty="0">
                <a:latin typeface="Trebuchet MS"/>
                <a:cs typeface="Trebuchet MS"/>
              </a:rPr>
              <a:t>; </a:t>
            </a:r>
            <a:r>
              <a:rPr sz="1700" spc="-110" dirty="0">
                <a:latin typeface="Trebuchet MS"/>
                <a:cs typeface="Trebuchet MS"/>
              </a:rPr>
              <a:t>i</a:t>
            </a:r>
            <a:r>
              <a:rPr sz="1700" spc="90" dirty="0">
                <a:latin typeface="Trebuchet MS"/>
                <a:cs typeface="Trebuchet MS"/>
              </a:rPr>
              <a:t>++</a:t>
            </a:r>
            <a:r>
              <a:rPr sz="1700" spc="-75" dirty="0">
                <a:latin typeface="Trebuchet MS"/>
                <a:cs typeface="Trebuchet MS"/>
              </a:rPr>
              <a:t>)</a:t>
            </a:r>
            <a:endParaRPr sz="1700">
              <a:latin typeface="Trebuchet MS"/>
              <a:cs typeface="Trebuchet MS"/>
            </a:endParaRPr>
          </a:p>
          <a:p>
            <a:pPr marL="295910">
              <a:spcBef>
                <a:spcPts val="190"/>
              </a:spcBef>
            </a:pPr>
            <a:r>
              <a:rPr sz="1700" spc="-225" dirty="0">
                <a:latin typeface="Trebuchet MS"/>
                <a:cs typeface="Trebuchet MS"/>
              </a:rPr>
              <a:t>f</a:t>
            </a:r>
            <a:r>
              <a:rPr sz="1700" spc="20" dirty="0">
                <a:latin typeface="Trebuchet MS"/>
                <a:cs typeface="Trebuchet MS"/>
              </a:rPr>
              <a:t>o</a:t>
            </a:r>
            <a:r>
              <a:rPr sz="1700" spc="5" dirty="0">
                <a:latin typeface="Trebuchet MS"/>
                <a:cs typeface="Trebuchet MS"/>
              </a:rPr>
              <a:t>r</a:t>
            </a:r>
            <a:r>
              <a:rPr sz="1700" spc="-75" dirty="0">
                <a:latin typeface="Trebuchet MS"/>
                <a:cs typeface="Trebuchet MS"/>
              </a:rPr>
              <a:t>(</a:t>
            </a:r>
            <a:r>
              <a:rPr sz="1700" spc="-55" dirty="0">
                <a:latin typeface="Trebuchet MS"/>
                <a:cs typeface="Trebuchet MS"/>
              </a:rPr>
              <a:t> </a:t>
            </a:r>
            <a:r>
              <a:rPr sz="1700" spc="-250" dirty="0">
                <a:latin typeface="Trebuchet MS"/>
                <a:cs typeface="Trebuchet MS"/>
              </a:rPr>
              <a:t>j</a:t>
            </a:r>
            <a:r>
              <a:rPr sz="1700" spc="-50" dirty="0">
                <a:latin typeface="Trebuchet MS"/>
                <a:cs typeface="Trebuchet MS"/>
              </a:rPr>
              <a:t> </a:t>
            </a:r>
            <a:r>
              <a:rPr sz="1700" spc="100" dirty="0">
                <a:latin typeface="Trebuchet MS"/>
                <a:cs typeface="Trebuchet MS"/>
              </a:rPr>
              <a:t>=</a:t>
            </a:r>
            <a:r>
              <a:rPr sz="1700" spc="-50" dirty="0">
                <a:latin typeface="Trebuchet MS"/>
                <a:cs typeface="Trebuchet MS"/>
              </a:rPr>
              <a:t> </a:t>
            </a:r>
            <a:r>
              <a:rPr sz="1700" spc="-30" dirty="0">
                <a:latin typeface="Trebuchet MS"/>
                <a:cs typeface="Trebuchet MS"/>
              </a:rPr>
              <a:t>0</a:t>
            </a:r>
            <a:r>
              <a:rPr sz="1700" spc="-235" dirty="0">
                <a:latin typeface="Trebuchet MS"/>
                <a:cs typeface="Trebuchet MS"/>
              </a:rPr>
              <a:t>;</a:t>
            </a:r>
            <a:r>
              <a:rPr sz="1700" spc="-210" dirty="0">
                <a:latin typeface="Trebuchet MS"/>
                <a:cs typeface="Trebuchet MS"/>
              </a:rPr>
              <a:t> </a:t>
            </a:r>
            <a:r>
              <a:rPr sz="1700" spc="-250" dirty="0">
                <a:latin typeface="Trebuchet MS"/>
                <a:cs typeface="Trebuchet MS"/>
              </a:rPr>
              <a:t>j</a:t>
            </a:r>
            <a:r>
              <a:rPr sz="1700" spc="-50" dirty="0">
                <a:latin typeface="Trebuchet MS"/>
                <a:cs typeface="Trebuchet MS"/>
              </a:rPr>
              <a:t> </a:t>
            </a:r>
            <a:r>
              <a:rPr sz="1700" spc="100" dirty="0">
                <a:latin typeface="Trebuchet MS"/>
                <a:cs typeface="Trebuchet MS"/>
              </a:rPr>
              <a:t>&lt;</a:t>
            </a:r>
            <a:r>
              <a:rPr sz="1700" spc="-35" dirty="0">
                <a:latin typeface="Trebuchet MS"/>
                <a:cs typeface="Trebuchet MS"/>
              </a:rPr>
              <a:t> </a:t>
            </a:r>
            <a:r>
              <a:rPr sz="1700" spc="-105" dirty="0">
                <a:latin typeface="Trebuchet MS"/>
                <a:cs typeface="Trebuchet MS"/>
              </a:rPr>
              <a:t>i</a:t>
            </a:r>
            <a:r>
              <a:rPr sz="1700" spc="90" dirty="0">
                <a:latin typeface="Trebuchet MS"/>
                <a:cs typeface="Trebuchet MS"/>
              </a:rPr>
              <a:t>*</a:t>
            </a:r>
            <a:r>
              <a:rPr sz="1700" spc="-105" dirty="0">
                <a:latin typeface="Trebuchet MS"/>
                <a:cs typeface="Trebuchet MS"/>
              </a:rPr>
              <a:t>i</a:t>
            </a:r>
            <a:r>
              <a:rPr sz="1700" spc="-235" dirty="0">
                <a:latin typeface="Trebuchet MS"/>
                <a:cs typeface="Trebuchet MS"/>
              </a:rPr>
              <a:t>;</a:t>
            </a:r>
            <a:r>
              <a:rPr sz="1700" spc="-229" dirty="0">
                <a:latin typeface="Trebuchet MS"/>
                <a:cs typeface="Trebuchet MS"/>
              </a:rPr>
              <a:t> </a:t>
            </a:r>
            <a:r>
              <a:rPr sz="1700" spc="-245" dirty="0">
                <a:latin typeface="Trebuchet MS"/>
                <a:cs typeface="Trebuchet MS"/>
              </a:rPr>
              <a:t>j</a:t>
            </a:r>
            <a:r>
              <a:rPr sz="1700" spc="85" dirty="0">
                <a:latin typeface="Trebuchet MS"/>
                <a:cs typeface="Trebuchet MS"/>
              </a:rPr>
              <a:t>++</a:t>
            </a:r>
            <a:r>
              <a:rPr sz="1700" spc="-75" dirty="0">
                <a:latin typeface="Trebuchet MS"/>
                <a:cs typeface="Trebuchet MS"/>
              </a:rPr>
              <a:t>)</a:t>
            </a:r>
            <a:endParaRPr sz="1700">
              <a:latin typeface="Trebuchet MS"/>
              <a:cs typeface="Trebuchet MS"/>
            </a:endParaRPr>
          </a:p>
          <a:p>
            <a:pPr marL="845185">
              <a:spcBef>
                <a:spcPts val="195"/>
              </a:spcBef>
            </a:pPr>
            <a:r>
              <a:rPr sz="1700" spc="-225" dirty="0">
                <a:latin typeface="Trebuchet MS"/>
                <a:cs typeface="Trebuchet MS"/>
              </a:rPr>
              <a:t>f</a:t>
            </a:r>
            <a:r>
              <a:rPr sz="1700" spc="20" dirty="0">
                <a:latin typeface="Trebuchet MS"/>
                <a:cs typeface="Trebuchet MS"/>
              </a:rPr>
              <a:t>o</a:t>
            </a:r>
            <a:r>
              <a:rPr sz="1700" spc="5" dirty="0">
                <a:latin typeface="Trebuchet MS"/>
                <a:cs typeface="Trebuchet MS"/>
              </a:rPr>
              <a:t>r</a:t>
            </a:r>
            <a:r>
              <a:rPr sz="1700" spc="-75" dirty="0">
                <a:latin typeface="Trebuchet MS"/>
                <a:cs typeface="Trebuchet MS"/>
              </a:rPr>
              <a:t>(</a:t>
            </a:r>
            <a:r>
              <a:rPr sz="1700" spc="-55" dirty="0">
                <a:latin typeface="Trebuchet MS"/>
                <a:cs typeface="Trebuchet MS"/>
              </a:rPr>
              <a:t> </a:t>
            </a:r>
            <a:r>
              <a:rPr sz="1700" spc="-45" dirty="0">
                <a:latin typeface="Trebuchet MS"/>
                <a:cs typeface="Trebuchet MS"/>
              </a:rPr>
              <a:t>k</a:t>
            </a:r>
            <a:r>
              <a:rPr sz="1700" spc="-35" dirty="0">
                <a:latin typeface="Trebuchet MS"/>
                <a:cs typeface="Trebuchet MS"/>
              </a:rPr>
              <a:t> </a:t>
            </a:r>
            <a:r>
              <a:rPr sz="1700" spc="100" dirty="0">
                <a:latin typeface="Trebuchet MS"/>
                <a:cs typeface="Trebuchet MS"/>
              </a:rPr>
              <a:t>=</a:t>
            </a:r>
            <a:r>
              <a:rPr sz="1700" spc="-50" dirty="0">
                <a:latin typeface="Trebuchet MS"/>
                <a:cs typeface="Trebuchet MS"/>
              </a:rPr>
              <a:t> </a:t>
            </a:r>
            <a:r>
              <a:rPr sz="1700" spc="-30" dirty="0">
                <a:latin typeface="Trebuchet MS"/>
                <a:cs typeface="Trebuchet MS"/>
              </a:rPr>
              <a:t>0</a:t>
            </a:r>
            <a:r>
              <a:rPr sz="1700" spc="-235" dirty="0">
                <a:latin typeface="Trebuchet MS"/>
                <a:cs typeface="Trebuchet MS"/>
              </a:rPr>
              <a:t>;</a:t>
            </a:r>
            <a:r>
              <a:rPr sz="1700" spc="-229" dirty="0">
                <a:latin typeface="Trebuchet MS"/>
                <a:cs typeface="Trebuchet MS"/>
              </a:rPr>
              <a:t> </a:t>
            </a:r>
            <a:r>
              <a:rPr sz="1700" spc="-45" dirty="0">
                <a:latin typeface="Trebuchet MS"/>
                <a:cs typeface="Trebuchet MS"/>
              </a:rPr>
              <a:t>k</a:t>
            </a:r>
            <a:r>
              <a:rPr sz="1700" spc="-60" dirty="0">
                <a:latin typeface="Trebuchet MS"/>
                <a:cs typeface="Trebuchet MS"/>
              </a:rPr>
              <a:t> </a:t>
            </a:r>
            <a:r>
              <a:rPr sz="1700" spc="100" dirty="0">
                <a:latin typeface="Trebuchet MS"/>
                <a:cs typeface="Trebuchet MS"/>
              </a:rPr>
              <a:t>&lt;</a:t>
            </a:r>
            <a:r>
              <a:rPr sz="1700" spc="-50" dirty="0">
                <a:latin typeface="Trebuchet MS"/>
                <a:cs typeface="Trebuchet MS"/>
              </a:rPr>
              <a:t> </a:t>
            </a:r>
            <a:r>
              <a:rPr sz="1700" spc="-245" dirty="0">
                <a:latin typeface="Trebuchet MS"/>
                <a:cs typeface="Trebuchet MS"/>
              </a:rPr>
              <a:t>j</a:t>
            </a:r>
            <a:r>
              <a:rPr sz="1700" spc="-235" dirty="0">
                <a:latin typeface="Trebuchet MS"/>
                <a:cs typeface="Trebuchet MS"/>
              </a:rPr>
              <a:t>;</a:t>
            </a:r>
            <a:r>
              <a:rPr sz="1700" spc="-210" dirty="0">
                <a:latin typeface="Trebuchet MS"/>
                <a:cs typeface="Trebuchet MS"/>
              </a:rPr>
              <a:t> </a:t>
            </a:r>
            <a:r>
              <a:rPr sz="1700" spc="30" dirty="0">
                <a:latin typeface="Trebuchet MS"/>
                <a:cs typeface="Trebuchet MS"/>
              </a:rPr>
              <a:t>k</a:t>
            </a:r>
            <a:r>
              <a:rPr sz="1700" spc="15" dirty="0">
                <a:latin typeface="Trebuchet MS"/>
                <a:cs typeface="Trebuchet MS"/>
              </a:rPr>
              <a:t>+</a:t>
            </a:r>
            <a:r>
              <a:rPr sz="1700" spc="85" dirty="0">
                <a:latin typeface="Trebuchet MS"/>
                <a:cs typeface="Trebuchet MS"/>
              </a:rPr>
              <a:t>+</a:t>
            </a:r>
            <a:r>
              <a:rPr sz="1700" spc="-75" dirty="0">
                <a:latin typeface="Trebuchet MS"/>
                <a:cs typeface="Trebuchet MS"/>
              </a:rPr>
              <a:t>)</a:t>
            </a:r>
            <a:endParaRPr sz="1700">
              <a:latin typeface="Trebuchet MS"/>
              <a:cs typeface="Trebuchet MS"/>
            </a:endParaRPr>
          </a:p>
          <a:p>
            <a:pPr marL="1759585">
              <a:lnSpc>
                <a:spcPts val="2010"/>
              </a:lnSpc>
              <a:spcBef>
                <a:spcPts val="190"/>
              </a:spcBef>
            </a:pPr>
            <a:r>
              <a:rPr sz="1700" spc="-45" dirty="0">
                <a:latin typeface="Trebuchet MS"/>
                <a:cs typeface="Trebuchet MS"/>
              </a:rPr>
              <a:t>sum++;</a:t>
            </a:r>
            <a:endParaRPr sz="1700">
              <a:latin typeface="Trebuchet MS"/>
              <a:cs typeface="Trebuchet MS"/>
            </a:endParaRPr>
          </a:p>
          <a:p>
            <a:pPr marL="12700">
              <a:lnSpc>
                <a:spcPts val="3065"/>
              </a:lnSpc>
            </a:pPr>
            <a:r>
              <a:rPr sz="2600" dirty="0">
                <a:solidFill>
                  <a:srgbClr val="FF0000"/>
                </a:solidFill>
                <a:latin typeface="Trebuchet MS"/>
                <a:cs typeface="Trebuchet MS"/>
              </a:rPr>
              <a:t>Ans</a:t>
            </a:r>
            <a:r>
              <a:rPr sz="2600" spc="-75" dirty="0">
                <a:solidFill>
                  <a:srgbClr val="FF0000"/>
                </a:solidFill>
                <a:latin typeface="Trebuchet MS"/>
                <a:cs typeface="Trebuchet MS"/>
              </a:rPr>
              <a:t> </a:t>
            </a:r>
            <a:r>
              <a:rPr sz="2600" spc="-390" dirty="0">
                <a:solidFill>
                  <a:srgbClr val="FF0000"/>
                </a:solidFill>
                <a:latin typeface="Trebuchet MS"/>
                <a:cs typeface="Trebuchet MS"/>
              </a:rPr>
              <a:t>:</a:t>
            </a:r>
            <a:r>
              <a:rPr sz="2600" spc="-300" dirty="0">
                <a:solidFill>
                  <a:srgbClr val="FF0000"/>
                </a:solidFill>
                <a:latin typeface="Trebuchet MS"/>
                <a:cs typeface="Trebuchet MS"/>
              </a:rPr>
              <a:t> </a:t>
            </a:r>
            <a:r>
              <a:rPr sz="2600" spc="-10" dirty="0">
                <a:solidFill>
                  <a:srgbClr val="FF0000"/>
                </a:solidFill>
                <a:latin typeface="Trebuchet MS"/>
                <a:cs typeface="Trebuchet MS"/>
              </a:rPr>
              <a:t>O(n</a:t>
            </a:r>
            <a:r>
              <a:rPr sz="2600" dirty="0">
                <a:solidFill>
                  <a:srgbClr val="FF0000"/>
                </a:solidFill>
                <a:latin typeface="Trebuchet MS"/>
                <a:cs typeface="Trebuchet MS"/>
              </a:rPr>
              <a:t>^</a:t>
            </a:r>
            <a:r>
              <a:rPr sz="2600" spc="-95" dirty="0">
                <a:solidFill>
                  <a:srgbClr val="FF0000"/>
                </a:solidFill>
                <a:latin typeface="Trebuchet MS"/>
                <a:cs typeface="Trebuchet MS"/>
              </a:rPr>
              <a:t>5)</a:t>
            </a:r>
            <a:endParaRPr sz="2600">
              <a:latin typeface="Trebuchet MS"/>
              <a:cs typeface="Trebuchet MS"/>
            </a:endParaRPr>
          </a:p>
          <a:p>
            <a:pPr marL="12700">
              <a:lnSpc>
                <a:spcPts val="3215"/>
              </a:lnSpc>
            </a:pPr>
            <a:r>
              <a:rPr sz="2700" spc="-254" dirty="0">
                <a:latin typeface="Trebuchet MS"/>
                <a:cs typeface="Trebuchet MS"/>
              </a:rPr>
              <a:t>d.</a:t>
            </a:r>
            <a:endParaRPr sz="2700">
              <a:latin typeface="Trebuchet MS"/>
              <a:cs typeface="Trebuchet MS"/>
            </a:endParaRPr>
          </a:p>
          <a:p>
            <a:pPr marL="12700">
              <a:spcBef>
                <a:spcPts val="180"/>
              </a:spcBef>
            </a:pPr>
            <a:r>
              <a:rPr sz="1900" spc="-50" dirty="0">
                <a:latin typeface="Trebuchet MS"/>
                <a:cs typeface="Trebuchet MS"/>
              </a:rPr>
              <a:t>s</a:t>
            </a:r>
            <a:r>
              <a:rPr sz="1900" spc="-90" dirty="0">
                <a:latin typeface="Trebuchet MS"/>
                <a:cs typeface="Trebuchet MS"/>
              </a:rPr>
              <a:t>u</a:t>
            </a:r>
            <a:r>
              <a:rPr sz="1900" spc="-120" dirty="0">
                <a:latin typeface="Trebuchet MS"/>
                <a:cs typeface="Trebuchet MS"/>
              </a:rPr>
              <a:t>m</a:t>
            </a:r>
            <a:r>
              <a:rPr sz="1900" spc="-70" dirty="0">
                <a:latin typeface="Trebuchet MS"/>
                <a:cs typeface="Trebuchet MS"/>
              </a:rPr>
              <a:t> </a:t>
            </a:r>
            <a:r>
              <a:rPr sz="1900" spc="110" dirty="0">
                <a:latin typeface="Trebuchet MS"/>
                <a:cs typeface="Trebuchet MS"/>
              </a:rPr>
              <a:t>=</a:t>
            </a:r>
            <a:r>
              <a:rPr sz="1900" spc="-50" dirty="0">
                <a:latin typeface="Trebuchet MS"/>
                <a:cs typeface="Trebuchet MS"/>
              </a:rPr>
              <a:t> </a:t>
            </a:r>
            <a:r>
              <a:rPr sz="1900" spc="-45" dirty="0">
                <a:latin typeface="Trebuchet MS"/>
                <a:cs typeface="Trebuchet MS"/>
              </a:rPr>
              <a:t>0</a:t>
            </a:r>
            <a:r>
              <a:rPr sz="1900" spc="-265" dirty="0">
                <a:latin typeface="Trebuchet MS"/>
                <a:cs typeface="Trebuchet MS"/>
              </a:rPr>
              <a:t>;</a:t>
            </a:r>
            <a:endParaRPr sz="1900">
              <a:latin typeface="Trebuchet MS"/>
              <a:cs typeface="Trebuchet MS"/>
            </a:endParaRPr>
          </a:p>
          <a:p>
            <a:pPr marL="295910" marR="744220" indent="-283845">
              <a:lnSpc>
                <a:spcPct val="106300"/>
              </a:lnSpc>
            </a:pPr>
            <a:r>
              <a:rPr sz="1900" spc="-250" dirty="0">
                <a:latin typeface="Trebuchet MS"/>
                <a:cs typeface="Trebuchet MS"/>
              </a:rPr>
              <a:t>f</a:t>
            </a:r>
            <a:r>
              <a:rPr sz="1900" spc="30" dirty="0">
                <a:latin typeface="Trebuchet MS"/>
                <a:cs typeface="Trebuchet MS"/>
              </a:rPr>
              <a:t>o</a:t>
            </a:r>
            <a:r>
              <a:rPr sz="1900" dirty="0">
                <a:latin typeface="Trebuchet MS"/>
                <a:cs typeface="Trebuchet MS"/>
              </a:rPr>
              <a:t>r</a:t>
            </a:r>
            <a:r>
              <a:rPr sz="1900" spc="-85" dirty="0">
                <a:latin typeface="Trebuchet MS"/>
                <a:cs typeface="Trebuchet MS"/>
              </a:rPr>
              <a:t>( </a:t>
            </a:r>
            <a:r>
              <a:rPr sz="1900" spc="-130" dirty="0">
                <a:latin typeface="Trebuchet MS"/>
                <a:cs typeface="Trebuchet MS"/>
              </a:rPr>
              <a:t>i</a:t>
            </a:r>
            <a:r>
              <a:rPr sz="1900" spc="-55" dirty="0">
                <a:latin typeface="Trebuchet MS"/>
                <a:cs typeface="Trebuchet MS"/>
              </a:rPr>
              <a:t> </a:t>
            </a:r>
            <a:r>
              <a:rPr sz="1900" spc="110" dirty="0">
                <a:latin typeface="Trebuchet MS"/>
                <a:cs typeface="Trebuchet MS"/>
              </a:rPr>
              <a:t>=</a:t>
            </a:r>
            <a:r>
              <a:rPr sz="1900" spc="-25" dirty="0">
                <a:latin typeface="Trebuchet MS"/>
                <a:cs typeface="Trebuchet MS"/>
              </a:rPr>
              <a:t> </a:t>
            </a:r>
            <a:r>
              <a:rPr sz="1900" spc="-45" dirty="0">
                <a:latin typeface="Trebuchet MS"/>
                <a:cs typeface="Trebuchet MS"/>
              </a:rPr>
              <a:t>0</a:t>
            </a:r>
            <a:r>
              <a:rPr sz="1900" spc="-265" dirty="0">
                <a:latin typeface="Trebuchet MS"/>
                <a:cs typeface="Trebuchet MS"/>
              </a:rPr>
              <a:t>; </a:t>
            </a:r>
            <a:r>
              <a:rPr sz="1900" spc="-130" dirty="0">
                <a:latin typeface="Trebuchet MS"/>
                <a:cs typeface="Trebuchet MS"/>
              </a:rPr>
              <a:t>i</a:t>
            </a:r>
            <a:r>
              <a:rPr sz="1900" spc="-35" dirty="0">
                <a:latin typeface="Trebuchet MS"/>
                <a:cs typeface="Trebuchet MS"/>
              </a:rPr>
              <a:t> </a:t>
            </a:r>
            <a:r>
              <a:rPr sz="1900" spc="110" dirty="0">
                <a:latin typeface="Trebuchet MS"/>
                <a:cs typeface="Trebuchet MS"/>
              </a:rPr>
              <a:t>&lt;</a:t>
            </a:r>
            <a:r>
              <a:rPr sz="1900" spc="-50" dirty="0">
                <a:latin typeface="Trebuchet MS"/>
                <a:cs typeface="Trebuchet MS"/>
              </a:rPr>
              <a:t> </a:t>
            </a:r>
            <a:r>
              <a:rPr sz="1900" spc="-90" dirty="0">
                <a:latin typeface="Trebuchet MS"/>
                <a:cs typeface="Trebuchet MS"/>
              </a:rPr>
              <a:t>n</a:t>
            </a:r>
            <a:r>
              <a:rPr sz="1900" spc="-265" dirty="0">
                <a:latin typeface="Trebuchet MS"/>
                <a:cs typeface="Trebuchet MS"/>
              </a:rPr>
              <a:t>;</a:t>
            </a:r>
            <a:r>
              <a:rPr sz="1900" spc="-240" dirty="0">
                <a:latin typeface="Trebuchet MS"/>
                <a:cs typeface="Trebuchet MS"/>
              </a:rPr>
              <a:t> </a:t>
            </a:r>
            <a:r>
              <a:rPr sz="1900" spc="-140" dirty="0">
                <a:latin typeface="Trebuchet MS"/>
                <a:cs typeface="Trebuchet MS"/>
              </a:rPr>
              <a:t>i</a:t>
            </a:r>
            <a:r>
              <a:rPr sz="1900" spc="110" dirty="0">
                <a:latin typeface="Trebuchet MS"/>
                <a:cs typeface="Trebuchet MS"/>
              </a:rPr>
              <a:t>+</a:t>
            </a:r>
            <a:r>
              <a:rPr sz="1900" spc="100" dirty="0">
                <a:latin typeface="Trebuchet MS"/>
                <a:cs typeface="Trebuchet MS"/>
              </a:rPr>
              <a:t>+</a:t>
            </a:r>
            <a:r>
              <a:rPr sz="1900" spc="-75" dirty="0">
                <a:latin typeface="Trebuchet MS"/>
                <a:cs typeface="Trebuchet MS"/>
              </a:rPr>
              <a:t>)  </a:t>
            </a:r>
            <a:r>
              <a:rPr sz="1900" spc="-50" dirty="0">
                <a:latin typeface="Trebuchet MS"/>
                <a:cs typeface="Trebuchet MS"/>
              </a:rPr>
              <a:t>sum++;</a:t>
            </a:r>
            <a:endParaRPr sz="1900">
              <a:latin typeface="Trebuchet MS"/>
              <a:cs typeface="Trebuchet MS"/>
            </a:endParaRPr>
          </a:p>
          <a:p>
            <a:pPr marL="295910">
              <a:spcBef>
                <a:spcPts val="145"/>
              </a:spcBef>
            </a:pPr>
            <a:r>
              <a:rPr sz="1900" spc="-100" dirty="0">
                <a:latin typeface="Trebuchet MS"/>
                <a:cs typeface="Trebuchet MS"/>
              </a:rPr>
              <a:t>v</a:t>
            </a:r>
            <a:r>
              <a:rPr sz="1900" spc="-190" dirty="0">
                <a:latin typeface="Trebuchet MS"/>
                <a:cs typeface="Trebuchet MS"/>
              </a:rPr>
              <a:t>a</a:t>
            </a:r>
            <a:r>
              <a:rPr sz="1900" spc="-145" dirty="0">
                <a:latin typeface="Trebuchet MS"/>
                <a:cs typeface="Trebuchet MS"/>
              </a:rPr>
              <a:t>l</a:t>
            </a:r>
            <a:r>
              <a:rPr sz="1900" spc="-70" dirty="0">
                <a:latin typeface="Trebuchet MS"/>
                <a:cs typeface="Trebuchet MS"/>
              </a:rPr>
              <a:t> </a:t>
            </a:r>
            <a:r>
              <a:rPr sz="1900" spc="110" dirty="0">
                <a:latin typeface="Trebuchet MS"/>
                <a:cs typeface="Trebuchet MS"/>
              </a:rPr>
              <a:t>=</a:t>
            </a:r>
            <a:r>
              <a:rPr sz="1900" spc="-50" dirty="0">
                <a:latin typeface="Trebuchet MS"/>
                <a:cs typeface="Trebuchet MS"/>
              </a:rPr>
              <a:t> </a:t>
            </a:r>
            <a:r>
              <a:rPr sz="1900" spc="-45" dirty="0">
                <a:latin typeface="Trebuchet MS"/>
                <a:cs typeface="Trebuchet MS"/>
              </a:rPr>
              <a:t>1</a:t>
            </a:r>
            <a:r>
              <a:rPr sz="1900" spc="-265" dirty="0">
                <a:latin typeface="Trebuchet MS"/>
                <a:cs typeface="Trebuchet MS"/>
              </a:rPr>
              <a:t>;</a:t>
            </a:r>
            <a:endParaRPr sz="1900">
              <a:latin typeface="Trebuchet MS"/>
              <a:cs typeface="Trebuchet MS"/>
            </a:endParaRPr>
          </a:p>
          <a:p>
            <a:pPr marL="12700">
              <a:spcBef>
                <a:spcPts val="145"/>
              </a:spcBef>
            </a:pPr>
            <a:r>
              <a:rPr sz="1900" spc="-250" dirty="0">
                <a:latin typeface="Trebuchet MS"/>
                <a:cs typeface="Trebuchet MS"/>
              </a:rPr>
              <a:t>f</a:t>
            </a:r>
            <a:r>
              <a:rPr sz="1900" spc="30" dirty="0">
                <a:latin typeface="Trebuchet MS"/>
                <a:cs typeface="Trebuchet MS"/>
              </a:rPr>
              <a:t>o</a:t>
            </a:r>
            <a:r>
              <a:rPr sz="1900" dirty="0">
                <a:latin typeface="Trebuchet MS"/>
                <a:cs typeface="Trebuchet MS"/>
              </a:rPr>
              <a:t>r</a:t>
            </a:r>
            <a:r>
              <a:rPr sz="1900" spc="-85" dirty="0">
                <a:latin typeface="Trebuchet MS"/>
                <a:cs typeface="Trebuchet MS"/>
              </a:rPr>
              <a:t>( </a:t>
            </a:r>
            <a:r>
              <a:rPr sz="1900" spc="-285" dirty="0">
                <a:latin typeface="Trebuchet MS"/>
                <a:cs typeface="Trebuchet MS"/>
              </a:rPr>
              <a:t>j</a:t>
            </a:r>
            <a:r>
              <a:rPr sz="1900" spc="-55" dirty="0">
                <a:latin typeface="Trebuchet MS"/>
                <a:cs typeface="Trebuchet MS"/>
              </a:rPr>
              <a:t> </a:t>
            </a:r>
            <a:r>
              <a:rPr sz="1900" spc="110" dirty="0">
                <a:latin typeface="Trebuchet MS"/>
                <a:cs typeface="Trebuchet MS"/>
              </a:rPr>
              <a:t>=</a:t>
            </a:r>
            <a:r>
              <a:rPr sz="1900" spc="-25" dirty="0">
                <a:latin typeface="Trebuchet MS"/>
                <a:cs typeface="Trebuchet MS"/>
              </a:rPr>
              <a:t> </a:t>
            </a:r>
            <a:r>
              <a:rPr sz="1900" spc="-45" dirty="0">
                <a:latin typeface="Trebuchet MS"/>
                <a:cs typeface="Trebuchet MS"/>
              </a:rPr>
              <a:t>0</a:t>
            </a:r>
            <a:r>
              <a:rPr sz="1900" spc="-265" dirty="0">
                <a:latin typeface="Trebuchet MS"/>
                <a:cs typeface="Trebuchet MS"/>
              </a:rPr>
              <a:t>; </a:t>
            </a:r>
            <a:r>
              <a:rPr sz="1900" spc="-285" dirty="0">
                <a:latin typeface="Trebuchet MS"/>
                <a:cs typeface="Trebuchet MS"/>
              </a:rPr>
              <a:t>j</a:t>
            </a:r>
            <a:r>
              <a:rPr sz="1900" spc="-35" dirty="0">
                <a:latin typeface="Trebuchet MS"/>
                <a:cs typeface="Trebuchet MS"/>
              </a:rPr>
              <a:t> </a:t>
            </a:r>
            <a:r>
              <a:rPr sz="1900" spc="110" dirty="0">
                <a:latin typeface="Trebuchet MS"/>
                <a:cs typeface="Trebuchet MS"/>
              </a:rPr>
              <a:t>&lt;</a:t>
            </a:r>
            <a:r>
              <a:rPr sz="1900" spc="-50" dirty="0">
                <a:latin typeface="Trebuchet MS"/>
                <a:cs typeface="Trebuchet MS"/>
              </a:rPr>
              <a:t> </a:t>
            </a:r>
            <a:r>
              <a:rPr sz="1900" spc="-90" dirty="0">
                <a:latin typeface="Trebuchet MS"/>
                <a:cs typeface="Trebuchet MS"/>
              </a:rPr>
              <a:t>n</a:t>
            </a:r>
            <a:r>
              <a:rPr sz="1900" dirty="0">
                <a:latin typeface="Trebuchet MS"/>
                <a:cs typeface="Trebuchet MS"/>
              </a:rPr>
              <a:t>*</a:t>
            </a:r>
            <a:r>
              <a:rPr sz="1900" spc="10" dirty="0">
                <a:latin typeface="Trebuchet MS"/>
                <a:cs typeface="Trebuchet MS"/>
              </a:rPr>
              <a:t>n</a:t>
            </a:r>
            <a:r>
              <a:rPr sz="1900" spc="-265" dirty="0">
                <a:latin typeface="Trebuchet MS"/>
                <a:cs typeface="Trebuchet MS"/>
              </a:rPr>
              <a:t>; </a:t>
            </a:r>
            <a:r>
              <a:rPr sz="1900" spc="-295" dirty="0">
                <a:latin typeface="Trebuchet MS"/>
                <a:cs typeface="Trebuchet MS"/>
              </a:rPr>
              <a:t>j</a:t>
            </a:r>
            <a:r>
              <a:rPr sz="1900" spc="110" dirty="0">
                <a:latin typeface="Trebuchet MS"/>
                <a:cs typeface="Trebuchet MS"/>
              </a:rPr>
              <a:t>+</a:t>
            </a:r>
            <a:r>
              <a:rPr sz="1900" spc="100" dirty="0">
                <a:latin typeface="Trebuchet MS"/>
                <a:cs typeface="Trebuchet MS"/>
              </a:rPr>
              <a:t>+</a:t>
            </a:r>
            <a:r>
              <a:rPr sz="1900" spc="-85" dirty="0">
                <a:latin typeface="Trebuchet MS"/>
                <a:cs typeface="Trebuchet MS"/>
              </a:rPr>
              <a:t>)</a:t>
            </a:r>
            <a:endParaRPr sz="1900">
              <a:latin typeface="Trebuchet MS"/>
              <a:cs typeface="Trebuchet MS"/>
            </a:endParaRPr>
          </a:p>
          <a:p>
            <a:pPr marL="295910">
              <a:lnSpc>
                <a:spcPts val="2240"/>
              </a:lnSpc>
              <a:spcBef>
                <a:spcPts val="145"/>
              </a:spcBef>
            </a:pPr>
            <a:r>
              <a:rPr sz="1900" spc="-95" dirty="0">
                <a:latin typeface="Trebuchet MS"/>
                <a:cs typeface="Trebuchet MS"/>
              </a:rPr>
              <a:t>v</a:t>
            </a:r>
            <a:r>
              <a:rPr sz="1900" spc="-170" dirty="0">
                <a:latin typeface="Trebuchet MS"/>
                <a:cs typeface="Trebuchet MS"/>
              </a:rPr>
              <a:t>al</a:t>
            </a:r>
            <a:r>
              <a:rPr sz="1900" spc="-70" dirty="0">
                <a:latin typeface="Trebuchet MS"/>
                <a:cs typeface="Trebuchet MS"/>
              </a:rPr>
              <a:t> </a:t>
            </a:r>
            <a:r>
              <a:rPr sz="1900" spc="110" dirty="0">
                <a:latin typeface="Trebuchet MS"/>
                <a:cs typeface="Trebuchet MS"/>
              </a:rPr>
              <a:t>=</a:t>
            </a:r>
            <a:r>
              <a:rPr sz="1900" spc="-50" dirty="0">
                <a:latin typeface="Trebuchet MS"/>
                <a:cs typeface="Trebuchet MS"/>
              </a:rPr>
              <a:t> </a:t>
            </a:r>
            <a:r>
              <a:rPr sz="1900" spc="-95" dirty="0">
                <a:latin typeface="Trebuchet MS"/>
                <a:cs typeface="Trebuchet MS"/>
              </a:rPr>
              <a:t>v</a:t>
            </a:r>
            <a:r>
              <a:rPr sz="1900" spc="-170" dirty="0">
                <a:latin typeface="Trebuchet MS"/>
                <a:cs typeface="Trebuchet MS"/>
              </a:rPr>
              <a:t>al</a:t>
            </a:r>
            <a:r>
              <a:rPr sz="1900" spc="-45" dirty="0">
                <a:latin typeface="Trebuchet MS"/>
                <a:cs typeface="Trebuchet MS"/>
              </a:rPr>
              <a:t> </a:t>
            </a:r>
            <a:r>
              <a:rPr sz="1900" spc="90" dirty="0">
                <a:latin typeface="Trebuchet MS"/>
                <a:cs typeface="Trebuchet MS"/>
              </a:rPr>
              <a:t>*</a:t>
            </a:r>
            <a:r>
              <a:rPr sz="1900" spc="-45" dirty="0">
                <a:latin typeface="Trebuchet MS"/>
                <a:cs typeface="Trebuchet MS"/>
              </a:rPr>
              <a:t> </a:t>
            </a:r>
            <a:r>
              <a:rPr sz="1900" spc="-295" dirty="0">
                <a:latin typeface="Trebuchet MS"/>
                <a:cs typeface="Trebuchet MS"/>
              </a:rPr>
              <a:t>j</a:t>
            </a:r>
            <a:r>
              <a:rPr sz="1900" spc="-265" dirty="0">
                <a:latin typeface="Trebuchet MS"/>
                <a:cs typeface="Trebuchet MS"/>
              </a:rPr>
              <a:t>;</a:t>
            </a:r>
            <a:endParaRPr sz="1900">
              <a:latin typeface="Trebuchet MS"/>
              <a:cs typeface="Trebuchet MS"/>
            </a:endParaRPr>
          </a:p>
          <a:p>
            <a:pPr marL="12700">
              <a:lnSpc>
                <a:spcPts val="3200"/>
              </a:lnSpc>
            </a:pPr>
            <a:r>
              <a:rPr sz="2700" spc="204" dirty="0">
                <a:solidFill>
                  <a:srgbClr val="FF0000"/>
                </a:solidFill>
                <a:latin typeface="Trebuchet MS"/>
                <a:cs typeface="Trebuchet MS"/>
              </a:rPr>
              <a:t>A</a:t>
            </a:r>
            <a:r>
              <a:rPr sz="2700" spc="-114" dirty="0">
                <a:solidFill>
                  <a:srgbClr val="FF0000"/>
                </a:solidFill>
                <a:latin typeface="Trebuchet MS"/>
                <a:cs typeface="Trebuchet MS"/>
              </a:rPr>
              <a:t>n</a:t>
            </a:r>
            <a:r>
              <a:rPr sz="2700" spc="-50" dirty="0">
                <a:solidFill>
                  <a:srgbClr val="FF0000"/>
                </a:solidFill>
                <a:latin typeface="Trebuchet MS"/>
                <a:cs typeface="Trebuchet MS"/>
              </a:rPr>
              <a:t>s</a:t>
            </a:r>
            <a:r>
              <a:rPr sz="2700" spc="-100" dirty="0">
                <a:solidFill>
                  <a:srgbClr val="FF0000"/>
                </a:solidFill>
                <a:latin typeface="Trebuchet MS"/>
                <a:cs typeface="Trebuchet MS"/>
              </a:rPr>
              <a:t> </a:t>
            </a:r>
            <a:r>
              <a:rPr sz="2700" spc="-400" dirty="0">
                <a:solidFill>
                  <a:srgbClr val="FF0000"/>
                </a:solidFill>
                <a:latin typeface="Trebuchet MS"/>
                <a:cs typeface="Trebuchet MS"/>
              </a:rPr>
              <a:t>:</a:t>
            </a:r>
            <a:r>
              <a:rPr sz="2700" spc="-355" dirty="0">
                <a:solidFill>
                  <a:srgbClr val="FF0000"/>
                </a:solidFill>
                <a:latin typeface="Trebuchet MS"/>
                <a:cs typeface="Trebuchet MS"/>
              </a:rPr>
              <a:t> </a:t>
            </a:r>
            <a:r>
              <a:rPr sz="2700" spc="185" dirty="0">
                <a:solidFill>
                  <a:srgbClr val="FF0000"/>
                </a:solidFill>
                <a:latin typeface="Trebuchet MS"/>
                <a:cs typeface="Trebuchet MS"/>
              </a:rPr>
              <a:t>O</a:t>
            </a:r>
            <a:r>
              <a:rPr sz="2700" spc="110" dirty="0">
                <a:solidFill>
                  <a:srgbClr val="FF0000"/>
                </a:solidFill>
                <a:latin typeface="Trebuchet MS"/>
                <a:cs typeface="Trebuchet MS"/>
              </a:rPr>
              <a:t>(</a:t>
            </a:r>
            <a:r>
              <a:rPr sz="2700" spc="-114" dirty="0">
                <a:solidFill>
                  <a:srgbClr val="FF0000"/>
                </a:solidFill>
                <a:latin typeface="Trebuchet MS"/>
                <a:cs typeface="Trebuchet MS"/>
              </a:rPr>
              <a:t>n</a:t>
            </a:r>
            <a:r>
              <a:rPr sz="2700" spc="-110" dirty="0">
                <a:solidFill>
                  <a:srgbClr val="FF0000"/>
                </a:solidFill>
                <a:latin typeface="Trebuchet MS"/>
                <a:cs typeface="Trebuchet MS"/>
              </a:rPr>
              <a:t>^</a:t>
            </a:r>
            <a:r>
              <a:rPr sz="2700" spc="-100" dirty="0">
                <a:solidFill>
                  <a:srgbClr val="FF0000"/>
                </a:solidFill>
                <a:latin typeface="Trebuchet MS"/>
                <a:cs typeface="Trebuchet MS"/>
              </a:rPr>
              <a:t>2</a:t>
            </a:r>
            <a:r>
              <a:rPr sz="2700" spc="-114" dirty="0">
                <a:solidFill>
                  <a:srgbClr val="FF0000"/>
                </a:solidFill>
                <a:latin typeface="Trebuchet MS"/>
                <a:cs typeface="Trebuchet MS"/>
              </a:rPr>
              <a:t>)</a:t>
            </a:r>
            <a:endParaRPr sz="2700">
              <a:latin typeface="Trebuchet MS"/>
              <a:cs typeface="Trebuchet M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528888" y="1566925"/>
            <a:ext cx="7800213" cy="4071874"/>
          </a:xfrm>
          <a:prstGeom prst="rect">
            <a:avLst/>
          </a:prstGeom>
        </p:spPr>
      </p:pic>
      <p:pic>
        <p:nvPicPr>
          <p:cNvPr id="3" name="object 3"/>
          <p:cNvPicPr/>
          <p:nvPr/>
        </p:nvPicPr>
        <p:blipFill>
          <a:blip r:embed="rId3" cstate="print"/>
          <a:stretch>
            <a:fillRect/>
          </a:stretch>
        </p:blipFill>
        <p:spPr>
          <a:xfrm>
            <a:off x="2685288" y="338327"/>
            <a:ext cx="7455408" cy="896112"/>
          </a:xfrm>
          <a:prstGeom prst="rect">
            <a:avLst/>
          </a:prstGeom>
        </p:spPr>
      </p:pic>
      <p:sp>
        <p:nvSpPr>
          <p:cNvPr id="4" name="object 4"/>
          <p:cNvSpPr txBox="1">
            <a:spLocks noGrp="1"/>
          </p:cNvSpPr>
          <p:nvPr>
            <p:ph type="title"/>
          </p:nvPr>
        </p:nvSpPr>
        <p:spPr>
          <a:xfrm>
            <a:off x="3038984" y="484708"/>
            <a:ext cx="6747509" cy="680720"/>
          </a:xfrm>
          <a:prstGeom prst="rect">
            <a:avLst/>
          </a:prstGeom>
        </p:spPr>
        <p:txBody>
          <a:bodyPr vert="horz" wrap="square" lIns="0" tIns="12065" rIns="0" bIns="0" rtlCol="0" anchor="ctr">
            <a:spAutoFit/>
          </a:bodyPr>
          <a:lstStyle/>
          <a:p>
            <a:pPr marL="12700">
              <a:lnSpc>
                <a:spcPct val="100000"/>
              </a:lnSpc>
              <a:spcBef>
                <a:spcPts val="95"/>
              </a:spcBef>
            </a:pPr>
            <a:r>
              <a:rPr sz="4300" spc="145" dirty="0"/>
              <a:t>Order</a:t>
            </a:r>
            <a:r>
              <a:rPr sz="4300" spc="-125" dirty="0"/>
              <a:t> </a:t>
            </a:r>
            <a:r>
              <a:rPr sz="4300" spc="-100" dirty="0"/>
              <a:t>of </a:t>
            </a:r>
            <a:r>
              <a:rPr sz="4300" spc="90" dirty="0"/>
              <a:t>Growth</a:t>
            </a:r>
            <a:r>
              <a:rPr sz="4300" spc="-114" dirty="0"/>
              <a:t> </a:t>
            </a:r>
            <a:r>
              <a:rPr sz="4300" spc="-5" dirty="0"/>
              <a:t>Function</a:t>
            </a:r>
            <a:endParaRPr sz="43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0661" y="1"/>
            <a:ext cx="9147810" cy="6861175"/>
            <a:chOff x="-3339" y="0"/>
            <a:chExt cx="9147810" cy="6861175"/>
          </a:xfrm>
        </p:grpSpPr>
        <p:pic>
          <p:nvPicPr>
            <p:cNvPr id="3" name="object 3"/>
            <p:cNvPicPr/>
            <p:nvPr/>
          </p:nvPicPr>
          <p:blipFill>
            <a:blip r:embed="rId2" cstate="print"/>
            <a:stretch>
              <a:fillRect/>
            </a:stretch>
          </p:blipFill>
          <p:spPr>
            <a:xfrm>
              <a:off x="0" y="0"/>
              <a:ext cx="9144000" cy="6858000"/>
            </a:xfrm>
            <a:prstGeom prst="rect">
              <a:avLst/>
            </a:prstGeom>
          </p:spPr>
        </p:pic>
        <p:sp>
          <p:nvSpPr>
            <p:cNvPr id="4" name="object 4"/>
            <p:cNvSpPr/>
            <p:nvPr/>
          </p:nvSpPr>
          <p:spPr>
            <a:xfrm>
              <a:off x="3010" y="3556"/>
              <a:ext cx="820419" cy="819785"/>
            </a:xfrm>
            <a:custGeom>
              <a:avLst/>
              <a:gdLst/>
              <a:ahLst/>
              <a:cxnLst/>
              <a:rect l="l" t="t" r="r" b="b"/>
              <a:pathLst>
                <a:path w="820419" h="819785">
                  <a:moveTo>
                    <a:pt x="819949" y="0"/>
                  </a:moveTo>
                  <a:lnTo>
                    <a:pt x="506" y="0"/>
                  </a:lnTo>
                  <a:lnTo>
                    <a:pt x="0" y="819404"/>
                  </a:lnTo>
                  <a:lnTo>
                    <a:pt x="505" y="819404"/>
                  </a:lnTo>
                  <a:lnTo>
                    <a:pt x="48654" y="818012"/>
                  </a:lnTo>
                  <a:lnTo>
                    <a:pt x="96070" y="813890"/>
                  </a:lnTo>
                  <a:lnTo>
                    <a:pt x="142676" y="807114"/>
                  </a:lnTo>
                  <a:lnTo>
                    <a:pt x="188396" y="797760"/>
                  </a:lnTo>
                  <a:lnTo>
                    <a:pt x="233153" y="785906"/>
                  </a:lnTo>
                  <a:lnTo>
                    <a:pt x="276870" y="771629"/>
                  </a:lnTo>
                  <a:lnTo>
                    <a:pt x="319470" y="755005"/>
                  </a:lnTo>
                  <a:lnTo>
                    <a:pt x="360876" y="736111"/>
                  </a:lnTo>
                  <a:lnTo>
                    <a:pt x="401012" y="715024"/>
                  </a:lnTo>
                  <a:lnTo>
                    <a:pt x="439800" y="691821"/>
                  </a:lnTo>
                  <a:lnTo>
                    <a:pt x="477163" y="666580"/>
                  </a:lnTo>
                  <a:lnTo>
                    <a:pt x="513026" y="639376"/>
                  </a:lnTo>
                  <a:lnTo>
                    <a:pt x="547310" y="610287"/>
                  </a:lnTo>
                  <a:lnTo>
                    <a:pt x="579940" y="579389"/>
                  </a:lnTo>
                  <a:lnTo>
                    <a:pt x="610838" y="546760"/>
                  </a:lnTo>
                  <a:lnTo>
                    <a:pt x="639927" y="512477"/>
                  </a:lnTo>
                  <a:lnTo>
                    <a:pt x="667130" y="476615"/>
                  </a:lnTo>
                  <a:lnTo>
                    <a:pt x="692372" y="439253"/>
                  </a:lnTo>
                  <a:lnTo>
                    <a:pt x="715574" y="400467"/>
                  </a:lnTo>
                  <a:lnTo>
                    <a:pt x="736660" y="360334"/>
                  </a:lnTo>
                  <a:lnTo>
                    <a:pt x="755553" y="318930"/>
                  </a:lnTo>
                  <a:lnTo>
                    <a:pt x="772177" y="276333"/>
                  </a:lnTo>
                  <a:lnTo>
                    <a:pt x="786454" y="232620"/>
                  </a:lnTo>
                  <a:lnTo>
                    <a:pt x="798307" y="187868"/>
                  </a:lnTo>
                  <a:lnTo>
                    <a:pt x="807660" y="142152"/>
                  </a:lnTo>
                  <a:lnTo>
                    <a:pt x="814436" y="95551"/>
                  </a:lnTo>
                  <a:lnTo>
                    <a:pt x="818558" y="48141"/>
                  </a:lnTo>
                  <a:lnTo>
                    <a:pt x="819949" y="0"/>
                  </a:lnTo>
                  <a:close/>
                </a:path>
              </a:pathLst>
            </a:custGeom>
            <a:solidFill>
              <a:srgbClr val="FDF9F4">
                <a:alpha val="32940"/>
              </a:srgbClr>
            </a:solidFill>
          </p:spPr>
          <p:txBody>
            <a:bodyPr wrap="square" lIns="0" tIns="0" rIns="0" bIns="0" rtlCol="0"/>
            <a:lstStyle/>
            <a:p>
              <a:endParaRPr/>
            </a:p>
          </p:txBody>
        </p:sp>
        <p:sp>
          <p:nvSpPr>
            <p:cNvPr id="5" name="object 5"/>
            <p:cNvSpPr/>
            <p:nvPr/>
          </p:nvSpPr>
          <p:spPr>
            <a:xfrm>
              <a:off x="3010" y="3556"/>
              <a:ext cx="820419" cy="819785"/>
            </a:xfrm>
            <a:custGeom>
              <a:avLst/>
              <a:gdLst/>
              <a:ahLst/>
              <a:cxnLst/>
              <a:rect l="l" t="t" r="r" b="b"/>
              <a:pathLst>
                <a:path w="820419" h="819785">
                  <a:moveTo>
                    <a:pt x="819949" y="0"/>
                  </a:moveTo>
                  <a:lnTo>
                    <a:pt x="818558" y="48141"/>
                  </a:lnTo>
                  <a:lnTo>
                    <a:pt x="814436" y="95551"/>
                  </a:lnTo>
                  <a:lnTo>
                    <a:pt x="807660" y="142152"/>
                  </a:lnTo>
                  <a:lnTo>
                    <a:pt x="798307" y="187868"/>
                  </a:lnTo>
                  <a:lnTo>
                    <a:pt x="786454" y="232620"/>
                  </a:lnTo>
                  <a:lnTo>
                    <a:pt x="772177" y="276333"/>
                  </a:lnTo>
                  <a:lnTo>
                    <a:pt x="755553" y="318930"/>
                  </a:lnTo>
                  <a:lnTo>
                    <a:pt x="736660" y="360334"/>
                  </a:lnTo>
                  <a:lnTo>
                    <a:pt x="715574" y="400467"/>
                  </a:lnTo>
                  <a:lnTo>
                    <a:pt x="692372" y="439253"/>
                  </a:lnTo>
                  <a:lnTo>
                    <a:pt x="667130" y="476615"/>
                  </a:lnTo>
                  <a:lnTo>
                    <a:pt x="639927" y="512477"/>
                  </a:lnTo>
                  <a:lnTo>
                    <a:pt x="610838" y="546760"/>
                  </a:lnTo>
                  <a:lnTo>
                    <a:pt x="579940" y="579389"/>
                  </a:lnTo>
                  <a:lnTo>
                    <a:pt x="547310" y="610287"/>
                  </a:lnTo>
                  <a:lnTo>
                    <a:pt x="513026" y="639376"/>
                  </a:lnTo>
                  <a:lnTo>
                    <a:pt x="477163" y="666580"/>
                  </a:lnTo>
                  <a:lnTo>
                    <a:pt x="439800" y="691821"/>
                  </a:lnTo>
                  <a:lnTo>
                    <a:pt x="401012" y="715024"/>
                  </a:lnTo>
                  <a:lnTo>
                    <a:pt x="360876" y="736111"/>
                  </a:lnTo>
                  <a:lnTo>
                    <a:pt x="319470" y="755005"/>
                  </a:lnTo>
                  <a:lnTo>
                    <a:pt x="276870" y="771629"/>
                  </a:lnTo>
                  <a:lnTo>
                    <a:pt x="233153" y="785906"/>
                  </a:lnTo>
                  <a:lnTo>
                    <a:pt x="188396" y="797760"/>
                  </a:lnTo>
                  <a:lnTo>
                    <a:pt x="142676" y="807114"/>
                  </a:lnTo>
                  <a:lnTo>
                    <a:pt x="96070" y="813890"/>
                  </a:lnTo>
                  <a:lnTo>
                    <a:pt x="48654" y="818012"/>
                  </a:lnTo>
                  <a:lnTo>
                    <a:pt x="505" y="819404"/>
                  </a:lnTo>
                  <a:lnTo>
                    <a:pt x="337" y="819404"/>
                  </a:lnTo>
                  <a:lnTo>
                    <a:pt x="168" y="819404"/>
                  </a:lnTo>
                  <a:lnTo>
                    <a:pt x="0" y="819404"/>
                  </a:lnTo>
                  <a:lnTo>
                    <a:pt x="506" y="0"/>
                  </a:lnTo>
                  <a:lnTo>
                    <a:pt x="819949" y="0"/>
                  </a:lnTo>
                  <a:close/>
                </a:path>
              </a:pathLst>
            </a:custGeom>
            <a:ln w="12699">
              <a:solidFill>
                <a:srgbClr val="D2C39E"/>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24967" y="3048"/>
              <a:ext cx="1789176" cy="1789176"/>
            </a:xfrm>
            <a:prstGeom prst="rect">
              <a:avLst/>
            </a:prstGeom>
          </p:spPr>
        </p:pic>
        <p:sp>
          <p:nvSpPr>
            <p:cNvPr id="7" name="object 7"/>
            <p:cNvSpPr/>
            <p:nvPr/>
          </p:nvSpPr>
          <p:spPr>
            <a:xfrm>
              <a:off x="168821" y="21081"/>
              <a:ext cx="1702435" cy="1702435"/>
            </a:xfrm>
            <a:custGeom>
              <a:avLst/>
              <a:gdLst/>
              <a:ahLst/>
              <a:cxnLst/>
              <a:rect l="l" t="t" r="r" b="b"/>
              <a:pathLst>
                <a:path w="1702435" h="1702435">
                  <a:moveTo>
                    <a:pt x="0" y="851154"/>
                  </a:moveTo>
                  <a:lnTo>
                    <a:pt x="1347" y="802859"/>
                  </a:lnTo>
                  <a:lnTo>
                    <a:pt x="5341" y="755271"/>
                  </a:lnTo>
                  <a:lnTo>
                    <a:pt x="11909" y="708461"/>
                  </a:lnTo>
                  <a:lnTo>
                    <a:pt x="20981" y="662500"/>
                  </a:lnTo>
                  <a:lnTo>
                    <a:pt x="32484" y="617462"/>
                  </a:lnTo>
                  <a:lnTo>
                    <a:pt x="46346" y="573417"/>
                  </a:lnTo>
                  <a:lnTo>
                    <a:pt x="62495" y="530438"/>
                  </a:lnTo>
                  <a:lnTo>
                    <a:pt x="80860" y="488596"/>
                  </a:lnTo>
                  <a:lnTo>
                    <a:pt x="101369" y="447964"/>
                  </a:lnTo>
                  <a:lnTo>
                    <a:pt x="123949" y="408613"/>
                  </a:lnTo>
                  <a:lnTo>
                    <a:pt x="148530" y="370615"/>
                  </a:lnTo>
                  <a:lnTo>
                    <a:pt x="175039" y="334042"/>
                  </a:lnTo>
                  <a:lnTo>
                    <a:pt x="203404" y="298966"/>
                  </a:lnTo>
                  <a:lnTo>
                    <a:pt x="233553" y="265459"/>
                  </a:lnTo>
                  <a:lnTo>
                    <a:pt x="265416" y="233593"/>
                  </a:lnTo>
                  <a:lnTo>
                    <a:pt x="298919" y="203439"/>
                  </a:lnTo>
                  <a:lnTo>
                    <a:pt x="333991" y="175070"/>
                  </a:lnTo>
                  <a:lnTo>
                    <a:pt x="370561" y="148557"/>
                  </a:lnTo>
                  <a:lnTo>
                    <a:pt x="408556" y="123973"/>
                  </a:lnTo>
                  <a:lnTo>
                    <a:pt x="447904" y="101388"/>
                  </a:lnTo>
                  <a:lnTo>
                    <a:pt x="488534" y="80876"/>
                  </a:lnTo>
                  <a:lnTo>
                    <a:pt x="530373" y="62508"/>
                  </a:lnTo>
                  <a:lnTo>
                    <a:pt x="573351" y="46355"/>
                  </a:lnTo>
                  <a:lnTo>
                    <a:pt x="617394" y="32490"/>
                  </a:lnTo>
                  <a:lnTo>
                    <a:pt x="662432" y="20985"/>
                  </a:lnTo>
                  <a:lnTo>
                    <a:pt x="708393" y="11912"/>
                  </a:lnTo>
                  <a:lnTo>
                    <a:pt x="755204" y="5342"/>
                  </a:lnTo>
                  <a:lnTo>
                    <a:pt x="802793" y="1347"/>
                  </a:lnTo>
                  <a:lnTo>
                    <a:pt x="851090" y="0"/>
                  </a:lnTo>
                  <a:lnTo>
                    <a:pt x="899386" y="1347"/>
                  </a:lnTo>
                  <a:lnTo>
                    <a:pt x="946976" y="5342"/>
                  </a:lnTo>
                  <a:lnTo>
                    <a:pt x="993786" y="11912"/>
                  </a:lnTo>
                  <a:lnTo>
                    <a:pt x="1039746" y="20985"/>
                  </a:lnTo>
                  <a:lnTo>
                    <a:pt x="1084783" y="32490"/>
                  </a:lnTo>
                  <a:lnTo>
                    <a:pt x="1128825" y="46355"/>
                  </a:lnTo>
                  <a:lnTo>
                    <a:pt x="1171801" y="62508"/>
                  </a:lnTo>
                  <a:lnTo>
                    <a:pt x="1213639" y="80876"/>
                  </a:lnTo>
                  <a:lnTo>
                    <a:pt x="1254268" y="101388"/>
                  </a:lnTo>
                  <a:lnTo>
                    <a:pt x="1293614" y="123973"/>
                  </a:lnTo>
                  <a:lnTo>
                    <a:pt x="1331607" y="148557"/>
                  </a:lnTo>
                  <a:lnTo>
                    <a:pt x="1368174" y="175070"/>
                  </a:lnTo>
                  <a:lnTo>
                    <a:pt x="1403245" y="203439"/>
                  </a:lnTo>
                  <a:lnTo>
                    <a:pt x="1436746" y="233593"/>
                  </a:lnTo>
                  <a:lnTo>
                    <a:pt x="1468606" y="265459"/>
                  </a:lnTo>
                  <a:lnTo>
                    <a:pt x="1498754" y="298966"/>
                  </a:lnTo>
                  <a:lnTo>
                    <a:pt x="1527117" y="334042"/>
                  </a:lnTo>
                  <a:lnTo>
                    <a:pt x="1553624" y="370615"/>
                  </a:lnTo>
                  <a:lnTo>
                    <a:pt x="1578203" y="408613"/>
                  </a:lnTo>
                  <a:lnTo>
                    <a:pt x="1600782" y="447964"/>
                  </a:lnTo>
                  <a:lnTo>
                    <a:pt x="1621289" y="488596"/>
                  </a:lnTo>
                  <a:lnTo>
                    <a:pt x="1639653" y="530438"/>
                  </a:lnTo>
                  <a:lnTo>
                    <a:pt x="1655801" y="573417"/>
                  </a:lnTo>
                  <a:lnTo>
                    <a:pt x="1669661" y="617462"/>
                  </a:lnTo>
                  <a:lnTo>
                    <a:pt x="1681163" y="662500"/>
                  </a:lnTo>
                  <a:lnTo>
                    <a:pt x="1690234" y="708461"/>
                  </a:lnTo>
                  <a:lnTo>
                    <a:pt x="1696802" y="755271"/>
                  </a:lnTo>
                  <a:lnTo>
                    <a:pt x="1700795" y="802859"/>
                  </a:lnTo>
                  <a:lnTo>
                    <a:pt x="1702142" y="851154"/>
                  </a:lnTo>
                  <a:lnTo>
                    <a:pt x="1700795" y="899447"/>
                  </a:lnTo>
                  <a:lnTo>
                    <a:pt x="1696802" y="947034"/>
                  </a:lnTo>
                  <a:lnTo>
                    <a:pt x="1690234" y="993843"/>
                  </a:lnTo>
                  <a:lnTo>
                    <a:pt x="1681163" y="1039800"/>
                  </a:lnTo>
                  <a:lnTo>
                    <a:pt x="1669661" y="1084835"/>
                  </a:lnTo>
                  <a:lnTo>
                    <a:pt x="1655801" y="1128876"/>
                  </a:lnTo>
                  <a:lnTo>
                    <a:pt x="1639653" y="1171850"/>
                  </a:lnTo>
                  <a:lnTo>
                    <a:pt x="1621289" y="1213687"/>
                  </a:lnTo>
                  <a:lnTo>
                    <a:pt x="1600782" y="1254314"/>
                  </a:lnTo>
                  <a:lnTo>
                    <a:pt x="1578203" y="1293659"/>
                  </a:lnTo>
                  <a:lnTo>
                    <a:pt x="1553624" y="1331651"/>
                  </a:lnTo>
                  <a:lnTo>
                    <a:pt x="1527117" y="1368218"/>
                  </a:lnTo>
                  <a:lnTo>
                    <a:pt x="1498754" y="1403287"/>
                  </a:lnTo>
                  <a:lnTo>
                    <a:pt x="1468606" y="1436788"/>
                  </a:lnTo>
                  <a:lnTo>
                    <a:pt x="1436746" y="1468647"/>
                  </a:lnTo>
                  <a:lnTo>
                    <a:pt x="1403245" y="1498795"/>
                  </a:lnTo>
                  <a:lnTo>
                    <a:pt x="1368174" y="1527157"/>
                  </a:lnTo>
                  <a:lnTo>
                    <a:pt x="1331607" y="1553664"/>
                  </a:lnTo>
                  <a:lnTo>
                    <a:pt x="1293614" y="1578242"/>
                  </a:lnTo>
                  <a:lnTo>
                    <a:pt x="1254268" y="1600821"/>
                  </a:lnTo>
                  <a:lnTo>
                    <a:pt x="1213639" y="1621328"/>
                  </a:lnTo>
                  <a:lnTo>
                    <a:pt x="1171801" y="1639691"/>
                  </a:lnTo>
                  <a:lnTo>
                    <a:pt x="1128825" y="1655839"/>
                  </a:lnTo>
                  <a:lnTo>
                    <a:pt x="1084783" y="1669700"/>
                  </a:lnTo>
                  <a:lnTo>
                    <a:pt x="1039746" y="1681201"/>
                  </a:lnTo>
                  <a:lnTo>
                    <a:pt x="993786" y="1690272"/>
                  </a:lnTo>
                  <a:lnTo>
                    <a:pt x="946976" y="1696840"/>
                  </a:lnTo>
                  <a:lnTo>
                    <a:pt x="899386" y="1700833"/>
                  </a:lnTo>
                  <a:lnTo>
                    <a:pt x="851090" y="1702181"/>
                  </a:lnTo>
                  <a:lnTo>
                    <a:pt x="802793" y="1700833"/>
                  </a:lnTo>
                  <a:lnTo>
                    <a:pt x="755204" y="1696840"/>
                  </a:lnTo>
                  <a:lnTo>
                    <a:pt x="708393" y="1690272"/>
                  </a:lnTo>
                  <a:lnTo>
                    <a:pt x="662432" y="1681201"/>
                  </a:lnTo>
                  <a:lnTo>
                    <a:pt x="617394" y="1669700"/>
                  </a:lnTo>
                  <a:lnTo>
                    <a:pt x="573351" y="1655839"/>
                  </a:lnTo>
                  <a:lnTo>
                    <a:pt x="530373" y="1639691"/>
                  </a:lnTo>
                  <a:lnTo>
                    <a:pt x="488534" y="1621328"/>
                  </a:lnTo>
                  <a:lnTo>
                    <a:pt x="447904" y="1600821"/>
                  </a:lnTo>
                  <a:lnTo>
                    <a:pt x="408556" y="1578242"/>
                  </a:lnTo>
                  <a:lnTo>
                    <a:pt x="370561" y="1553664"/>
                  </a:lnTo>
                  <a:lnTo>
                    <a:pt x="333991" y="1527157"/>
                  </a:lnTo>
                  <a:lnTo>
                    <a:pt x="298919" y="1498795"/>
                  </a:lnTo>
                  <a:lnTo>
                    <a:pt x="265416" y="1468647"/>
                  </a:lnTo>
                  <a:lnTo>
                    <a:pt x="233553" y="1436788"/>
                  </a:lnTo>
                  <a:lnTo>
                    <a:pt x="203404" y="1403287"/>
                  </a:lnTo>
                  <a:lnTo>
                    <a:pt x="175039" y="1368218"/>
                  </a:lnTo>
                  <a:lnTo>
                    <a:pt x="148530" y="1331651"/>
                  </a:lnTo>
                  <a:lnTo>
                    <a:pt x="123949" y="1293659"/>
                  </a:lnTo>
                  <a:lnTo>
                    <a:pt x="101369" y="1254314"/>
                  </a:lnTo>
                  <a:lnTo>
                    <a:pt x="80860" y="1213687"/>
                  </a:lnTo>
                  <a:lnTo>
                    <a:pt x="62495" y="1171850"/>
                  </a:lnTo>
                  <a:lnTo>
                    <a:pt x="46346" y="1128876"/>
                  </a:lnTo>
                  <a:lnTo>
                    <a:pt x="32484" y="1084835"/>
                  </a:lnTo>
                  <a:lnTo>
                    <a:pt x="20981" y="1039800"/>
                  </a:lnTo>
                  <a:lnTo>
                    <a:pt x="11909" y="993843"/>
                  </a:lnTo>
                  <a:lnTo>
                    <a:pt x="5341" y="947034"/>
                  </a:lnTo>
                  <a:lnTo>
                    <a:pt x="1347" y="899447"/>
                  </a:lnTo>
                  <a:lnTo>
                    <a:pt x="0" y="851154"/>
                  </a:lnTo>
                  <a:close/>
                </a:path>
              </a:pathLst>
            </a:custGeom>
            <a:ln w="27305">
              <a:solidFill>
                <a:srgbClr val="FFF6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67640" y="1039367"/>
              <a:ext cx="1164336" cy="1161288"/>
            </a:xfrm>
            <a:prstGeom prst="rect">
              <a:avLst/>
            </a:prstGeom>
          </p:spPr>
        </p:pic>
        <p:pic>
          <p:nvPicPr>
            <p:cNvPr id="9" name="object 9"/>
            <p:cNvPicPr/>
            <p:nvPr/>
          </p:nvPicPr>
          <p:blipFill>
            <a:blip r:embed="rId5" cstate="print"/>
            <a:stretch>
              <a:fillRect/>
            </a:stretch>
          </p:blipFill>
          <p:spPr>
            <a:xfrm>
              <a:off x="187318" y="1050633"/>
              <a:ext cx="1116813" cy="1111530"/>
            </a:xfrm>
            <a:prstGeom prst="rect">
              <a:avLst/>
            </a:prstGeom>
          </p:spPr>
        </p:pic>
        <p:sp>
          <p:nvSpPr>
            <p:cNvPr id="10" name="object 10"/>
            <p:cNvSpPr/>
            <p:nvPr/>
          </p:nvSpPr>
          <p:spPr>
            <a:xfrm>
              <a:off x="187318" y="1050633"/>
              <a:ext cx="1116965" cy="1111885"/>
            </a:xfrm>
            <a:custGeom>
              <a:avLst/>
              <a:gdLst/>
              <a:ahLst/>
              <a:cxnLst/>
              <a:rect l="l" t="t" r="r" b="b"/>
              <a:pathLst>
                <a:path w="1116965" h="1111885">
                  <a:moveTo>
                    <a:pt x="118497" y="204634"/>
                  </a:moveTo>
                  <a:lnTo>
                    <a:pt x="149786" y="168741"/>
                  </a:lnTo>
                  <a:lnTo>
                    <a:pt x="183516" y="136234"/>
                  </a:lnTo>
                  <a:lnTo>
                    <a:pt x="219451" y="107137"/>
                  </a:lnTo>
                  <a:lnTo>
                    <a:pt x="257356" y="81474"/>
                  </a:lnTo>
                  <a:lnTo>
                    <a:pt x="296996" y="59270"/>
                  </a:lnTo>
                  <a:lnTo>
                    <a:pt x="338136" y="40547"/>
                  </a:lnTo>
                  <a:lnTo>
                    <a:pt x="380539" y="25331"/>
                  </a:lnTo>
                  <a:lnTo>
                    <a:pt x="423971" y="13644"/>
                  </a:lnTo>
                  <a:lnTo>
                    <a:pt x="468197" y="5510"/>
                  </a:lnTo>
                  <a:lnTo>
                    <a:pt x="512980" y="954"/>
                  </a:lnTo>
                  <a:lnTo>
                    <a:pt x="558087" y="0"/>
                  </a:lnTo>
                  <a:lnTo>
                    <a:pt x="603281" y="2670"/>
                  </a:lnTo>
                  <a:lnTo>
                    <a:pt x="648328" y="8990"/>
                  </a:lnTo>
                  <a:lnTo>
                    <a:pt x="692991" y="18983"/>
                  </a:lnTo>
                  <a:lnTo>
                    <a:pt x="737036" y="32672"/>
                  </a:lnTo>
                  <a:lnTo>
                    <a:pt x="780228" y="50083"/>
                  </a:lnTo>
                  <a:lnTo>
                    <a:pt x="822331" y="71238"/>
                  </a:lnTo>
                  <a:lnTo>
                    <a:pt x="863109" y="96162"/>
                  </a:lnTo>
                  <a:lnTo>
                    <a:pt x="902328" y="124878"/>
                  </a:lnTo>
                  <a:lnTo>
                    <a:pt x="939023" y="156757"/>
                  </a:lnTo>
                  <a:lnTo>
                    <a:pt x="972366" y="190998"/>
                  </a:lnTo>
                  <a:lnTo>
                    <a:pt x="1002326" y="227366"/>
                  </a:lnTo>
                  <a:lnTo>
                    <a:pt x="1028875" y="265625"/>
                  </a:lnTo>
                  <a:lnTo>
                    <a:pt x="1051985" y="305541"/>
                  </a:lnTo>
                  <a:lnTo>
                    <a:pt x="1071627" y="346879"/>
                  </a:lnTo>
                  <a:lnTo>
                    <a:pt x="1087772" y="389404"/>
                  </a:lnTo>
                  <a:lnTo>
                    <a:pt x="1100392" y="432881"/>
                  </a:lnTo>
                  <a:lnTo>
                    <a:pt x="1109458" y="477076"/>
                  </a:lnTo>
                  <a:lnTo>
                    <a:pt x="1114941" y="521754"/>
                  </a:lnTo>
                  <a:lnTo>
                    <a:pt x="1116813" y="566679"/>
                  </a:lnTo>
                  <a:lnTo>
                    <a:pt x="1115045" y="611617"/>
                  </a:lnTo>
                  <a:lnTo>
                    <a:pt x="1109608" y="656333"/>
                  </a:lnTo>
                  <a:lnTo>
                    <a:pt x="1100474" y="700593"/>
                  </a:lnTo>
                  <a:lnTo>
                    <a:pt x="1087614" y="744160"/>
                  </a:lnTo>
                  <a:lnTo>
                    <a:pt x="1070999" y="786801"/>
                  </a:lnTo>
                  <a:lnTo>
                    <a:pt x="1050601" y="828281"/>
                  </a:lnTo>
                  <a:lnTo>
                    <a:pt x="1026391" y="868365"/>
                  </a:lnTo>
                  <a:lnTo>
                    <a:pt x="998340" y="906817"/>
                  </a:lnTo>
                  <a:lnTo>
                    <a:pt x="967050" y="942711"/>
                  </a:lnTo>
                  <a:lnTo>
                    <a:pt x="933321" y="975221"/>
                  </a:lnTo>
                  <a:lnTo>
                    <a:pt x="897386" y="1004323"/>
                  </a:lnTo>
                  <a:lnTo>
                    <a:pt x="859481" y="1029991"/>
                  </a:lnTo>
                  <a:lnTo>
                    <a:pt x="819842" y="1052203"/>
                  </a:lnTo>
                  <a:lnTo>
                    <a:pt x="778703" y="1070934"/>
                  </a:lnTo>
                  <a:lnTo>
                    <a:pt x="736301" y="1086160"/>
                  </a:lnTo>
                  <a:lnTo>
                    <a:pt x="692869" y="1097856"/>
                  </a:lnTo>
                  <a:lnTo>
                    <a:pt x="648644" y="1105999"/>
                  </a:lnTo>
                  <a:lnTo>
                    <a:pt x="603861" y="1110565"/>
                  </a:lnTo>
                  <a:lnTo>
                    <a:pt x="558755" y="1111530"/>
                  </a:lnTo>
                  <a:lnTo>
                    <a:pt x="513561" y="1108869"/>
                  </a:lnTo>
                  <a:lnTo>
                    <a:pt x="468514" y="1102558"/>
                  </a:lnTo>
                  <a:lnTo>
                    <a:pt x="423851" y="1092574"/>
                  </a:lnTo>
                  <a:lnTo>
                    <a:pt x="379805" y="1078891"/>
                  </a:lnTo>
                  <a:lnTo>
                    <a:pt x="336613" y="1061487"/>
                  </a:lnTo>
                  <a:lnTo>
                    <a:pt x="294509" y="1040336"/>
                  </a:lnTo>
                  <a:lnTo>
                    <a:pt x="253729" y="1015415"/>
                  </a:lnTo>
                  <a:lnTo>
                    <a:pt x="214509" y="986700"/>
                  </a:lnTo>
                  <a:lnTo>
                    <a:pt x="177813" y="954821"/>
                  </a:lnTo>
                  <a:lnTo>
                    <a:pt x="144469" y="920580"/>
                  </a:lnTo>
                  <a:lnTo>
                    <a:pt x="114507" y="884212"/>
                  </a:lnTo>
                  <a:lnTo>
                    <a:pt x="87955" y="845952"/>
                  </a:lnTo>
                  <a:lnTo>
                    <a:pt x="64843" y="806035"/>
                  </a:lnTo>
                  <a:lnTo>
                    <a:pt x="45198" y="764695"/>
                  </a:lnTo>
                  <a:lnTo>
                    <a:pt x="29050" y="722168"/>
                  </a:lnTo>
                  <a:lnTo>
                    <a:pt x="16427" y="678687"/>
                  </a:lnTo>
                  <a:lnTo>
                    <a:pt x="7358" y="634488"/>
                  </a:lnTo>
                  <a:lnTo>
                    <a:pt x="1873" y="589806"/>
                  </a:lnTo>
                  <a:lnTo>
                    <a:pt x="0" y="544874"/>
                  </a:lnTo>
                  <a:lnTo>
                    <a:pt x="1767" y="499929"/>
                  </a:lnTo>
                  <a:lnTo>
                    <a:pt x="7203" y="455204"/>
                  </a:lnTo>
                  <a:lnTo>
                    <a:pt x="16338" y="410935"/>
                  </a:lnTo>
                  <a:lnTo>
                    <a:pt x="29201" y="367355"/>
                  </a:lnTo>
                  <a:lnTo>
                    <a:pt x="45819" y="324701"/>
                  </a:lnTo>
                  <a:lnTo>
                    <a:pt x="66221" y="283206"/>
                  </a:lnTo>
                  <a:lnTo>
                    <a:pt x="90438" y="243105"/>
                  </a:lnTo>
                  <a:lnTo>
                    <a:pt x="118497" y="204634"/>
                  </a:lnTo>
                  <a:close/>
                </a:path>
                <a:path w="1116965" h="1111885">
                  <a:moveTo>
                    <a:pt x="220478" y="286041"/>
                  </a:moveTo>
                  <a:lnTo>
                    <a:pt x="193857" y="323455"/>
                  </a:lnTo>
                  <a:lnTo>
                    <a:pt x="171956" y="362810"/>
                  </a:lnTo>
                  <a:lnTo>
                    <a:pt x="154731" y="403741"/>
                  </a:lnTo>
                  <a:lnTo>
                    <a:pt x="142134" y="445881"/>
                  </a:lnTo>
                  <a:lnTo>
                    <a:pt x="134120" y="488865"/>
                  </a:lnTo>
                  <a:lnTo>
                    <a:pt x="130642" y="532328"/>
                  </a:lnTo>
                  <a:lnTo>
                    <a:pt x="131656" y="575903"/>
                  </a:lnTo>
                  <a:lnTo>
                    <a:pt x="137113" y="619227"/>
                  </a:lnTo>
                  <a:lnTo>
                    <a:pt x="146970" y="661933"/>
                  </a:lnTo>
                  <a:lnTo>
                    <a:pt x="161179" y="703655"/>
                  </a:lnTo>
                  <a:lnTo>
                    <a:pt x="179695" y="744028"/>
                  </a:lnTo>
                  <a:lnTo>
                    <a:pt x="202471" y="782686"/>
                  </a:lnTo>
                  <a:lnTo>
                    <a:pt x="229462" y="819265"/>
                  </a:lnTo>
                  <a:lnTo>
                    <a:pt x="260621" y="853397"/>
                  </a:lnTo>
                  <a:lnTo>
                    <a:pt x="295903" y="884719"/>
                  </a:lnTo>
                  <a:lnTo>
                    <a:pt x="334266" y="912179"/>
                  </a:lnTo>
                  <a:lnTo>
                    <a:pt x="374454" y="934995"/>
                  </a:lnTo>
                  <a:lnTo>
                    <a:pt x="416101" y="953204"/>
                  </a:lnTo>
                  <a:lnTo>
                    <a:pt x="458842" y="966841"/>
                  </a:lnTo>
                  <a:lnTo>
                    <a:pt x="502309" y="975943"/>
                  </a:lnTo>
                  <a:lnTo>
                    <a:pt x="546136" y="980546"/>
                  </a:lnTo>
                  <a:lnTo>
                    <a:pt x="589958" y="980687"/>
                  </a:lnTo>
                  <a:lnTo>
                    <a:pt x="633407" y="976403"/>
                  </a:lnTo>
                  <a:lnTo>
                    <a:pt x="676118" y="967728"/>
                  </a:lnTo>
                  <a:lnTo>
                    <a:pt x="717723" y="954701"/>
                  </a:lnTo>
                  <a:lnTo>
                    <a:pt x="757858" y="937356"/>
                  </a:lnTo>
                  <a:lnTo>
                    <a:pt x="796155" y="915731"/>
                  </a:lnTo>
                  <a:lnTo>
                    <a:pt x="832249" y="889862"/>
                  </a:lnTo>
                  <a:lnTo>
                    <a:pt x="865772" y="859785"/>
                  </a:lnTo>
                  <a:lnTo>
                    <a:pt x="896359" y="825537"/>
                  </a:lnTo>
                  <a:lnTo>
                    <a:pt x="922982" y="788101"/>
                  </a:lnTo>
                  <a:lnTo>
                    <a:pt x="944884" y="748730"/>
                  </a:lnTo>
                  <a:lnTo>
                    <a:pt x="962112" y="707789"/>
                  </a:lnTo>
                  <a:lnTo>
                    <a:pt x="974710" y="665643"/>
                  </a:lnTo>
                  <a:lnTo>
                    <a:pt x="982725" y="622657"/>
                  </a:lnTo>
                  <a:lnTo>
                    <a:pt x="986204" y="579196"/>
                  </a:lnTo>
                  <a:lnTo>
                    <a:pt x="985192" y="535624"/>
                  </a:lnTo>
                  <a:lnTo>
                    <a:pt x="979734" y="492307"/>
                  </a:lnTo>
                  <a:lnTo>
                    <a:pt x="969878" y="449609"/>
                  </a:lnTo>
                  <a:lnTo>
                    <a:pt x="955670" y="407895"/>
                  </a:lnTo>
                  <a:lnTo>
                    <a:pt x="937154" y="367530"/>
                  </a:lnTo>
                  <a:lnTo>
                    <a:pt x="914378" y="328880"/>
                  </a:lnTo>
                  <a:lnTo>
                    <a:pt x="887387" y="292308"/>
                  </a:lnTo>
                  <a:lnTo>
                    <a:pt x="856228" y="258179"/>
                  </a:lnTo>
                  <a:lnTo>
                    <a:pt x="820946" y="226859"/>
                  </a:lnTo>
                  <a:lnTo>
                    <a:pt x="782581" y="199399"/>
                  </a:lnTo>
                  <a:lnTo>
                    <a:pt x="742391" y="176583"/>
                  </a:lnTo>
                  <a:lnTo>
                    <a:pt x="700742" y="158375"/>
                  </a:lnTo>
                  <a:lnTo>
                    <a:pt x="658000" y="144737"/>
                  </a:lnTo>
                  <a:lnTo>
                    <a:pt x="614531" y="135635"/>
                  </a:lnTo>
                  <a:lnTo>
                    <a:pt x="570703" y="131032"/>
                  </a:lnTo>
                  <a:lnTo>
                    <a:pt x="526880" y="130891"/>
                  </a:lnTo>
                  <a:lnTo>
                    <a:pt x="483431" y="135175"/>
                  </a:lnTo>
                  <a:lnTo>
                    <a:pt x="440719" y="143850"/>
                  </a:lnTo>
                  <a:lnTo>
                    <a:pt x="399113" y="156877"/>
                  </a:lnTo>
                  <a:lnTo>
                    <a:pt x="358979" y="174222"/>
                  </a:lnTo>
                  <a:lnTo>
                    <a:pt x="320681" y="195847"/>
                  </a:lnTo>
                  <a:lnTo>
                    <a:pt x="284588" y="221716"/>
                  </a:lnTo>
                  <a:lnTo>
                    <a:pt x="251064" y="251793"/>
                  </a:lnTo>
                  <a:lnTo>
                    <a:pt x="220478" y="286041"/>
                  </a:lnTo>
                  <a:close/>
                </a:path>
              </a:pathLst>
            </a:custGeom>
            <a:ln w="12700">
              <a:solidFill>
                <a:srgbClr val="C6B791"/>
              </a:solidFill>
            </a:ln>
          </p:spPr>
          <p:txBody>
            <a:bodyPr wrap="square" lIns="0" tIns="0" rIns="0" bIns="0" rtlCol="0"/>
            <a:lstStyle/>
            <a:p>
              <a:endParaRPr/>
            </a:p>
          </p:txBody>
        </p:sp>
        <p:sp>
          <p:nvSpPr>
            <p:cNvPr id="11" name="object 11"/>
            <p:cNvSpPr/>
            <p:nvPr/>
          </p:nvSpPr>
          <p:spPr>
            <a:xfrm>
              <a:off x="1012875" y="0"/>
              <a:ext cx="8131175" cy="6858000"/>
            </a:xfrm>
            <a:custGeom>
              <a:avLst/>
              <a:gdLst/>
              <a:ahLst/>
              <a:cxnLst/>
              <a:rect l="l" t="t" r="r" b="b"/>
              <a:pathLst>
                <a:path w="8131175" h="6858000">
                  <a:moveTo>
                    <a:pt x="8131175" y="0"/>
                  </a:moveTo>
                  <a:lnTo>
                    <a:pt x="0" y="0"/>
                  </a:lnTo>
                  <a:lnTo>
                    <a:pt x="0" y="6858000"/>
                  </a:lnTo>
                  <a:lnTo>
                    <a:pt x="8131175" y="6858000"/>
                  </a:lnTo>
                  <a:lnTo>
                    <a:pt x="8131175" y="0"/>
                  </a:lnTo>
                  <a:close/>
                </a:path>
              </a:pathLst>
            </a:custGeom>
            <a:solidFill>
              <a:srgbClr val="FFFFFF"/>
            </a:solidFill>
          </p:spPr>
          <p:txBody>
            <a:bodyPr wrap="square" lIns="0" tIns="0" rIns="0" bIns="0" rtlCol="0"/>
            <a:lstStyle/>
            <a:p>
              <a:endParaRPr/>
            </a:p>
          </p:txBody>
        </p:sp>
        <p:pic>
          <p:nvPicPr>
            <p:cNvPr id="12" name="object 12"/>
            <p:cNvPicPr/>
            <p:nvPr/>
          </p:nvPicPr>
          <p:blipFill>
            <a:blip r:embed="rId6" cstate="print"/>
            <a:stretch>
              <a:fillRect/>
            </a:stretch>
          </p:blipFill>
          <p:spPr>
            <a:xfrm>
              <a:off x="935735" y="0"/>
              <a:ext cx="158496" cy="6857999"/>
            </a:xfrm>
            <a:prstGeom prst="rect">
              <a:avLst/>
            </a:prstGeom>
          </p:spPr>
        </p:pic>
        <p:sp>
          <p:nvSpPr>
            <p:cNvPr id="13" name="object 13"/>
            <p:cNvSpPr/>
            <p:nvPr/>
          </p:nvSpPr>
          <p:spPr>
            <a:xfrm>
              <a:off x="1014984"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grpSp>
      <p:pic>
        <p:nvPicPr>
          <p:cNvPr id="14" name="object 14"/>
          <p:cNvPicPr/>
          <p:nvPr/>
        </p:nvPicPr>
        <p:blipFill>
          <a:blip r:embed="rId7" cstate="print"/>
          <a:stretch>
            <a:fillRect/>
          </a:stretch>
        </p:blipFill>
        <p:spPr>
          <a:xfrm>
            <a:off x="2527605" y="990600"/>
            <a:ext cx="7582789" cy="51816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0661" y="1"/>
            <a:ext cx="9147810" cy="6861175"/>
            <a:chOff x="-3339" y="0"/>
            <a:chExt cx="9147810" cy="6861175"/>
          </a:xfrm>
        </p:grpSpPr>
        <p:pic>
          <p:nvPicPr>
            <p:cNvPr id="3" name="object 3"/>
            <p:cNvPicPr/>
            <p:nvPr/>
          </p:nvPicPr>
          <p:blipFill>
            <a:blip r:embed="rId2" cstate="print"/>
            <a:stretch>
              <a:fillRect/>
            </a:stretch>
          </p:blipFill>
          <p:spPr>
            <a:xfrm>
              <a:off x="0" y="0"/>
              <a:ext cx="9144000" cy="6858000"/>
            </a:xfrm>
            <a:prstGeom prst="rect">
              <a:avLst/>
            </a:prstGeom>
          </p:spPr>
        </p:pic>
        <p:sp>
          <p:nvSpPr>
            <p:cNvPr id="4" name="object 4"/>
            <p:cNvSpPr/>
            <p:nvPr/>
          </p:nvSpPr>
          <p:spPr>
            <a:xfrm>
              <a:off x="3010" y="3556"/>
              <a:ext cx="820419" cy="819785"/>
            </a:xfrm>
            <a:custGeom>
              <a:avLst/>
              <a:gdLst/>
              <a:ahLst/>
              <a:cxnLst/>
              <a:rect l="l" t="t" r="r" b="b"/>
              <a:pathLst>
                <a:path w="820419" h="819785">
                  <a:moveTo>
                    <a:pt x="819949" y="0"/>
                  </a:moveTo>
                  <a:lnTo>
                    <a:pt x="506" y="0"/>
                  </a:lnTo>
                  <a:lnTo>
                    <a:pt x="0" y="819404"/>
                  </a:lnTo>
                  <a:lnTo>
                    <a:pt x="505" y="819404"/>
                  </a:lnTo>
                  <a:lnTo>
                    <a:pt x="48654" y="818012"/>
                  </a:lnTo>
                  <a:lnTo>
                    <a:pt x="96070" y="813890"/>
                  </a:lnTo>
                  <a:lnTo>
                    <a:pt x="142676" y="807114"/>
                  </a:lnTo>
                  <a:lnTo>
                    <a:pt x="188396" y="797760"/>
                  </a:lnTo>
                  <a:lnTo>
                    <a:pt x="233153" y="785906"/>
                  </a:lnTo>
                  <a:lnTo>
                    <a:pt x="276870" y="771629"/>
                  </a:lnTo>
                  <a:lnTo>
                    <a:pt x="319470" y="755005"/>
                  </a:lnTo>
                  <a:lnTo>
                    <a:pt x="360876" y="736111"/>
                  </a:lnTo>
                  <a:lnTo>
                    <a:pt x="401012" y="715024"/>
                  </a:lnTo>
                  <a:lnTo>
                    <a:pt x="439800" y="691821"/>
                  </a:lnTo>
                  <a:lnTo>
                    <a:pt x="477163" y="666580"/>
                  </a:lnTo>
                  <a:lnTo>
                    <a:pt x="513026" y="639376"/>
                  </a:lnTo>
                  <a:lnTo>
                    <a:pt x="547310" y="610287"/>
                  </a:lnTo>
                  <a:lnTo>
                    <a:pt x="579940" y="579389"/>
                  </a:lnTo>
                  <a:lnTo>
                    <a:pt x="610838" y="546760"/>
                  </a:lnTo>
                  <a:lnTo>
                    <a:pt x="639927" y="512477"/>
                  </a:lnTo>
                  <a:lnTo>
                    <a:pt x="667130" y="476615"/>
                  </a:lnTo>
                  <a:lnTo>
                    <a:pt x="692372" y="439253"/>
                  </a:lnTo>
                  <a:lnTo>
                    <a:pt x="715574" y="400467"/>
                  </a:lnTo>
                  <a:lnTo>
                    <a:pt x="736660" y="360334"/>
                  </a:lnTo>
                  <a:lnTo>
                    <a:pt x="755553" y="318930"/>
                  </a:lnTo>
                  <a:lnTo>
                    <a:pt x="772177" y="276333"/>
                  </a:lnTo>
                  <a:lnTo>
                    <a:pt x="786454" y="232620"/>
                  </a:lnTo>
                  <a:lnTo>
                    <a:pt x="798307" y="187868"/>
                  </a:lnTo>
                  <a:lnTo>
                    <a:pt x="807660" y="142152"/>
                  </a:lnTo>
                  <a:lnTo>
                    <a:pt x="814436" y="95551"/>
                  </a:lnTo>
                  <a:lnTo>
                    <a:pt x="818558" y="48141"/>
                  </a:lnTo>
                  <a:lnTo>
                    <a:pt x="819949" y="0"/>
                  </a:lnTo>
                  <a:close/>
                </a:path>
              </a:pathLst>
            </a:custGeom>
            <a:solidFill>
              <a:srgbClr val="FDF9F4">
                <a:alpha val="32940"/>
              </a:srgbClr>
            </a:solidFill>
          </p:spPr>
          <p:txBody>
            <a:bodyPr wrap="square" lIns="0" tIns="0" rIns="0" bIns="0" rtlCol="0"/>
            <a:lstStyle/>
            <a:p>
              <a:endParaRPr/>
            </a:p>
          </p:txBody>
        </p:sp>
        <p:sp>
          <p:nvSpPr>
            <p:cNvPr id="5" name="object 5"/>
            <p:cNvSpPr/>
            <p:nvPr/>
          </p:nvSpPr>
          <p:spPr>
            <a:xfrm>
              <a:off x="3010" y="3556"/>
              <a:ext cx="820419" cy="819785"/>
            </a:xfrm>
            <a:custGeom>
              <a:avLst/>
              <a:gdLst/>
              <a:ahLst/>
              <a:cxnLst/>
              <a:rect l="l" t="t" r="r" b="b"/>
              <a:pathLst>
                <a:path w="820419" h="819785">
                  <a:moveTo>
                    <a:pt x="819949" y="0"/>
                  </a:moveTo>
                  <a:lnTo>
                    <a:pt x="818558" y="48141"/>
                  </a:lnTo>
                  <a:lnTo>
                    <a:pt x="814436" y="95551"/>
                  </a:lnTo>
                  <a:lnTo>
                    <a:pt x="807660" y="142152"/>
                  </a:lnTo>
                  <a:lnTo>
                    <a:pt x="798307" y="187868"/>
                  </a:lnTo>
                  <a:lnTo>
                    <a:pt x="786454" y="232620"/>
                  </a:lnTo>
                  <a:lnTo>
                    <a:pt x="772177" y="276333"/>
                  </a:lnTo>
                  <a:lnTo>
                    <a:pt x="755553" y="318930"/>
                  </a:lnTo>
                  <a:lnTo>
                    <a:pt x="736660" y="360334"/>
                  </a:lnTo>
                  <a:lnTo>
                    <a:pt x="715574" y="400467"/>
                  </a:lnTo>
                  <a:lnTo>
                    <a:pt x="692372" y="439253"/>
                  </a:lnTo>
                  <a:lnTo>
                    <a:pt x="667130" y="476615"/>
                  </a:lnTo>
                  <a:lnTo>
                    <a:pt x="639927" y="512477"/>
                  </a:lnTo>
                  <a:lnTo>
                    <a:pt x="610838" y="546760"/>
                  </a:lnTo>
                  <a:lnTo>
                    <a:pt x="579940" y="579389"/>
                  </a:lnTo>
                  <a:lnTo>
                    <a:pt x="547310" y="610287"/>
                  </a:lnTo>
                  <a:lnTo>
                    <a:pt x="513026" y="639376"/>
                  </a:lnTo>
                  <a:lnTo>
                    <a:pt x="477163" y="666580"/>
                  </a:lnTo>
                  <a:lnTo>
                    <a:pt x="439800" y="691821"/>
                  </a:lnTo>
                  <a:lnTo>
                    <a:pt x="401012" y="715024"/>
                  </a:lnTo>
                  <a:lnTo>
                    <a:pt x="360876" y="736111"/>
                  </a:lnTo>
                  <a:lnTo>
                    <a:pt x="319470" y="755005"/>
                  </a:lnTo>
                  <a:lnTo>
                    <a:pt x="276870" y="771629"/>
                  </a:lnTo>
                  <a:lnTo>
                    <a:pt x="233153" y="785906"/>
                  </a:lnTo>
                  <a:lnTo>
                    <a:pt x="188396" y="797760"/>
                  </a:lnTo>
                  <a:lnTo>
                    <a:pt x="142676" y="807114"/>
                  </a:lnTo>
                  <a:lnTo>
                    <a:pt x="96070" y="813890"/>
                  </a:lnTo>
                  <a:lnTo>
                    <a:pt x="48654" y="818012"/>
                  </a:lnTo>
                  <a:lnTo>
                    <a:pt x="505" y="819404"/>
                  </a:lnTo>
                  <a:lnTo>
                    <a:pt x="337" y="819404"/>
                  </a:lnTo>
                  <a:lnTo>
                    <a:pt x="168" y="819404"/>
                  </a:lnTo>
                  <a:lnTo>
                    <a:pt x="0" y="819404"/>
                  </a:lnTo>
                  <a:lnTo>
                    <a:pt x="506" y="0"/>
                  </a:lnTo>
                  <a:lnTo>
                    <a:pt x="819949" y="0"/>
                  </a:lnTo>
                  <a:close/>
                </a:path>
              </a:pathLst>
            </a:custGeom>
            <a:ln w="12699">
              <a:solidFill>
                <a:srgbClr val="D2C39E"/>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24967" y="3048"/>
              <a:ext cx="1789176" cy="1789176"/>
            </a:xfrm>
            <a:prstGeom prst="rect">
              <a:avLst/>
            </a:prstGeom>
          </p:spPr>
        </p:pic>
        <p:sp>
          <p:nvSpPr>
            <p:cNvPr id="7" name="object 7"/>
            <p:cNvSpPr/>
            <p:nvPr/>
          </p:nvSpPr>
          <p:spPr>
            <a:xfrm>
              <a:off x="168821" y="21081"/>
              <a:ext cx="1702435" cy="1702435"/>
            </a:xfrm>
            <a:custGeom>
              <a:avLst/>
              <a:gdLst/>
              <a:ahLst/>
              <a:cxnLst/>
              <a:rect l="l" t="t" r="r" b="b"/>
              <a:pathLst>
                <a:path w="1702435" h="1702435">
                  <a:moveTo>
                    <a:pt x="0" y="851154"/>
                  </a:moveTo>
                  <a:lnTo>
                    <a:pt x="1347" y="802859"/>
                  </a:lnTo>
                  <a:lnTo>
                    <a:pt x="5341" y="755271"/>
                  </a:lnTo>
                  <a:lnTo>
                    <a:pt x="11909" y="708461"/>
                  </a:lnTo>
                  <a:lnTo>
                    <a:pt x="20981" y="662500"/>
                  </a:lnTo>
                  <a:lnTo>
                    <a:pt x="32484" y="617462"/>
                  </a:lnTo>
                  <a:lnTo>
                    <a:pt x="46346" y="573417"/>
                  </a:lnTo>
                  <a:lnTo>
                    <a:pt x="62495" y="530438"/>
                  </a:lnTo>
                  <a:lnTo>
                    <a:pt x="80860" y="488596"/>
                  </a:lnTo>
                  <a:lnTo>
                    <a:pt x="101369" y="447964"/>
                  </a:lnTo>
                  <a:lnTo>
                    <a:pt x="123949" y="408613"/>
                  </a:lnTo>
                  <a:lnTo>
                    <a:pt x="148530" y="370615"/>
                  </a:lnTo>
                  <a:lnTo>
                    <a:pt x="175039" y="334042"/>
                  </a:lnTo>
                  <a:lnTo>
                    <a:pt x="203404" y="298966"/>
                  </a:lnTo>
                  <a:lnTo>
                    <a:pt x="233553" y="265459"/>
                  </a:lnTo>
                  <a:lnTo>
                    <a:pt x="265416" y="233593"/>
                  </a:lnTo>
                  <a:lnTo>
                    <a:pt x="298919" y="203439"/>
                  </a:lnTo>
                  <a:lnTo>
                    <a:pt x="333991" y="175070"/>
                  </a:lnTo>
                  <a:lnTo>
                    <a:pt x="370561" y="148557"/>
                  </a:lnTo>
                  <a:lnTo>
                    <a:pt x="408556" y="123973"/>
                  </a:lnTo>
                  <a:lnTo>
                    <a:pt x="447904" y="101388"/>
                  </a:lnTo>
                  <a:lnTo>
                    <a:pt x="488534" y="80876"/>
                  </a:lnTo>
                  <a:lnTo>
                    <a:pt x="530373" y="62508"/>
                  </a:lnTo>
                  <a:lnTo>
                    <a:pt x="573351" y="46355"/>
                  </a:lnTo>
                  <a:lnTo>
                    <a:pt x="617394" y="32490"/>
                  </a:lnTo>
                  <a:lnTo>
                    <a:pt x="662432" y="20985"/>
                  </a:lnTo>
                  <a:lnTo>
                    <a:pt x="708393" y="11912"/>
                  </a:lnTo>
                  <a:lnTo>
                    <a:pt x="755204" y="5342"/>
                  </a:lnTo>
                  <a:lnTo>
                    <a:pt x="802793" y="1347"/>
                  </a:lnTo>
                  <a:lnTo>
                    <a:pt x="851090" y="0"/>
                  </a:lnTo>
                  <a:lnTo>
                    <a:pt x="899386" y="1347"/>
                  </a:lnTo>
                  <a:lnTo>
                    <a:pt x="946976" y="5342"/>
                  </a:lnTo>
                  <a:lnTo>
                    <a:pt x="993786" y="11912"/>
                  </a:lnTo>
                  <a:lnTo>
                    <a:pt x="1039746" y="20985"/>
                  </a:lnTo>
                  <a:lnTo>
                    <a:pt x="1084783" y="32490"/>
                  </a:lnTo>
                  <a:lnTo>
                    <a:pt x="1128825" y="46355"/>
                  </a:lnTo>
                  <a:lnTo>
                    <a:pt x="1171801" y="62508"/>
                  </a:lnTo>
                  <a:lnTo>
                    <a:pt x="1213639" y="80876"/>
                  </a:lnTo>
                  <a:lnTo>
                    <a:pt x="1254268" y="101388"/>
                  </a:lnTo>
                  <a:lnTo>
                    <a:pt x="1293614" y="123973"/>
                  </a:lnTo>
                  <a:lnTo>
                    <a:pt x="1331607" y="148557"/>
                  </a:lnTo>
                  <a:lnTo>
                    <a:pt x="1368174" y="175070"/>
                  </a:lnTo>
                  <a:lnTo>
                    <a:pt x="1403245" y="203439"/>
                  </a:lnTo>
                  <a:lnTo>
                    <a:pt x="1436746" y="233593"/>
                  </a:lnTo>
                  <a:lnTo>
                    <a:pt x="1468606" y="265459"/>
                  </a:lnTo>
                  <a:lnTo>
                    <a:pt x="1498754" y="298966"/>
                  </a:lnTo>
                  <a:lnTo>
                    <a:pt x="1527117" y="334042"/>
                  </a:lnTo>
                  <a:lnTo>
                    <a:pt x="1553624" y="370615"/>
                  </a:lnTo>
                  <a:lnTo>
                    <a:pt x="1578203" y="408613"/>
                  </a:lnTo>
                  <a:lnTo>
                    <a:pt x="1600782" y="447964"/>
                  </a:lnTo>
                  <a:lnTo>
                    <a:pt x="1621289" y="488596"/>
                  </a:lnTo>
                  <a:lnTo>
                    <a:pt x="1639653" y="530438"/>
                  </a:lnTo>
                  <a:lnTo>
                    <a:pt x="1655801" y="573417"/>
                  </a:lnTo>
                  <a:lnTo>
                    <a:pt x="1669661" y="617462"/>
                  </a:lnTo>
                  <a:lnTo>
                    <a:pt x="1681163" y="662500"/>
                  </a:lnTo>
                  <a:lnTo>
                    <a:pt x="1690234" y="708461"/>
                  </a:lnTo>
                  <a:lnTo>
                    <a:pt x="1696802" y="755271"/>
                  </a:lnTo>
                  <a:lnTo>
                    <a:pt x="1700795" y="802859"/>
                  </a:lnTo>
                  <a:lnTo>
                    <a:pt x="1702142" y="851154"/>
                  </a:lnTo>
                  <a:lnTo>
                    <a:pt x="1700795" y="899447"/>
                  </a:lnTo>
                  <a:lnTo>
                    <a:pt x="1696802" y="947034"/>
                  </a:lnTo>
                  <a:lnTo>
                    <a:pt x="1690234" y="993843"/>
                  </a:lnTo>
                  <a:lnTo>
                    <a:pt x="1681163" y="1039800"/>
                  </a:lnTo>
                  <a:lnTo>
                    <a:pt x="1669661" y="1084835"/>
                  </a:lnTo>
                  <a:lnTo>
                    <a:pt x="1655801" y="1128876"/>
                  </a:lnTo>
                  <a:lnTo>
                    <a:pt x="1639653" y="1171850"/>
                  </a:lnTo>
                  <a:lnTo>
                    <a:pt x="1621289" y="1213687"/>
                  </a:lnTo>
                  <a:lnTo>
                    <a:pt x="1600782" y="1254314"/>
                  </a:lnTo>
                  <a:lnTo>
                    <a:pt x="1578203" y="1293659"/>
                  </a:lnTo>
                  <a:lnTo>
                    <a:pt x="1553624" y="1331651"/>
                  </a:lnTo>
                  <a:lnTo>
                    <a:pt x="1527117" y="1368218"/>
                  </a:lnTo>
                  <a:lnTo>
                    <a:pt x="1498754" y="1403287"/>
                  </a:lnTo>
                  <a:lnTo>
                    <a:pt x="1468606" y="1436788"/>
                  </a:lnTo>
                  <a:lnTo>
                    <a:pt x="1436746" y="1468647"/>
                  </a:lnTo>
                  <a:lnTo>
                    <a:pt x="1403245" y="1498795"/>
                  </a:lnTo>
                  <a:lnTo>
                    <a:pt x="1368174" y="1527157"/>
                  </a:lnTo>
                  <a:lnTo>
                    <a:pt x="1331607" y="1553664"/>
                  </a:lnTo>
                  <a:lnTo>
                    <a:pt x="1293614" y="1578242"/>
                  </a:lnTo>
                  <a:lnTo>
                    <a:pt x="1254268" y="1600821"/>
                  </a:lnTo>
                  <a:lnTo>
                    <a:pt x="1213639" y="1621328"/>
                  </a:lnTo>
                  <a:lnTo>
                    <a:pt x="1171801" y="1639691"/>
                  </a:lnTo>
                  <a:lnTo>
                    <a:pt x="1128825" y="1655839"/>
                  </a:lnTo>
                  <a:lnTo>
                    <a:pt x="1084783" y="1669700"/>
                  </a:lnTo>
                  <a:lnTo>
                    <a:pt x="1039746" y="1681201"/>
                  </a:lnTo>
                  <a:lnTo>
                    <a:pt x="993786" y="1690272"/>
                  </a:lnTo>
                  <a:lnTo>
                    <a:pt x="946976" y="1696840"/>
                  </a:lnTo>
                  <a:lnTo>
                    <a:pt x="899386" y="1700833"/>
                  </a:lnTo>
                  <a:lnTo>
                    <a:pt x="851090" y="1702181"/>
                  </a:lnTo>
                  <a:lnTo>
                    <a:pt x="802793" y="1700833"/>
                  </a:lnTo>
                  <a:lnTo>
                    <a:pt x="755204" y="1696840"/>
                  </a:lnTo>
                  <a:lnTo>
                    <a:pt x="708393" y="1690272"/>
                  </a:lnTo>
                  <a:lnTo>
                    <a:pt x="662432" y="1681201"/>
                  </a:lnTo>
                  <a:lnTo>
                    <a:pt x="617394" y="1669700"/>
                  </a:lnTo>
                  <a:lnTo>
                    <a:pt x="573351" y="1655839"/>
                  </a:lnTo>
                  <a:lnTo>
                    <a:pt x="530373" y="1639691"/>
                  </a:lnTo>
                  <a:lnTo>
                    <a:pt x="488534" y="1621328"/>
                  </a:lnTo>
                  <a:lnTo>
                    <a:pt x="447904" y="1600821"/>
                  </a:lnTo>
                  <a:lnTo>
                    <a:pt x="408556" y="1578242"/>
                  </a:lnTo>
                  <a:lnTo>
                    <a:pt x="370561" y="1553664"/>
                  </a:lnTo>
                  <a:lnTo>
                    <a:pt x="333991" y="1527157"/>
                  </a:lnTo>
                  <a:lnTo>
                    <a:pt x="298919" y="1498795"/>
                  </a:lnTo>
                  <a:lnTo>
                    <a:pt x="265416" y="1468647"/>
                  </a:lnTo>
                  <a:lnTo>
                    <a:pt x="233553" y="1436788"/>
                  </a:lnTo>
                  <a:lnTo>
                    <a:pt x="203404" y="1403287"/>
                  </a:lnTo>
                  <a:lnTo>
                    <a:pt x="175039" y="1368218"/>
                  </a:lnTo>
                  <a:lnTo>
                    <a:pt x="148530" y="1331651"/>
                  </a:lnTo>
                  <a:lnTo>
                    <a:pt x="123949" y="1293659"/>
                  </a:lnTo>
                  <a:lnTo>
                    <a:pt x="101369" y="1254314"/>
                  </a:lnTo>
                  <a:lnTo>
                    <a:pt x="80860" y="1213687"/>
                  </a:lnTo>
                  <a:lnTo>
                    <a:pt x="62495" y="1171850"/>
                  </a:lnTo>
                  <a:lnTo>
                    <a:pt x="46346" y="1128876"/>
                  </a:lnTo>
                  <a:lnTo>
                    <a:pt x="32484" y="1084835"/>
                  </a:lnTo>
                  <a:lnTo>
                    <a:pt x="20981" y="1039800"/>
                  </a:lnTo>
                  <a:lnTo>
                    <a:pt x="11909" y="993843"/>
                  </a:lnTo>
                  <a:lnTo>
                    <a:pt x="5341" y="947034"/>
                  </a:lnTo>
                  <a:lnTo>
                    <a:pt x="1347" y="899447"/>
                  </a:lnTo>
                  <a:lnTo>
                    <a:pt x="0" y="851154"/>
                  </a:lnTo>
                  <a:close/>
                </a:path>
              </a:pathLst>
            </a:custGeom>
            <a:ln w="27305">
              <a:solidFill>
                <a:srgbClr val="FFF6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67640" y="1039367"/>
              <a:ext cx="1164336" cy="1161288"/>
            </a:xfrm>
            <a:prstGeom prst="rect">
              <a:avLst/>
            </a:prstGeom>
          </p:spPr>
        </p:pic>
        <p:pic>
          <p:nvPicPr>
            <p:cNvPr id="9" name="object 9"/>
            <p:cNvPicPr/>
            <p:nvPr/>
          </p:nvPicPr>
          <p:blipFill>
            <a:blip r:embed="rId5" cstate="print"/>
            <a:stretch>
              <a:fillRect/>
            </a:stretch>
          </p:blipFill>
          <p:spPr>
            <a:xfrm>
              <a:off x="187318" y="1050633"/>
              <a:ext cx="1116813" cy="1111530"/>
            </a:xfrm>
            <a:prstGeom prst="rect">
              <a:avLst/>
            </a:prstGeom>
          </p:spPr>
        </p:pic>
        <p:sp>
          <p:nvSpPr>
            <p:cNvPr id="10" name="object 10"/>
            <p:cNvSpPr/>
            <p:nvPr/>
          </p:nvSpPr>
          <p:spPr>
            <a:xfrm>
              <a:off x="187318" y="1050633"/>
              <a:ext cx="1116965" cy="1111885"/>
            </a:xfrm>
            <a:custGeom>
              <a:avLst/>
              <a:gdLst/>
              <a:ahLst/>
              <a:cxnLst/>
              <a:rect l="l" t="t" r="r" b="b"/>
              <a:pathLst>
                <a:path w="1116965" h="1111885">
                  <a:moveTo>
                    <a:pt x="118497" y="204634"/>
                  </a:moveTo>
                  <a:lnTo>
                    <a:pt x="149786" y="168741"/>
                  </a:lnTo>
                  <a:lnTo>
                    <a:pt x="183516" y="136234"/>
                  </a:lnTo>
                  <a:lnTo>
                    <a:pt x="219451" y="107137"/>
                  </a:lnTo>
                  <a:lnTo>
                    <a:pt x="257356" y="81474"/>
                  </a:lnTo>
                  <a:lnTo>
                    <a:pt x="296996" y="59270"/>
                  </a:lnTo>
                  <a:lnTo>
                    <a:pt x="338136" y="40547"/>
                  </a:lnTo>
                  <a:lnTo>
                    <a:pt x="380539" y="25331"/>
                  </a:lnTo>
                  <a:lnTo>
                    <a:pt x="423971" y="13644"/>
                  </a:lnTo>
                  <a:lnTo>
                    <a:pt x="468197" y="5510"/>
                  </a:lnTo>
                  <a:lnTo>
                    <a:pt x="512980" y="954"/>
                  </a:lnTo>
                  <a:lnTo>
                    <a:pt x="558087" y="0"/>
                  </a:lnTo>
                  <a:lnTo>
                    <a:pt x="603281" y="2670"/>
                  </a:lnTo>
                  <a:lnTo>
                    <a:pt x="648328" y="8990"/>
                  </a:lnTo>
                  <a:lnTo>
                    <a:pt x="692991" y="18983"/>
                  </a:lnTo>
                  <a:lnTo>
                    <a:pt x="737036" y="32672"/>
                  </a:lnTo>
                  <a:lnTo>
                    <a:pt x="780228" y="50083"/>
                  </a:lnTo>
                  <a:lnTo>
                    <a:pt x="822331" y="71238"/>
                  </a:lnTo>
                  <a:lnTo>
                    <a:pt x="863109" y="96162"/>
                  </a:lnTo>
                  <a:lnTo>
                    <a:pt x="902328" y="124878"/>
                  </a:lnTo>
                  <a:lnTo>
                    <a:pt x="939023" y="156757"/>
                  </a:lnTo>
                  <a:lnTo>
                    <a:pt x="972366" y="190998"/>
                  </a:lnTo>
                  <a:lnTo>
                    <a:pt x="1002326" y="227366"/>
                  </a:lnTo>
                  <a:lnTo>
                    <a:pt x="1028875" y="265625"/>
                  </a:lnTo>
                  <a:lnTo>
                    <a:pt x="1051985" y="305541"/>
                  </a:lnTo>
                  <a:lnTo>
                    <a:pt x="1071627" y="346879"/>
                  </a:lnTo>
                  <a:lnTo>
                    <a:pt x="1087772" y="389404"/>
                  </a:lnTo>
                  <a:lnTo>
                    <a:pt x="1100392" y="432881"/>
                  </a:lnTo>
                  <a:lnTo>
                    <a:pt x="1109458" y="477076"/>
                  </a:lnTo>
                  <a:lnTo>
                    <a:pt x="1114941" y="521754"/>
                  </a:lnTo>
                  <a:lnTo>
                    <a:pt x="1116813" y="566679"/>
                  </a:lnTo>
                  <a:lnTo>
                    <a:pt x="1115045" y="611617"/>
                  </a:lnTo>
                  <a:lnTo>
                    <a:pt x="1109608" y="656333"/>
                  </a:lnTo>
                  <a:lnTo>
                    <a:pt x="1100474" y="700593"/>
                  </a:lnTo>
                  <a:lnTo>
                    <a:pt x="1087614" y="744160"/>
                  </a:lnTo>
                  <a:lnTo>
                    <a:pt x="1070999" y="786801"/>
                  </a:lnTo>
                  <a:lnTo>
                    <a:pt x="1050601" y="828281"/>
                  </a:lnTo>
                  <a:lnTo>
                    <a:pt x="1026391" y="868365"/>
                  </a:lnTo>
                  <a:lnTo>
                    <a:pt x="998340" y="906817"/>
                  </a:lnTo>
                  <a:lnTo>
                    <a:pt x="967050" y="942711"/>
                  </a:lnTo>
                  <a:lnTo>
                    <a:pt x="933321" y="975221"/>
                  </a:lnTo>
                  <a:lnTo>
                    <a:pt x="897386" y="1004323"/>
                  </a:lnTo>
                  <a:lnTo>
                    <a:pt x="859481" y="1029991"/>
                  </a:lnTo>
                  <a:lnTo>
                    <a:pt x="819842" y="1052203"/>
                  </a:lnTo>
                  <a:lnTo>
                    <a:pt x="778703" y="1070934"/>
                  </a:lnTo>
                  <a:lnTo>
                    <a:pt x="736301" y="1086160"/>
                  </a:lnTo>
                  <a:lnTo>
                    <a:pt x="692869" y="1097856"/>
                  </a:lnTo>
                  <a:lnTo>
                    <a:pt x="648644" y="1105999"/>
                  </a:lnTo>
                  <a:lnTo>
                    <a:pt x="603861" y="1110565"/>
                  </a:lnTo>
                  <a:lnTo>
                    <a:pt x="558755" y="1111530"/>
                  </a:lnTo>
                  <a:lnTo>
                    <a:pt x="513561" y="1108869"/>
                  </a:lnTo>
                  <a:lnTo>
                    <a:pt x="468514" y="1102558"/>
                  </a:lnTo>
                  <a:lnTo>
                    <a:pt x="423851" y="1092574"/>
                  </a:lnTo>
                  <a:lnTo>
                    <a:pt x="379805" y="1078891"/>
                  </a:lnTo>
                  <a:lnTo>
                    <a:pt x="336613" y="1061487"/>
                  </a:lnTo>
                  <a:lnTo>
                    <a:pt x="294509" y="1040336"/>
                  </a:lnTo>
                  <a:lnTo>
                    <a:pt x="253729" y="1015415"/>
                  </a:lnTo>
                  <a:lnTo>
                    <a:pt x="214509" y="986700"/>
                  </a:lnTo>
                  <a:lnTo>
                    <a:pt x="177813" y="954821"/>
                  </a:lnTo>
                  <a:lnTo>
                    <a:pt x="144469" y="920580"/>
                  </a:lnTo>
                  <a:lnTo>
                    <a:pt x="114507" y="884212"/>
                  </a:lnTo>
                  <a:lnTo>
                    <a:pt x="87955" y="845952"/>
                  </a:lnTo>
                  <a:lnTo>
                    <a:pt x="64843" y="806035"/>
                  </a:lnTo>
                  <a:lnTo>
                    <a:pt x="45198" y="764695"/>
                  </a:lnTo>
                  <a:lnTo>
                    <a:pt x="29050" y="722168"/>
                  </a:lnTo>
                  <a:lnTo>
                    <a:pt x="16427" y="678687"/>
                  </a:lnTo>
                  <a:lnTo>
                    <a:pt x="7358" y="634488"/>
                  </a:lnTo>
                  <a:lnTo>
                    <a:pt x="1873" y="589806"/>
                  </a:lnTo>
                  <a:lnTo>
                    <a:pt x="0" y="544874"/>
                  </a:lnTo>
                  <a:lnTo>
                    <a:pt x="1767" y="499929"/>
                  </a:lnTo>
                  <a:lnTo>
                    <a:pt x="7203" y="455204"/>
                  </a:lnTo>
                  <a:lnTo>
                    <a:pt x="16338" y="410935"/>
                  </a:lnTo>
                  <a:lnTo>
                    <a:pt x="29201" y="367355"/>
                  </a:lnTo>
                  <a:lnTo>
                    <a:pt x="45819" y="324701"/>
                  </a:lnTo>
                  <a:lnTo>
                    <a:pt x="66221" y="283206"/>
                  </a:lnTo>
                  <a:lnTo>
                    <a:pt x="90438" y="243105"/>
                  </a:lnTo>
                  <a:lnTo>
                    <a:pt x="118497" y="204634"/>
                  </a:lnTo>
                  <a:close/>
                </a:path>
                <a:path w="1116965" h="1111885">
                  <a:moveTo>
                    <a:pt x="220478" y="286041"/>
                  </a:moveTo>
                  <a:lnTo>
                    <a:pt x="193857" y="323455"/>
                  </a:lnTo>
                  <a:lnTo>
                    <a:pt x="171956" y="362810"/>
                  </a:lnTo>
                  <a:lnTo>
                    <a:pt x="154731" y="403741"/>
                  </a:lnTo>
                  <a:lnTo>
                    <a:pt x="142134" y="445881"/>
                  </a:lnTo>
                  <a:lnTo>
                    <a:pt x="134120" y="488865"/>
                  </a:lnTo>
                  <a:lnTo>
                    <a:pt x="130642" y="532328"/>
                  </a:lnTo>
                  <a:lnTo>
                    <a:pt x="131656" y="575903"/>
                  </a:lnTo>
                  <a:lnTo>
                    <a:pt x="137113" y="619227"/>
                  </a:lnTo>
                  <a:lnTo>
                    <a:pt x="146970" y="661933"/>
                  </a:lnTo>
                  <a:lnTo>
                    <a:pt x="161179" y="703655"/>
                  </a:lnTo>
                  <a:lnTo>
                    <a:pt x="179695" y="744028"/>
                  </a:lnTo>
                  <a:lnTo>
                    <a:pt x="202471" y="782686"/>
                  </a:lnTo>
                  <a:lnTo>
                    <a:pt x="229462" y="819265"/>
                  </a:lnTo>
                  <a:lnTo>
                    <a:pt x="260621" y="853397"/>
                  </a:lnTo>
                  <a:lnTo>
                    <a:pt x="295903" y="884719"/>
                  </a:lnTo>
                  <a:lnTo>
                    <a:pt x="334266" y="912179"/>
                  </a:lnTo>
                  <a:lnTo>
                    <a:pt x="374454" y="934995"/>
                  </a:lnTo>
                  <a:lnTo>
                    <a:pt x="416101" y="953204"/>
                  </a:lnTo>
                  <a:lnTo>
                    <a:pt x="458842" y="966841"/>
                  </a:lnTo>
                  <a:lnTo>
                    <a:pt x="502309" y="975943"/>
                  </a:lnTo>
                  <a:lnTo>
                    <a:pt x="546136" y="980546"/>
                  </a:lnTo>
                  <a:lnTo>
                    <a:pt x="589958" y="980687"/>
                  </a:lnTo>
                  <a:lnTo>
                    <a:pt x="633407" y="976403"/>
                  </a:lnTo>
                  <a:lnTo>
                    <a:pt x="676118" y="967728"/>
                  </a:lnTo>
                  <a:lnTo>
                    <a:pt x="717723" y="954701"/>
                  </a:lnTo>
                  <a:lnTo>
                    <a:pt x="757858" y="937356"/>
                  </a:lnTo>
                  <a:lnTo>
                    <a:pt x="796155" y="915731"/>
                  </a:lnTo>
                  <a:lnTo>
                    <a:pt x="832249" y="889862"/>
                  </a:lnTo>
                  <a:lnTo>
                    <a:pt x="865772" y="859785"/>
                  </a:lnTo>
                  <a:lnTo>
                    <a:pt x="896359" y="825537"/>
                  </a:lnTo>
                  <a:lnTo>
                    <a:pt x="922982" y="788101"/>
                  </a:lnTo>
                  <a:lnTo>
                    <a:pt x="944884" y="748730"/>
                  </a:lnTo>
                  <a:lnTo>
                    <a:pt x="962112" y="707789"/>
                  </a:lnTo>
                  <a:lnTo>
                    <a:pt x="974710" y="665643"/>
                  </a:lnTo>
                  <a:lnTo>
                    <a:pt x="982725" y="622657"/>
                  </a:lnTo>
                  <a:lnTo>
                    <a:pt x="986204" y="579196"/>
                  </a:lnTo>
                  <a:lnTo>
                    <a:pt x="985192" y="535624"/>
                  </a:lnTo>
                  <a:lnTo>
                    <a:pt x="979734" y="492307"/>
                  </a:lnTo>
                  <a:lnTo>
                    <a:pt x="969878" y="449609"/>
                  </a:lnTo>
                  <a:lnTo>
                    <a:pt x="955670" y="407895"/>
                  </a:lnTo>
                  <a:lnTo>
                    <a:pt x="937154" y="367530"/>
                  </a:lnTo>
                  <a:lnTo>
                    <a:pt x="914378" y="328880"/>
                  </a:lnTo>
                  <a:lnTo>
                    <a:pt x="887387" y="292308"/>
                  </a:lnTo>
                  <a:lnTo>
                    <a:pt x="856228" y="258179"/>
                  </a:lnTo>
                  <a:lnTo>
                    <a:pt x="820946" y="226859"/>
                  </a:lnTo>
                  <a:lnTo>
                    <a:pt x="782581" y="199399"/>
                  </a:lnTo>
                  <a:lnTo>
                    <a:pt x="742391" y="176583"/>
                  </a:lnTo>
                  <a:lnTo>
                    <a:pt x="700742" y="158375"/>
                  </a:lnTo>
                  <a:lnTo>
                    <a:pt x="658000" y="144737"/>
                  </a:lnTo>
                  <a:lnTo>
                    <a:pt x="614531" y="135635"/>
                  </a:lnTo>
                  <a:lnTo>
                    <a:pt x="570703" y="131032"/>
                  </a:lnTo>
                  <a:lnTo>
                    <a:pt x="526880" y="130891"/>
                  </a:lnTo>
                  <a:lnTo>
                    <a:pt x="483431" y="135175"/>
                  </a:lnTo>
                  <a:lnTo>
                    <a:pt x="440719" y="143850"/>
                  </a:lnTo>
                  <a:lnTo>
                    <a:pt x="399113" y="156877"/>
                  </a:lnTo>
                  <a:lnTo>
                    <a:pt x="358979" y="174222"/>
                  </a:lnTo>
                  <a:lnTo>
                    <a:pt x="320681" y="195847"/>
                  </a:lnTo>
                  <a:lnTo>
                    <a:pt x="284588" y="221716"/>
                  </a:lnTo>
                  <a:lnTo>
                    <a:pt x="251064" y="251793"/>
                  </a:lnTo>
                  <a:lnTo>
                    <a:pt x="220478" y="286041"/>
                  </a:lnTo>
                  <a:close/>
                </a:path>
              </a:pathLst>
            </a:custGeom>
            <a:ln w="12700">
              <a:solidFill>
                <a:srgbClr val="C6B791"/>
              </a:solidFill>
            </a:ln>
          </p:spPr>
          <p:txBody>
            <a:bodyPr wrap="square" lIns="0" tIns="0" rIns="0" bIns="0" rtlCol="0"/>
            <a:lstStyle/>
            <a:p>
              <a:endParaRPr/>
            </a:p>
          </p:txBody>
        </p:sp>
        <p:sp>
          <p:nvSpPr>
            <p:cNvPr id="11" name="object 11"/>
            <p:cNvSpPr/>
            <p:nvPr/>
          </p:nvSpPr>
          <p:spPr>
            <a:xfrm>
              <a:off x="1012875" y="0"/>
              <a:ext cx="8131175" cy="6858000"/>
            </a:xfrm>
            <a:custGeom>
              <a:avLst/>
              <a:gdLst/>
              <a:ahLst/>
              <a:cxnLst/>
              <a:rect l="l" t="t" r="r" b="b"/>
              <a:pathLst>
                <a:path w="8131175" h="6858000">
                  <a:moveTo>
                    <a:pt x="8131175" y="0"/>
                  </a:moveTo>
                  <a:lnTo>
                    <a:pt x="0" y="0"/>
                  </a:lnTo>
                  <a:lnTo>
                    <a:pt x="0" y="6858000"/>
                  </a:lnTo>
                  <a:lnTo>
                    <a:pt x="8131175" y="6858000"/>
                  </a:lnTo>
                  <a:lnTo>
                    <a:pt x="8131175" y="0"/>
                  </a:lnTo>
                  <a:close/>
                </a:path>
              </a:pathLst>
            </a:custGeom>
            <a:solidFill>
              <a:srgbClr val="FFFFFF"/>
            </a:solidFill>
          </p:spPr>
          <p:txBody>
            <a:bodyPr wrap="square" lIns="0" tIns="0" rIns="0" bIns="0" rtlCol="0"/>
            <a:lstStyle/>
            <a:p>
              <a:endParaRPr/>
            </a:p>
          </p:txBody>
        </p:sp>
        <p:pic>
          <p:nvPicPr>
            <p:cNvPr id="12" name="object 12"/>
            <p:cNvPicPr/>
            <p:nvPr/>
          </p:nvPicPr>
          <p:blipFill>
            <a:blip r:embed="rId6" cstate="print"/>
            <a:stretch>
              <a:fillRect/>
            </a:stretch>
          </p:blipFill>
          <p:spPr>
            <a:xfrm>
              <a:off x="935735" y="0"/>
              <a:ext cx="158496" cy="6857999"/>
            </a:xfrm>
            <a:prstGeom prst="rect">
              <a:avLst/>
            </a:prstGeom>
          </p:spPr>
        </p:pic>
        <p:sp>
          <p:nvSpPr>
            <p:cNvPr id="13" name="object 13"/>
            <p:cNvSpPr/>
            <p:nvPr/>
          </p:nvSpPr>
          <p:spPr>
            <a:xfrm>
              <a:off x="1014984"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grpSp>
      <p:pic>
        <p:nvPicPr>
          <p:cNvPr id="14" name="object 14"/>
          <p:cNvPicPr/>
          <p:nvPr/>
        </p:nvPicPr>
        <p:blipFill>
          <a:blip r:embed="rId7" cstate="print"/>
          <a:stretch>
            <a:fillRect/>
          </a:stretch>
        </p:blipFill>
        <p:spPr>
          <a:xfrm>
            <a:off x="2685288" y="338327"/>
            <a:ext cx="5571744" cy="896112"/>
          </a:xfrm>
          <a:prstGeom prst="rect">
            <a:avLst/>
          </a:prstGeom>
        </p:spPr>
      </p:pic>
      <p:sp>
        <p:nvSpPr>
          <p:cNvPr id="15" name="object 15"/>
          <p:cNvSpPr txBox="1">
            <a:spLocks noGrp="1"/>
          </p:cNvSpPr>
          <p:nvPr>
            <p:ph type="title"/>
          </p:nvPr>
        </p:nvSpPr>
        <p:spPr>
          <a:xfrm>
            <a:off x="3038984" y="484708"/>
            <a:ext cx="4862195" cy="680720"/>
          </a:xfrm>
          <a:prstGeom prst="rect">
            <a:avLst/>
          </a:prstGeom>
        </p:spPr>
        <p:txBody>
          <a:bodyPr vert="horz" wrap="square" lIns="0" tIns="12065" rIns="0" bIns="0" rtlCol="0" anchor="ctr">
            <a:spAutoFit/>
          </a:bodyPr>
          <a:lstStyle/>
          <a:p>
            <a:pPr marL="12700">
              <a:lnSpc>
                <a:spcPct val="100000"/>
              </a:lnSpc>
              <a:spcBef>
                <a:spcPts val="95"/>
              </a:spcBef>
            </a:pPr>
            <a:r>
              <a:rPr sz="4300" spc="-204" dirty="0">
                <a:latin typeface="Trebuchet MS"/>
                <a:cs typeface="Trebuchet MS"/>
              </a:rPr>
              <a:t>Lin</a:t>
            </a:r>
            <a:r>
              <a:rPr sz="4300" spc="-235" dirty="0">
                <a:latin typeface="Trebuchet MS"/>
                <a:cs typeface="Trebuchet MS"/>
              </a:rPr>
              <a:t>e</a:t>
            </a:r>
            <a:r>
              <a:rPr sz="4300" spc="-200" dirty="0">
                <a:latin typeface="Trebuchet MS"/>
                <a:cs typeface="Trebuchet MS"/>
              </a:rPr>
              <a:t>ar</a:t>
            </a:r>
            <a:r>
              <a:rPr sz="4300" spc="-130" dirty="0">
                <a:latin typeface="Trebuchet MS"/>
                <a:cs typeface="Trebuchet MS"/>
              </a:rPr>
              <a:t> </a:t>
            </a:r>
            <a:r>
              <a:rPr sz="4300" spc="-275" dirty="0">
                <a:latin typeface="Trebuchet MS"/>
                <a:cs typeface="Trebuchet MS"/>
              </a:rPr>
              <a:t>Sea</a:t>
            </a:r>
            <a:r>
              <a:rPr sz="4300" spc="-75" dirty="0">
                <a:latin typeface="Trebuchet MS"/>
                <a:cs typeface="Trebuchet MS"/>
              </a:rPr>
              <a:t>r</a:t>
            </a:r>
            <a:r>
              <a:rPr sz="4300" spc="-225" dirty="0">
                <a:latin typeface="Trebuchet MS"/>
                <a:cs typeface="Trebuchet MS"/>
              </a:rPr>
              <a:t>ch</a:t>
            </a:r>
            <a:r>
              <a:rPr sz="4300" spc="-530" dirty="0">
                <a:latin typeface="Trebuchet MS"/>
                <a:cs typeface="Trebuchet MS"/>
              </a:rPr>
              <a:t> </a:t>
            </a:r>
            <a:r>
              <a:rPr sz="4300" spc="-180" dirty="0">
                <a:latin typeface="Trebuchet MS"/>
                <a:cs typeface="Trebuchet MS"/>
              </a:rPr>
              <a:t>Ana</a:t>
            </a:r>
            <a:r>
              <a:rPr sz="4300" spc="-160" dirty="0">
                <a:latin typeface="Trebuchet MS"/>
                <a:cs typeface="Trebuchet MS"/>
              </a:rPr>
              <a:t>l</a:t>
            </a:r>
            <a:r>
              <a:rPr sz="4300" spc="-235" dirty="0">
                <a:latin typeface="Trebuchet MS"/>
                <a:cs typeface="Trebuchet MS"/>
              </a:rPr>
              <a:t>ys</a:t>
            </a:r>
            <a:r>
              <a:rPr sz="4300" spc="-165" dirty="0">
                <a:latin typeface="Trebuchet MS"/>
                <a:cs typeface="Trebuchet MS"/>
              </a:rPr>
              <a:t>i</a:t>
            </a:r>
            <a:r>
              <a:rPr sz="4300" spc="-90" dirty="0">
                <a:latin typeface="Trebuchet MS"/>
                <a:cs typeface="Trebuchet MS"/>
              </a:rPr>
              <a:t>s</a:t>
            </a:r>
            <a:endParaRPr sz="4300">
              <a:latin typeface="Trebuchet MS"/>
              <a:cs typeface="Trebuchet MS"/>
            </a:endParaRPr>
          </a:p>
        </p:txBody>
      </p:sp>
      <p:sp>
        <p:nvSpPr>
          <p:cNvPr id="16" name="object 16"/>
          <p:cNvSpPr txBox="1"/>
          <p:nvPr/>
        </p:nvSpPr>
        <p:spPr>
          <a:xfrm>
            <a:off x="3121278" y="1402156"/>
            <a:ext cx="6839584" cy="5074920"/>
          </a:xfrm>
          <a:prstGeom prst="rect">
            <a:avLst/>
          </a:prstGeom>
        </p:spPr>
        <p:txBody>
          <a:bodyPr vert="horz" wrap="square" lIns="0" tIns="13970" rIns="0" bIns="0" rtlCol="0">
            <a:spAutoFit/>
          </a:bodyPr>
          <a:lstStyle/>
          <a:p>
            <a:pPr marR="5066665" algn="ctr">
              <a:spcBef>
                <a:spcPts val="110"/>
              </a:spcBef>
            </a:pPr>
            <a:r>
              <a:rPr sz="2200" spc="-165" dirty="0">
                <a:latin typeface="Trebuchet MS"/>
                <a:cs typeface="Trebuchet MS"/>
              </a:rPr>
              <a:t>li</a:t>
            </a:r>
            <a:r>
              <a:rPr sz="2200" spc="-155" dirty="0">
                <a:latin typeface="Trebuchet MS"/>
                <a:cs typeface="Trebuchet MS"/>
              </a:rPr>
              <a:t>ne</a:t>
            </a:r>
            <a:r>
              <a:rPr sz="2200" spc="-165" dirty="0">
                <a:latin typeface="Trebuchet MS"/>
                <a:cs typeface="Trebuchet MS"/>
              </a:rPr>
              <a:t>a</a:t>
            </a:r>
            <a:r>
              <a:rPr sz="2200" spc="5" dirty="0">
                <a:latin typeface="Trebuchet MS"/>
                <a:cs typeface="Trebuchet MS"/>
              </a:rPr>
              <a:t>r</a:t>
            </a:r>
            <a:r>
              <a:rPr sz="2200" spc="-120" dirty="0">
                <a:latin typeface="Trebuchet MS"/>
                <a:cs typeface="Trebuchet MS"/>
              </a:rPr>
              <a:t>(a[n</a:t>
            </a:r>
            <a:r>
              <a:rPr sz="2200" spc="-85" dirty="0">
                <a:latin typeface="Trebuchet MS"/>
                <a:cs typeface="Trebuchet MS"/>
              </a:rPr>
              <a:t>]</a:t>
            </a:r>
            <a:r>
              <a:rPr sz="2200" spc="-325" dirty="0">
                <a:latin typeface="Trebuchet MS"/>
                <a:cs typeface="Trebuchet MS"/>
              </a:rPr>
              <a:t>,</a:t>
            </a:r>
            <a:r>
              <a:rPr sz="2200" spc="-310" dirty="0">
                <a:latin typeface="Trebuchet MS"/>
                <a:cs typeface="Trebuchet MS"/>
              </a:rPr>
              <a:t> </a:t>
            </a:r>
            <a:r>
              <a:rPr sz="2200" spc="-135" dirty="0">
                <a:latin typeface="Trebuchet MS"/>
                <a:cs typeface="Trebuchet MS"/>
              </a:rPr>
              <a:t>k</a:t>
            </a:r>
            <a:r>
              <a:rPr sz="2200" spc="-175" dirty="0">
                <a:latin typeface="Trebuchet MS"/>
                <a:cs typeface="Trebuchet MS"/>
              </a:rPr>
              <a:t>e</a:t>
            </a:r>
            <a:r>
              <a:rPr sz="2200" spc="-130" dirty="0">
                <a:latin typeface="Trebuchet MS"/>
                <a:cs typeface="Trebuchet MS"/>
              </a:rPr>
              <a:t>y</a:t>
            </a:r>
            <a:r>
              <a:rPr sz="2200" spc="-95" dirty="0">
                <a:latin typeface="Trebuchet MS"/>
                <a:cs typeface="Trebuchet MS"/>
              </a:rPr>
              <a:t>)</a:t>
            </a:r>
            <a:endParaRPr sz="2200">
              <a:latin typeface="Trebuchet MS"/>
              <a:cs typeface="Trebuchet MS"/>
            </a:endParaRPr>
          </a:p>
          <a:p>
            <a:pPr marR="3937000" algn="ctr">
              <a:spcBef>
                <a:spcPts val="70"/>
              </a:spcBef>
            </a:pPr>
            <a:r>
              <a:rPr sz="2200" spc="-290" dirty="0">
                <a:latin typeface="Trebuchet MS"/>
                <a:cs typeface="Trebuchet MS"/>
              </a:rPr>
              <a:t>f</a:t>
            </a:r>
            <a:r>
              <a:rPr sz="2200" spc="-15" dirty="0">
                <a:latin typeface="Trebuchet MS"/>
                <a:cs typeface="Trebuchet MS"/>
              </a:rPr>
              <a:t>or(</a:t>
            </a:r>
            <a:r>
              <a:rPr sz="2200" spc="-85" dirty="0">
                <a:latin typeface="Trebuchet MS"/>
                <a:cs typeface="Trebuchet MS"/>
              </a:rPr>
              <a:t> </a:t>
            </a:r>
            <a:r>
              <a:rPr sz="2200" spc="-145" dirty="0">
                <a:latin typeface="Trebuchet MS"/>
                <a:cs typeface="Trebuchet MS"/>
              </a:rPr>
              <a:t>i</a:t>
            </a:r>
            <a:r>
              <a:rPr sz="2200" spc="-45" dirty="0">
                <a:latin typeface="Trebuchet MS"/>
                <a:cs typeface="Trebuchet MS"/>
              </a:rPr>
              <a:t> </a:t>
            </a:r>
            <a:r>
              <a:rPr sz="2200" spc="135" dirty="0">
                <a:latin typeface="Trebuchet MS"/>
                <a:cs typeface="Trebuchet MS"/>
              </a:rPr>
              <a:t>=</a:t>
            </a:r>
            <a:r>
              <a:rPr sz="2200" spc="-60" dirty="0">
                <a:latin typeface="Trebuchet MS"/>
                <a:cs typeface="Trebuchet MS"/>
              </a:rPr>
              <a:t> </a:t>
            </a:r>
            <a:r>
              <a:rPr sz="2200" spc="-180" dirty="0">
                <a:latin typeface="Trebuchet MS"/>
                <a:cs typeface="Trebuchet MS"/>
              </a:rPr>
              <a:t>0;</a:t>
            </a:r>
            <a:r>
              <a:rPr sz="2200" spc="-285" dirty="0">
                <a:latin typeface="Trebuchet MS"/>
                <a:cs typeface="Trebuchet MS"/>
              </a:rPr>
              <a:t> </a:t>
            </a:r>
            <a:r>
              <a:rPr sz="2200" spc="-145" dirty="0">
                <a:latin typeface="Trebuchet MS"/>
                <a:cs typeface="Trebuchet MS"/>
              </a:rPr>
              <a:t>i</a:t>
            </a:r>
            <a:r>
              <a:rPr sz="2200" spc="-40" dirty="0">
                <a:latin typeface="Trebuchet MS"/>
                <a:cs typeface="Trebuchet MS"/>
              </a:rPr>
              <a:t> </a:t>
            </a:r>
            <a:r>
              <a:rPr sz="2200" spc="135" dirty="0">
                <a:latin typeface="Trebuchet MS"/>
                <a:cs typeface="Trebuchet MS"/>
              </a:rPr>
              <a:t>&lt;</a:t>
            </a:r>
            <a:r>
              <a:rPr sz="2200" spc="-60" dirty="0">
                <a:latin typeface="Trebuchet MS"/>
                <a:cs typeface="Trebuchet MS"/>
              </a:rPr>
              <a:t> </a:t>
            </a:r>
            <a:r>
              <a:rPr sz="2200" spc="-204" dirty="0">
                <a:latin typeface="Trebuchet MS"/>
                <a:cs typeface="Trebuchet MS"/>
              </a:rPr>
              <a:t>n;</a:t>
            </a:r>
            <a:r>
              <a:rPr sz="2200" spc="-285" dirty="0">
                <a:latin typeface="Trebuchet MS"/>
                <a:cs typeface="Trebuchet MS"/>
              </a:rPr>
              <a:t> </a:t>
            </a:r>
            <a:r>
              <a:rPr sz="2200" spc="-150" dirty="0">
                <a:latin typeface="Trebuchet MS"/>
                <a:cs typeface="Trebuchet MS"/>
              </a:rPr>
              <a:t>i</a:t>
            </a:r>
            <a:r>
              <a:rPr sz="2200" spc="60" dirty="0">
                <a:latin typeface="Trebuchet MS"/>
                <a:cs typeface="Trebuchet MS"/>
              </a:rPr>
              <a:t>++)</a:t>
            </a:r>
            <a:endParaRPr sz="2200">
              <a:latin typeface="Trebuchet MS"/>
              <a:cs typeface="Trebuchet MS"/>
            </a:endParaRPr>
          </a:p>
          <a:p>
            <a:pPr marR="3481070" algn="ctr">
              <a:spcBef>
                <a:spcPts val="75"/>
              </a:spcBef>
            </a:pPr>
            <a:r>
              <a:rPr sz="2200" spc="-185" dirty="0">
                <a:latin typeface="Trebuchet MS"/>
                <a:cs typeface="Trebuchet MS"/>
              </a:rPr>
              <a:t>i</a:t>
            </a:r>
            <a:r>
              <a:rPr sz="2200" spc="-229" dirty="0">
                <a:latin typeface="Trebuchet MS"/>
                <a:cs typeface="Trebuchet MS"/>
              </a:rPr>
              <a:t>f</a:t>
            </a:r>
            <a:r>
              <a:rPr sz="2200" spc="-70" dirty="0">
                <a:latin typeface="Trebuchet MS"/>
                <a:cs typeface="Trebuchet MS"/>
              </a:rPr>
              <a:t> </a:t>
            </a:r>
            <a:r>
              <a:rPr sz="2200" spc="-140" dirty="0">
                <a:latin typeface="Trebuchet MS"/>
                <a:cs typeface="Trebuchet MS"/>
              </a:rPr>
              <a:t>(a</a:t>
            </a:r>
            <a:r>
              <a:rPr sz="2200" spc="-110" dirty="0">
                <a:latin typeface="Trebuchet MS"/>
                <a:cs typeface="Trebuchet MS"/>
              </a:rPr>
              <a:t>[</a:t>
            </a:r>
            <a:r>
              <a:rPr sz="2200" spc="-150" dirty="0">
                <a:latin typeface="Trebuchet MS"/>
                <a:cs typeface="Trebuchet MS"/>
              </a:rPr>
              <a:t>i</a:t>
            </a:r>
            <a:r>
              <a:rPr sz="2200" spc="-75" dirty="0">
                <a:latin typeface="Trebuchet MS"/>
                <a:cs typeface="Trebuchet MS"/>
              </a:rPr>
              <a:t>]</a:t>
            </a:r>
            <a:r>
              <a:rPr sz="2200" spc="-40" dirty="0">
                <a:latin typeface="Trebuchet MS"/>
                <a:cs typeface="Trebuchet MS"/>
              </a:rPr>
              <a:t> </a:t>
            </a:r>
            <a:r>
              <a:rPr sz="2200" spc="135" dirty="0">
                <a:latin typeface="Trebuchet MS"/>
                <a:cs typeface="Trebuchet MS"/>
              </a:rPr>
              <a:t>==</a:t>
            </a:r>
            <a:r>
              <a:rPr sz="2200" spc="-80" dirty="0">
                <a:latin typeface="Trebuchet MS"/>
                <a:cs typeface="Trebuchet MS"/>
              </a:rPr>
              <a:t> </a:t>
            </a:r>
            <a:r>
              <a:rPr sz="2200" spc="-135" dirty="0">
                <a:latin typeface="Trebuchet MS"/>
                <a:cs typeface="Trebuchet MS"/>
              </a:rPr>
              <a:t>k</a:t>
            </a:r>
            <a:r>
              <a:rPr sz="2200" spc="-175" dirty="0">
                <a:latin typeface="Trebuchet MS"/>
                <a:cs typeface="Trebuchet MS"/>
              </a:rPr>
              <a:t>e</a:t>
            </a:r>
            <a:r>
              <a:rPr sz="2200" spc="-130" dirty="0">
                <a:latin typeface="Trebuchet MS"/>
                <a:cs typeface="Trebuchet MS"/>
              </a:rPr>
              <a:t>y</a:t>
            </a:r>
            <a:r>
              <a:rPr sz="2200" spc="-95" dirty="0">
                <a:latin typeface="Trebuchet MS"/>
                <a:cs typeface="Trebuchet MS"/>
              </a:rPr>
              <a:t>)</a:t>
            </a:r>
            <a:endParaRPr sz="2200">
              <a:latin typeface="Trebuchet MS"/>
              <a:cs typeface="Trebuchet MS"/>
            </a:endParaRPr>
          </a:p>
          <a:p>
            <a:pPr marR="3394075" algn="ctr">
              <a:spcBef>
                <a:spcPts val="75"/>
              </a:spcBef>
            </a:pPr>
            <a:r>
              <a:rPr sz="2200" spc="-45" dirty="0">
                <a:latin typeface="Trebuchet MS"/>
                <a:cs typeface="Trebuchet MS"/>
              </a:rPr>
              <a:t>r</a:t>
            </a:r>
            <a:r>
              <a:rPr sz="2200" spc="-140" dirty="0">
                <a:latin typeface="Trebuchet MS"/>
                <a:cs typeface="Trebuchet MS"/>
              </a:rPr>
              <a:t>et</a:t>
            </a:r>
            <a:r>
              <a:rPr sz="2200" spc="-50" dirty="0">
                <a:latin typeface="Trebuchet MS"/>
                <a:cs typeface="Trebuchet MS"/>
              </a:rPr>
              <a:t>ur</a:t>
            </a:r>
            <a:r>
              <a:rPr sz="2200" spc="-100" dirty="0">
                <a:latin typeface="Trebuchet MS"/>
                <a:cs typeface="Trebuchet MS"/>
              </a:rPr>
              <a:t>n</a:t>
            </a:r>
            <a:r>
              <a:rPr sz="2200" spc="-60" dirty="0">
                <a:latin typeface="Trebuchet MS"/>
                <a:cs typeface="Trebuchet MS"/>
              </a:rPr>
              <a:t> </a:t>
            </a:r>
            <a:r>
              <a:rPr sz="2200" spc="-150" dirty="0">
                <a:latin typeface="Trebuchet MS"/>
                <a:cs typeface="Trebuchet MS"/>
              </a:rPr>
              <a:t>i</a:t>
            </a:r>
            <a:r>
              <a:rPr sz="2200" spc="-305" dirty="0">
                <a:latin typeface="Trebuchet MS"/>
                <a:cs typeface="Trebuchet MS"/>
              </a:rPr>
              <a:t>;</a:t>
            </a:r>
            <a:endParaRPr sz="2200">
              <a:latin typeface="Trebuchet MS"/>
              <a:cs typeface="Trebuchet MS"/>
            </a:endParaRPr>
          </a:p>
          <a:p>
            <a:pPr marR="3378835" algn="ctr">
              <a:lnSpc>
                <a:spcPts val="2635"/>
              </a:lnSpc>
              <a:spcBef>
                <a:spcPts val="70"/>
              </a:spcBef>
            </a:pPr>
            <a:r>
              <a:rPr sz="2200" spc="-200" dirty="0">
                <a:latin typeface="Trebuchet MS"/>
                <a:cs typeface="Trebuchet MS"/>
              </a:rPr>
              <a:t>e</a:t>
            </a:r>
            <a:r>
              <a:rPr sz="2200" spc="-120" dirty="0">
                <a:latin typeface="Trebuchet MS"/>
                <a:cs typeface="Trebuchet MS"/>
              </a:rPr>
              <a:t>l</a:t>
            </a:r>
            <a:r>
              <a:rPr sz="2200" spc="-55" dirty="0">
                <a:latin typeface="Trebuchet MS"/>
                <a:cs typeface="Trebuchet MS"/>
              </a:rPr>
              <a:t>s</a:t>
            </a:r>
            <a:r>
              <a:rPr sz="2200" spc="-145" dirty="0">
                <a:latin typeface="Trebuchet MS"/>
                <a:cs typeface="Trebuchet MS"/>
              </a:rPr>
              <a:t>e</a:t>
            </a:r>
            <a:r>
              <a:rPr sz="2200" spc="-70" dirty="0">
                <a:latin typeface="Trebuchet MS"/>
                <a:cs typeface="Trebuchet MS"/>
              </a:rPr>
              <a:t> </a:t>
            </a:r>
            <a:r>
              <a:rPr sz="2200" spc="-40" dirty="0">
                <a:latin typeface="Trebuchet MS"/>
                <a:cs typeface="Trebuchet MS"/>
              </a:rPr>
              <a:t>r</a:t>
            </a:r>
            <a:r>
              <a:rPr sz="2200" spc="-95" dirty="0">
                <a:latin typeface="Trebuchet MS"/>
                <a:cs typeface="Trebuchet MS"/>
              </a:rPr>
              <a:t>etu</a:t>
            </a:r>
            <a:r>
              <a:rPr sz="2200" spc="-85" dirty="0">
                <a:latin typeface="Trebuchet MS"/>
                <a:cs typeface="Trebuchet MS"/>
              </a:rPr>
              <a:t>r</a:t>
            </a:r>
            <a:r>
              <a:rPr sz="2200" spc="-100" dirty="0">
                <a:latin typeface="Trebuchet MS"/>
                <a:cs typeface="Trebuchet MS"/>
              </a:rPr>
              <a:t>n</a:t>
            </a:r>
            <a:r>
              <a:rPr sz="2200" spc="-40" dirty="0">
                <a:latin typeface="Trebuchet MS"/>
                <a:cs typeface="Trebuchet MS"/>
              </a:rPr>
              <a:t> </a:t>
            </a:r>
            <a:r>
              <a:rPr sz="2200" spc="-90" dirty="0">
                <a:latin typeface="Trebuchet MS"/>
                <a:cs typeface="Trebuchet MS"/>
              </a:rPr>
              <a:t>-</a:t>
            </a:r>
            <a:r>
              <a:rPr sz="2200" spc="-185" dirty="0">
                <a:latin typeface="Trebuchet MS"/>
                <a:cs typeface="Trebuchet MS"/>
              </a:rPr>
              <a:t>1;</a:t>
            </a:r>
            <a:endParaRPr sz="2200">
              <a:latin typeface="Trebuchet MS"/>
              <a:cs typeface="Trebuchet MS"/>
            </a:endParaRPr>
          </a:p>
          <a:p>
            <a:pPr marL="295910" indent="-283845">
              <a:lnSpc>
                <a:spcPts val="2995"/>
              </a:lnSpc>
              <a:buClr>
                <a:srgbClr val="3891A7"/>
              </a:buClr>
              <a:buSzPct val="80000"/>
              <a:buFont typeface="Segoe UI Symbol"/>
              <a:buChar char="⚫"/>
              <a:tabLst>
                <a:tab pos="295910" algn="l"/>
                <a:tab pos="296545" algn="l"/>
              </a:tabLst>
            </a:pPr>
            <a:r>
              <a:rPr sz="2500" spc="245" dirty="0">
                <a:latin typeface="Trebuchet MS"/>
                <a:cs typeface="Trebuchet MS"/>
              </a:rPr>
              <a:t>W</a:t>
            </a:r>
            <a:r>
              <a:rPr sz="2500" spc="25" dirty="0">
                <a:latin typeface="Trebuchet MS"/>
                <a:cs typeface="Trebuchet MS"/>
              </a:rPr>
              <a:t>o</a:t>
            </a:r>
            <a:r>
              <a:rPr sz="2500" spc="-65" dirty="0">
                <a:latin typeface="Trebuchet MS"/>
                <a:cs typeface="Trebuchet MS"/>
              </a:rPr>
              <a:t>rst</a:t>
            </a:r>
            <a:r>
              <a:rPr sz="2500" spc="-60" dirty="0">
                <a:latin typeface="Trebuchet MS"/>
                <a:cs typeface="Trebuchet MS"/>
              </a:rPr>
              <a:t> </a:t>
            </a:r>
            <a:r>
              <a:rPr sz="2500" spc="280" dirty="0">
                <a:latin typeface="Trebuchet MS"/>
                <a:cs typeface="Trebuchet MS"/>
              </a:rPr>
              <a:t>C</a:t>
            </a:r>
            <a:r>
              <a:rPr sz="2500" spc="-260" dirty="0">
                <a:latin typeface="Trebuchet MS"/>
                <a:cs typeface="Trebuchet MS"/>
              </a:rPr>
              <a:t>a</a:t>
            </a:r>
            <a:r>
              <a:rPr sz="2500" spc="-110" dirty="0">
                <a:latin typeface="Trebuchet MS"/>
                <a:cs typeface="Trebuchet MS"/>
              </a:rPr>
              <a:t>se</a:t>
            </a:r>
            <a:r>
              <a:rPr sz="2500" spc="-60" dirty="0">
                <a:latin typeface="Trebuchet MS"/>
                <a:cs typeface="Trebuchet MS"/>
              </a:rPr>
              <a:t> </a:t>
            </a:r>
            <a:r>
              <a:rPr sz="2500" spc="-375" dirty="0">
                <a:latin typeface="Trebuchet MS"/>
                <a:cs typeface="Trebuchet MS"/>
              </a:rPr>
              <a:t>:</a:t>
            </a:r>
            <a:r>
              <a:rPr sz="2500" spc="-290" dirty="0">
                <a:latin typeface="Trebuchet MS"/>
                <a:cs typeface="Trebuchet MS"/>
              </a:rPr>
              <a:t> </a:t>
            </a:r>
            <a:r>
              <a:rPr sz="2500" spc="375" dirty="0">
                <a:latin typeface="Trebuchet MS"/>
                <a:cs typeface="Trebuchet MS"/>
              </a:rPr>
              <a:t>O</a:t>
            </a:r>
            <a:r>
              <a:rPr sz="2500" spc="-110" dirty="0">
                <a:latin typeface="Trebuchet MS"/>
                <a:cs typeface="Trebuchet MS"/>
              </a:rPr>
              <a:t>(</a:t>
            </a:r>
            <a:r>
              <a:rPr sz="2500" spc="-114" dirty="0">
                <a:latin typeface="Trebuchet MS"/>
                <a:cs typeface="Trebuchet MS"/>
              </a:rPr>
              <a:t>n)</a:t>
            </a:r>
            <a:r>
              <a:rPr sz="2500" spc="-55" dirty="0">
                <a:latin typeface="Trebuchet MS"/>
                <a:cs typeface="Trebuchet MS"/>
              </a:rPr>
              <a:t> </a:t>
            </a:r>
            <a:r>
              <a:rPr sz="2500" spc="-615" dirty="0">
                <a:latin typeface="Trebuchet MS"/>
                <a:cs typeface="Trebuchet MS"/>
              </a:rPr>
              <a:t>//</a:t>
            </a:r>
            <a:r>
              <a:rPr sz="2500" spc="-55" dirty="0">
                <a:latin typeface="Trebuchet MS"/>
                <a:cs typeface="Trebuchet MS"/>
              </a:rPr>
              <a:t> </a:t>
            </a:r>
            <a:r>
              <a:rPr sz="1600" spc="25" dirty="0">
                <a:latin typeface="Trebuchet MS"/>
                <a:cs typeface="Trebuchet MS"/>
              </a:rPr>
              <a:t>R</a:t>
            </a:r>
            <a:r>
              <a:rPr sz="1600" spc="-70" dirty="0">
                <a:latin typeface="Trebuchet MS"/>
                <a:cs typeface="Trebuchet MS"/>
              </a:rPr>
              <a:t>u</a:t>
            </a:r>
            <a:r>
              <a:rPr sz="1600" spc="-114" dirty="0">
                <a:latin typeface="Trebuchet MS"/>
                <a:cs typeface="Trebuchet MS"/>
              </a:rPr>
              <a:t>l</a:t>
            </a:r>
            <a:r>
              <a:rPr sz="1600" spc="-105" dirty="0">
                <a:latin typeface="Trebuchet MS"/>
                <a:cs typeface="Trebuchet MS"/>
              </a:rPr>
              <a:t>e</a:t>
            </a:r>
            <a:r>
              <a:rPr sz="1600" spc="-55" dirty="0">
                <a:latin typeface="Trebuchet MS"/>
                <a:cs typeface="Trebuchet MS"/>
              </a:rPr>
              <a:t> </a:t>
            </a:r>
            <a:r>
              <a:rPr sz="1600" spc="-40" dirty="0">
                <a:latin typeface="Trebuchet MS"/>
                <a:cs typeface="Trebuchet MS"/>
              </a:rPr>
              <a:t>1 </a:t>
            </a:r>
            <a:r>
              <a:rPr sz="1600" spc="-210" dirty="0">
                <a:latin typeface="Trebuchet MS"/>
                <a:cs typeface="Trebuchet MS"/>
              </a:rPr>
              <a:t>f</a:t>
            </a:r>
            <a:r>
              <a:rPr sz="1600" spc="20" dirty="0">
                <a:latin typeface="Trebuchet MS"/>
                <a:cs typeface="Trebuchet MS"/>
              </a:rPr>
              <a:t>or</a:t>
            </a:r>
            <a:r>
              <a:rPr sz="1600" spc="-40" dirty="0">
                <a:latin typeface="Trebuchet MS"/>
                <a:cs typeface="Trebuchet MS"/>
              </a:rPr>
              <a:t> </a:t>
            </a:r>
            <a:r>
              <a:rPr sz="1600" spc="-114" dirty="0">
                <a:latin typeface="Trebuchet MS"/>
                <a:cs typeface="Trebuchet MS"/>
              </a:rPr>
              <a:t>l</a:t>
            </a:r>
            <a:r>
              <a:rPr sz="1600" spc="-10" dirty="0">
                <a:latin typeface="Trebuchet MS"/>
                <a:cs typeface="Trebuchet MS"/>
              </a:rPr>
              <a:t>oop</a:t>
            </a:r>
            <a:r>
              <a:rPr sz="1600" spc="-40" dirty="0">
                <a:latin typeface="Trebuchet MS"/>
                <a:cs typeface="Trebuchet MS"/>
              </a:rPr>
              <a:t> </a:t>
            </a:r>
            <a:r>
              <a:rPr sz="1600" spc="-55" dirty="0">
                <a:latin typeface="Trebuchet MS"/>
                <a:cs typeface="Trebuchet MS"/>
              </a:rPr>
              <a:t>e</a:t>
            </a:r>
            <a:r>
              <a:rPr sz="1600" spc="-45" dirty="0">
                <a:latin typeface="Trebuchet MS"/>
                <a:cs typeface="Trebuchet MS"/>
              </a:rPr>
              <a:t>x</a:t>
            </a:r>
            <a:r>
              <a:rPr sz="1600" spc="-85" dirty="0">
                <a:latin typeface="Trebuchet MS"/>
                <a:cs typeface="Trebuchet MS"/>
              </a:rPr>
              <a:t>p</a:t>
            </a:r>
            <a:r>
              <a:rPr sz="1600" spc="-114" dirty="0">
                <a:latin typeface="Trebuchet MS"/>
                <a:cs typeface="Trebuchet MS"/>
              </a:rPr>
              <a:t>l</a:t>
            </a:r>
            <a:r>
              <a:rPr sz="1600" spc="-150" dirty="0">
                <a:latin typeface="Trebuchet MS"/>
                <a:cs typeface="Trebuchet MS"/>
              </a:rPr>
              <a:t>a</a:t>
            </a:r>
            <a:r>
              <a:rPr sz="1600" spc="-70" dirty="0">
                <a:latin typeface="Trebuchet MS"/>
                <a:cs typeface="Trebuchet MS"/>
              </a:rPr>
              <a:t>n</a:t>
            </a:r>
            <a:r>
              <a:rPr sz="1600" spc="-150" dirty="0">
                <a:latin typeface="Trebuchet MS"/>
                <a:cs typeface="Trebuchet MS"/>
              </a:rPr>
              <a:t>a</a:t>
            </a:r>
            <a:r>
              <a:rPr sz="1600" spc="-110" dirty="0">
                <a:latin typeface="Trebuchet MS"/>
                <a:cs typeface="Trebuchet MS"/>
              </a:rPr>
              <a:t>t</a:t>
            </a:r>
            <a:r>
              <a:rPr sz="1600" spc="-100" dirty="0">
                <a:latin typeface="Trebuchet MS"/>
                <a:cs typeface="Trebuchet MS"/>
              </a:rPr>
              <a:t>i</a:t>
            </a:r>
            <a:r>
              <a:rPr sz="1600" spc="-25" dirty="0">
                <a:latin typeface="Trebuchet MS"/>
                <a:cs typeface="Trebuchet MS"/>
              </a:rPr>
              <a:t>on</a:t>
            </a:r>
            <a:endParaRPr sz="1600">
              <a:latin typeface="Trebuchet MS"/>
              <a:cs typeface="Trebuchet MS"/>
            </a:endParaRPr>
          </a:p>
          <a:p>
            <a:pPr marL="295910" indent="-283845">
              <a:spcBef>
                <a:spcPts val="5"/>
              </a:spcBef>
              <a:buClr>
                <a:srgbClr val="3891A7"/>
              </a:buClr>
              <a:buSzPct val="80000"/>
              <a:buFont typeface="Segoe UI Symbol"/>
              <a:buChar char="⚫"/>
              <a:tabLst>
                <a:tab pos="295910" algn="l"/>
                <a:tab pos="296545" algn="l"/>
              </a:tabLst>
            </a:pPr>
            <a:r>
              <a:rPr sz="2500" spc="105" dirty="0">
                <a:latin typeface="Trebuchet MS"/>
                <a:cs typeface="Trebuchet MS"/>
              </a:rPr>
              <a:t>A</a:t>
            </a:r>
            <a:r>
              <a:rPr sz="2500" spc="-175" dirty="0">
                <a:latin typeface="Trebuchet MS"/>
                <a:cs typeface="Trebuchet MS"/>
              </a:rPr>
              <a:t>v</a:t>
            </a:r>
            <a:r>
              <a:rPr sz="2500" spc="-130" dirty="0">
                <a:latin typeface="Trebuchet MS"/>
                <a:cs typeface="Trebuchet MS"/>
              </a:rPr>
              <a:t>er</a:t>
            </a:r>
            <a:r>
              <a:rPr sz="2500" spc="-160" dirty="0">
                <a:latin typeface="Trebuchet MS"/>
                <a:cs typeface="Trebuchet MS"/>
              </a:rPr>
              <a:t>a</a:t>
            </a:r>
            <a:r>
              <a:rPr sz="2500" spc="-200" dirty="0">
                <a:latin typeface="Trebuchet MS"/>
                <a:cs typeface="Trebuchet MS"/>
              </a:rPr>
              <a:t>g</a:t>
            </a:r>
            <a:r>
              <a:rPr sz="2500" spc="-170" dirty="0">
                <a:latin typeface="Trebuchet MS"/>
                <a:cs typeface="Trebuchet MS"/>
              </a:rPr>
              <a:t>e</a:t>
            </a:r>
            <a:r>
              <a:rPr sz="2500" spc="-60" dirty="0">
                <a:latin typeface="Trebuchet MS"/>
                <a:cs typeface="Trebuchet MS"/>
              </a:rPr>
              <a:t> </a:t>
            </a:r>
            <a:r>
              <a:rPr sz="2500" spc="280" dirty="0">
                <a:latin typeface="Trebuchet MS"/>
                <a:cs typeface="Trebuchet MS"/>
              </a:rPr>
              <a:t>C</a:t>
            </a:r>
            <a:r>
              <a:rPr sz="2500" spc="-260" dirty="0">
                <a:latin typeface="Trebuchet MS"/>
                <a:cs typeface="Trebuchet MS"/>
              </a:rPr>
              <a:t>a</a:t>
            </a:r>
            <a:r>
              <a:rPr sz="2500" spc="-110" dirty="0">
                <a:latin typeface="Trebuchet MS"/>
                <a:cs typeface="Trebuchet MS"/>
              </a:rPr>
              <a:t>se</a:t>
            </a:r>
            <a:r>
              <a:rPr sz="2500" spc="-35" dirty="0">
                <a:latin typeface="Trebuchet MS"/>
                <a:cs typeface="Trebuchet MS"/>
              </a:rPr>
              <a:t> </a:t>
            </a:r>
            <a:r>
              <a:rPr sz="2500" spc="-375" dirty="0">
                <a:latin typeface="Trebuchet MS"/>
                <a:cs typeface="Trebuchet MS"/>
              </a:rPr>
              <a:t>:</a:t>
            </a:r>
            <a:endParaRPr sz="2500">
              <a:latin typeface="Trebuchet MS"/>
              <a:cs typeface="Trebuchet MS"/>
            </a:endParaRPr>
          </a:p>
          <a:p>
            <a:pPr marL="332740">
              <a:spcBef>
                <a:spcPts val="225"/>
              </a:spcBef>
            </a:pPr>
            <a:r>
              <a:rPr sz="1700" spc="-45" dirty="0">
                <a:latin typeface="Trebuchet MS"/>
                <a:cs typeface="Trebuchet MS"/>
              </a:rPr>
              <a:t>I</a:t>
            </a:r>
            <a:r>
              <a:rPr sz="1700" spc="-204" dirty="0">
                <a:latin typeface="Trebuchet MS"/>
                <a:cs typeface="Trebuchet MS"/>
              </a:rPr>
              <a:t>f</a:t>
            </a:r>
            <a:r>
              <a:rPr sz="1700" spc="-75" dirty="0">
                <a:latin typeface="Trebuchet MS"/>
                <a:cs typeface="Trebuchet MS"/>
              </a:rPr>
              <a:t> </a:t>
            </a:r>
            <a:r>
              <a:rPr sz="1700" spc="-105" dirty="0">
                <a:latin typeface="Trebuchet MS"/>
                <a:cs typeface="Trebuchet MS"/>
              </a:rPr>
              <a:t>t</a:t>
            </a:r>
            <a:r>
              <a:rPr sz="1700" spc="-70" dirty="0">
                <a:latin typeface="Trebuchet MS"/>
                <a:cs typeface="Trebuchet MS"/>
              </a:rPr>
              <a:t>h</a:t>
            </a:r>
            <a:r>
              <a:rPr sz="1700" spc="-114" dirty="0">
                <a:latin typeface="Trebuchet MS"/>
                <a:cs typeface="Trebuchet MS"/>
              </a:rPr>
              <a:t>e</a:t>
            </a:r>
            <a:r>
              <a:rPr sz="1700" spc="-60" dirty="0">
                <a:latin typeface="Trebuchet MS"/>
                <a:cs typeface="Trebuchet MS"/>
              </a:rPr>
              <a:t> </a:t>
            </a:r>
            <a:r>
              <a:rPr sz="1700" spc="-95" dirty="0">
                <a:latin typeface="Trebuchet MS"/>
                <a:cs typeface="Trebuchet MS"/>
              </a:rPr>
              <a:t>k</a:t>
            </a:r>
            <a:r>
              <a:rPr sz="1700" spc="-140" dirty="0">
                <a:latin typeface="Trebuchet MS"/>
                <a:cs typeface="Trebuchet MS"/>
              </a:rPr>
              <a:t>e</a:t>
            </a:r>
            <a:r>
              <a:rPr sz="1700" spc="-95" dirty="0">
                <a:latin typeface="Trebuchet MS"/>
                <a:cs typeface="Trebuchet MS"/>
              </a:rPr>
              <a:t>y</a:t>
            </a:r>
            <a:r>
              <a:rPr sz="1700" spc="-60" dirty="0">
                <a:latin typeface="Trebuchet MS"/>
                <a:cs typeface="Trebuchet MS"/>
              </a:rPr>
              <a:t> </a:t>
            </a:r>
            <a:r>
              <a:rPr sz="1700" spc="-110" dirty="0">
                <a:latin typeface="Trebuchet MS"/>
                <a:cs typeface="Trebuchet MS"/>
              </a:rPr>
              <a:t>i</a:t>
            </a:r>
            <a:r>
              <a:rPr sz="1700" spc="-35" dirty="0">
                <a:latin typeface="Trebuchet MS"/>
                <a:cs typeface="Trebuchet MS"/>
              </a:rPr>
              <a:t>s</a:t>
            </a:r>
            <a:r>
              <a:rPr sz="1700" spc="-45" dirty="0">
                <a:latin typeface="Trebuchet MS"/>
                <a:cs typeface="Trebuchet MS"/>
              </a:rPr>
              <a:t> </a:t>
            </a:r>
            <a:r>
              <a:rPr sz="1700" spc="-110" dirty="0">
                <a:latin typeface="Trebuchet MS"/>
                <a:cs typeface="Trebuchet MS"/>
              </a:rPr>
              <a:t>i</a:t>
            </a:r>
            <a:r>
              <a:rPr sz="1700" spc="-80" dirty="0">
                <a:latin typeface="Trebuchet MS"/>
                <a:cs typeface="Trebuchet MS"/>
              </a:rPr>
              <a:t>n</a:t>
            </a:r>
            <a:r>
              <a:rPr sz="1700" spc="-50" dirty="0">
                <a:latin typeface="Trebuchet MS"/>
                <a:cs typeface="Trebuchet MS"/>
              </a:rPr>
              <a:t> </a:t>
            </a:r>
            <a:r>
              <a:rPr sz="1700" spc="-105" dirty="0">
                <a:latin typeface="Trebuchet MS"/>
                <a:cs typeface="Trebuchet MS"/>
              </a:rPr>
              <a:t>t</a:t>
            </a:r>
            <a:r>
              <a:rPr sz="1700" spc="-70" dirty="0">
                <a:latin typeface="Trebuchet MS"/>
                <a:cs typeface="Trebuchet MS"/>
              </a:rPr>
              <a:t>h</a:t>
            </a:r>
            <a:r>
              <a:rPr sz="1700" spc="-114" dirty="0">
                <a:latin typeface="Trebuchet MS"/>
                <a:cs typeface="Trebuchet MS"/>
              </a:rPr>
              <a:t>e</a:t>
            </a:r>
            <a:r>
              <a:rPr sz="1700" spc="-85" dirty="0">
                <a:latin typeface="Trebuchet MS"/>
                <a:cs typeface="Trebuchet MS"/>
              </a:rPr>
              <a:t> </a:t>
            </a:r>
            <a:r>
              <a:rPr sz="1700" spc="-200" dirty="0">
                <a:latin typeface="Trebuchet MS"/>
                <a:cs typeface="Trebuchet MS"/>
              </a:rPr>
              <a:t>f</a:t>
            </a:r>
            <a:r>
              <a:rPr sz="1700" spc="-110" dirty="0">
                <a:latin typeface="Trebuchet MS"/>
                <a:cs typeface="Trebuchet MS"/>
              </a:rPr>
              <a:t>i</a:t>
            </a:r>
            <a:r>
              <a:rPr sz="1700" spc="-10" dirty="0">
                <a:latin typeface="Trebuchet MS"/>
                <a:cs typeface="Trebuchet MS"/>
              </a:rPr>
              <a:t>r</a:t>
            </a:r>
            <a:r>
              <a:rPr sz="1700" spc="-25" dirty="0">
                <a:latin typeface="Trebuchet MS"/>
                <a:cs typeface="Trebuchet MS"/>
              </a:rPr>
              <a:t>s</a:t>
            </a:r>
            <a:r>
              <a:rPr sz="1700" spc="-110" dirty="0">
                <a:latin typeface="Trebuchet MS"/>
                <a:cs typeface="Trebuchet MS"/>
              </a:rPr>
              <a:t>t</a:t>
            </a:r>
            <a:r>
              <a:rPr sz="1700" spc="-50" dirty="0">
                <a:latin typeface="Trebuchet MS"/>
                <a:cs typeface="Trebuchet MS"/>
              </a:rPr>
              <a:t> </a:t>
            </a:r>
            <a:r>
              <a:rPr sz="1700" spc="-180" dirty="0">
                <a:latin typeface="Trebuchet MS"/>
                <a:cs typeface="Trebuchet MS"/>
              </a:rPr>
              <a:t>a</a:t>
            </a:r>
            <a:r>
              <a:rPr sz="1700" spc="-20" dirty="0">
                <a:latin typeface="Trebuchet MS"/>
                <a:cs typeface="Trebuchet MS"/>
              </a:rPr>
              <a:t>r</a:t>
            </a:r>
            <a:r>
              <a:rPr sz="1700" spc="-65" dirty="0">
                <a:latin typeface="Trebuchet MS"/>
                <a:cs typeface="Trebuchet MS"/>
              </a:rPr>
              <a:t>r</a:t>
            </a:r>
            <a:r>
              <a:rPr sz="1700" spc="-175" dirty="0">
                <a:latin typeface="Trebuchet MS"/>
                <a:cs typeface="Trebuchet MS"/>
              </a:rPr>
              <a:t>a</a:t>
            </a:r>
            <a:r>
              <a:rPr sz="1700" spc="-95" dirty="0">
                <a:latin typeface="Trebuchet MS"/>
                <a:cs typeface="Trebuchet MS"/>
              </a:rPr>
              <a:t>y</a:t>
            </a:r>
            <a:r>
              <a:rPr sz="1700" spc="-15" dirty="0">
                <a:latin typeface="Trebuchet MS"/>
                <a:cs typeface="Trebuchet MS"/>
              </a:rPr>
              <a:t> </a:t>
            </a:r>
            <a:r>
              <a:rPr sz="1700" spc="-90" dirty="0">
                <a:latin typeface="Trebuchet MS"/>
                <a:cs typeface="Trebuchet MS"/>
              </a:rPr>
              <a:t>p</a:t>
            </a:r>
            <a:r>
              <a:rPr sz="1700" spc="-5" dirty="0">
                <a:latin typeface="Trebuchet MS"/>
                <a:cs typeface="Trebuchet MS"/>
              </a:rPr>
              <a:t>o</a:t>
            </a:r>
            <a:r>
              <a:rPr sz="1700" spc="-20" dirty="0">
                <a:latin typeface="Trebuchet MS"/>
                <a:cs typeface="Trebuchet MS"/>
              </a:rPr>
              <a:t>s</a:t>
            </a:r>
            <a:r>
              <a:rPr sz="1700" spc="-110" dirty="0">
                <a:latin typeface="Trebuchet MS"/>
                <a:cs typeface="Trebuchet MS"/>
              </a:rPr>
              <a:t>i</a:t>
            </a:r>
            <a:r>
              <a:rPr sz="1700" spc="-105" dirty="0">
                <a:latin typeface="Trebuchet MS"/>
                <a:cs typeface="Trebuchet MS"/>
              </a:rPr>
              <a:t>t</a:t>
            </a:r>
            <a:r>
              <a:rPr sz="1700" spc="-110" dirty="0">
                <a:latin typeface="Trebuchet MS"/>
                <a:cs typeface="Trebuchet MS"/>
              </a:rPr>
              <a:t>i</a:t>
            </a:r>
            <a:r>
              <a:rPr sz="1700" spc="-25" dirty="0">
                <a:latin typeface="Trebuchet MS"/>
                <a:cs typeface="Trebuchet MS"/>
              </a:rPr>
              <a:t>o</a:t>
            </a:r>
            <a:r>
              <a:rPr sz="1700" spc="-20" dirty="0">
                <a:latin typeface="Trebuchet MS"/>
                <a:cs typeface="Trebuchet MS"/>
              </a:rPr>
              <a:t>n</a:t>
            </a:r>
            <a:r>
              <a:rPr sz="1700" spc="-254" dirty="0">
                <a:latin typeface="Trebuchet MS"/>
                <a:cs typeface="Trebuchet MS"/>
              </a:rPr>
              <a:t>:</a:t>
            </a:r>
            <a:r>
              <a:rPr sz="1700" spc="-265" dirty="0">
                <a:latin typeface="Trebuchet MS"/>
                <a:cs typeface="Trebuchet MS"/>
              </a:rPr>
              <a:t> </a:t>
            </a:r>
            <a:r>
              <a:rPr sz="1700" spc="-40" dirty="0">
                <a:latin typeface="Trebuchet MS"/>
                <a:cs typeface="Trebuchet MS"/>
              </a:rPr>
              <a:t>1</a:t>
            </a:r>
            <a:r>
              <a:rPr sz="1700" spc="-50" dirty="0">
                <a:latin typeface="Trebuchet MS"/>
                <a:cs typeface="Trebuchet MS"/>
              </a:rPr>
              <a:t> </a:t>
            </a:r>
            <a:r>
              <a:rPr sz="1700" spc="-35" dirty="0">
                <a:latin typeface="Trebuchet MS"/>
                <a:cs typeface="Trebuchet MS"/>
              </a:rPr>
              <a:t>c</a:t>
            </a:r>
            <a:r>
              <a:rPr sz="1700" spc="-50" dirty="0">
                <a:latin typeface="Trebuchet MS"/>
                <a:cs typeface="Trebuchet MS"/>
              </a:rPr>
              <a:t>o</a:t>
            </a:r>
            <a:r>
              <a:rPr sz="1700" spc="-95" dirty="0">
                <a:latin typeface="Trebuchet MS"/>
                <a:cs typeface="Trebuchet MS"/>
              </a:rPr>
              <a:t>m</a:t>
            </a:r>
            <a:r>
              <a:rPr sz="1700" spc="-90" dirty="0">
                <a:latin typeface="Trebuchet MS"/>
                <a:cs typeface="Trebuchet MS"/>
              </a:rPr>
              <a:t>p</a:t>
            </a:r>
            <a:r>
              <a:rPr sz="1700" spc="-180" dirty="0">
                <a:latin typeface="Trebuchet MS"/>
                <a:cs typeface="Trebuchet MS"/>
              </a:rPr>
              <a:t>a</a:t>
            </a:r>
            <a:r>
              <a:rPr sz="1700" spc="-60" dirty="0">
                <a:latin typeface="Trebuchet MS"/>
                <a:cs typeface="Trebuchet MS"/>
              </a:rPr>
              <a:t>r</a:t>
            </a:r>
            <a:r>
              <a:rPr sz="1700" spc="-40" dirty="0">
                <a:latin typeface="Trebuchet MS"/>
                <a:cs typeface="Trebuchet MS"/>
              </a:rPr>
              <a:t>i</a:t>
            </a:r>
            <a:r>
              <a:rPr sz="1700" spc="-45" dirty="0">
                <a:latin typeface="Trebuchet MS"/>
                <a:cs typeface="Trebuchet MS"/>
              </a:rPr>
              <a:t>s</a:t>
            </a:r>
            <a:r>
              <a:rPr sz="1700" spc="-25" dirty="0">
                <a:latin typeface="Trebuchet MS"/>
                <a:cs typeface="Trebuchet MS"/>
              </a:rPr>
              <a:t>on</a:t>
            </a:r>
            <a:endParaRPr sz="1700">
              <a:latin typeface="Trebuchet MS"/>
              <a:cs typeface="Trebuchet MS"/>
            </a:endParaRPr>
          </a:p>
          <a:p>
            <a:pPr marL="332740">
              <a:spcBef>
                <a:spcPts val="195"/>
              </a:spcBef>
            </a:pPr>
            <a:r>
              <a:rPr sz="1700" spc="-50" dirty="0">
                <a:latin typeface="Trebuchet MS"/>
                <a:cs typeface="Trebuchet MS"/>
              </a:rPr>
              <a:t>I</a:t>
            </a:r>
            <a:r>
              <a:rPr sz="1700" spc="-204" dirty="0">
                <a:latin typeface="Trebuchet MS"/>
                <a:cs typeface="Trebuchet MS"/>
              </a:rPr>
              <a:t>f</a:t>
            </a:r>
            <a:r>
              <a:rPr sz="1700" spc="-80" dirty="0">
                <a:latin typeface="Trebuchet MS"/>
                <a:cs typeface="Trebuchet MS"/>
              </a:rPr>
              <a:t> </a:t>
            </a:r>
            <a:r>
              <a:rPr sz="1700" spc="-105" dirty="0">
                <a:latin typeface="Trebuchet MS"/>
                <a:cs typeface="Trebuchet MS"/>
              </a:rPr>
              <a:t>t</a:t>
            </a:r>
            <a:r>
              <a:rPr sz="1700" spc="-75" dirty="0">
                <a:latin typeface="Trebuchet MS"/>
                <a:cs typeface="Trebuchet MS"/>
              </a:rPr>
              <a:t>h</a:t>
            </a:r>
            <a:r>
              <a:rPr sz="1700" spc="-110" dirty="0">
                <a:latin typeface="Trebuchet MS"/>
                <a:cs typeface="Trebuchet MS"/>
              </a:rPr>
              <a:t>e</a:t>
            </a:r>
            <a:r>
              <a:rPr sz="1700" spc="-60" dirty="0">
                <a:latin typeface="Trebuchet MS"/>
                <a:cs typeface="Trebuchet MS"/>
              </a:rPr>
              <a:t> </a:t>
            </a:r>
            <a:r>
              <a:rPr sz="1700" spc="-95" dirty="0">
                <a:latin typeface="Trebuchet MS"/>
                <a:cs typeface="Trebuchet MS"/>
              </a:rPr>
              <a:t>k</a:t>
            </a:r>
            <a:r>
              <a:rPr sz="1700" spc="-140" dirty="0">
                <a:latin typeface="Trebuchet MS"/>
                <a:cs typeface="Trebuchet MS"/>
              </a:rPr>
              <a:t>e</a:t>
            </a:r>
            <a:r>
              <a:rPr sz="1700" spc="-95" dirty="0">
                <a:latin typeface="Trebuchet MS"/>
                <a:cs typeface="Trebuchet MS"/>
              </a:rPr>
              <a:t>y</a:t>
            </a:r>
            <a:r>
              <a:rPr sz="1700" spc="-60" dirty="0">
                <a:latin typeface="Trebuchet MS"/>
                <a:cs typeface="Trebuchet MS"/>
              </a:rPr>
              <a:t> </a:t>
            </a:r>
            <a:r>
              <a:rPr sz="1700" spc="-110" dirty="0">
                <a:latin typeface="Trebuchet MS"/>
                <a:cs typeface="Trebuchet MS"/>
              </a:rPr>
              <a:t>i</a:t>
            </a:r>
            <a:r>
              <a:rPr sz="1700" spc="-35" dirty="0">
                <a:latin typeface="Trebuchet MS"/>
                <a:cs typeface="Trebuchet MS"/>
              </a:rPr>
              <a:t>s</a:t>
            </a:r>
            <a:r>
              <a:rPr sz="1700" spc="-45" dirty="0">
                <a:latin typeface="Trebuchet MS"/>
                <a:cs typeface="Trebuchet MS"/>
              </a:rPr>
              <a:t> </a:t>
            </a:r>
            <a:r>
              <a:rPr sz="1700" spc="-110" dirty="0">
                <a:latin typeface="Trebuchet MS"/>
                <a:cs typeface="Trebuchet MS"/>
              </a:rPr>
              <a:t>i</a:t>
            </a:r>
            <a:r>
              <a:rPr sz="1700" spc="-80" dirty="0">
                <a:latin typeface="Trebuchet MS"/>
                <a:cs typeface="Trebuchet MS"/>
              </a:rPr>
              <a:t>n</a:t>
            </a:r>
            <a:r>
              <a:rPr sz="1700" spc="-50" dirty="0">
                <a:latin typeface="Trebuchet MS"/>
                <a:cs typeface="Trebuchet MS"/>
              </a:rPr>
              <a:t> </a:t>
            </a:r>
            <a:r>
              <a:rPr sz="1700" spc="-105" dirty="0">
                <a:latin typeface="Trebuchet MS"/>
                <a:cs typeface="Trebuchet MS"/>
              </a:rPr>
              <a:t>t</a:t>
            </a:r>
            <a:r>
              <a:rPr sz="1700" spc="-75" dirty="0">
                <a:latin typeface="Trebuchet MS"/>
                <a:cs typeface="Trebuchet MS"/>
              </a:rPr>
              <a:t>h</a:t>
            </a:r>
            <a:r>
              <a:rPr sz="1700" spc="-110" dirty="0">
                <a:latin typeface="Trebuchet MS"/>
                <a:cs typeface="Trebuchet MS"/>
              </a:rPr>
              <a:t>e</a:t>
            </a:r>
            <a:r>
              <a:rPr sz="1700" spc="-85" dirty="0">
                <a:latin typeface="Trebuchet MS"/>
                <a:cs typeface="Trebuchet MS"/>
              </a:rPr>
              <a:t> </a:t>
            </a:r>
            <a:r>
              <a:rPr sz="1700" spc="-45" dirty="0">
                <a:latin typeface="Trebuchet MS"/>
                <a:cs typeface="Trebuchet MS"/>
              </a:rPr>
              <a:t>s</a:t>
            </a:r>
            <a:r>
              <a:rPr sz="1700" spc="-60" dirty="0">
                <a:latin typeface="Trebuchet MS"/>
                <a:cs typeface="Trebuchet MS"/>
              </a:rPr>
              <a:t>ec</a:t>
            </a:r>
            <a:r>
              <a:rPr sz="1700" spc="-75" dirty="0">
                <a:latin typeface="Trebuchet MS"/>
                <a:cs typeface="Trebuchet MS"/>
              </a:rPr>
              <a:t>on</a:t>
            </a:r>
            <a:r>
              <a:rPr sz="1700" spc="-80" dirty="0">
                <a:latin typeface="Trebuchet MS"/>
                <a:cs typeface="Trebuchet MS"/>
              </a:rPr>
              <a:t>d</a:t>
            </a:r>
            <a:r>
              <a:rPr sz="1700" spc="-45" dirty="0">
                <a:latin typeface="Trebuchet MS"/>
                <a:cs typeface="Trebuchet MS"/>
              </a:rPr>
              <a:t> </a:t>
            </a:r>
            <a:r>
              <a:rPr sz="1700" spc="-175" dirty="0">
                <a:latin typeface="Trebuchet MS"/>
                <a:cs typeface="Trebuchet MS"/>
              </a:rPr>
              <a:t>a</a:t>
            </a:r>
            <a:r>
              <a:rPr sz="1700" spc="-15" dirty="0">
                <a:latin typeface="Trebuchet MS"/>
                <a:cs typeface="Trebuchet MS"/>
              </a:rPr>
              <a:t>r</a:t>
            </a:r>
            <a:r>
              <a:rPr sz="1700" spc="-65" dirty="0">
                <a:latin typeface="Trebuchet MS"/>
                <a:cs typeface="Trebuchet MS"/>
              </a:rPr>
              <a:t>r</a:t>
            </a:r>
            <a:r>
              <a:rPr sz="1700" spc="-175" dirty="0">
                <a:latin typeface="Trebuchet MS"/>
                <a:cs typeface="Trebuchet MS"/>
              </a:rPr>
              <a:t>a</a:t>
            </a:r>
            <a:r>
              <a:rPr sz="1700" spc="-95" dirty="0">
                <a:latin typeface="Trebuchet MS"/>
                <a:cs typeface="Trebuchet MS"/>
              </a:rPr>
              <a:t>y</a:t>
            </a:r>
            <a:r>
              <a:rPr sz="1700" spc="-15" dirty="0">
                <a:latin typeface="Trebuchet MS"/>
                <a:cs typeface="Trebuchet MS"/>
              </a:rPr>
              <a:t> </a:t>
            </a:r>
            <a:r>
              <a:rPr sz="1700" spc="-90" dirty="0">
                <a:latin typeface="Trebuchet MS"/>
                <a:cs typeface="Trebuchet MS"/>
              </a:rPr>
              <a:t>p</a:t>
            </a:r>
            <a:r>
              <a:rPr sz="1700" spc="20" dirty="0">
                <a:latin typeface="Trebuchet MS"/>
                <a:cs typeface="Trebuchet MS"/>
              </a:rPr>
              <a:t>o</a:t>
            </a:r>
            <a:r>
              <a:rPr sz="1700" spc="-45" dirty="0">
                <a:latin typeface="Trebuchet MS"/>
                <a:cs typeface="Trebuchet MS"/>
              </a:rPr>
              <a:t>s</a:t>
            </a:r>
            <a:r>
              <a:rPr sz="1700" spc="-110" dirty="0">
                <a:latin typeface="Trebuchet MS"/>
                <a:cs typeface="Trebuchet MS"/>
              </a:rPr>
              <a:t>i</a:t>
            </a:r>
            <a:r>
              <a:rPr sz="1700" spc="-105" dirty="0">
                <a:latin typeface="Trebuchet MS"/>
                <a:cs typeface="Trebuchet MS"/>
              </a:rPr>
              <a:t>t</a:t>
            </a:r>
            <a:r>
              <a:rPr sz="1700" spc="-110" dirty="0">
                <a:latin typeface="Trebuchet MS"/>
                <a:cs typeface="Trebuchet MS"/>
              </a:rPr>
              <a:t>i</a:t>
            </a:r>
            <a:r>
              <a:rPr sz="1700" spc="20" dirty="0">
                <a:latin typeface="Trebuchet MS"/>
                <a:cs typeface="Trebuchet MS"/>
              </a:rPr>
              <a:t>o</a:t>
            </a:r>
            <a:r>
              <a:rPr sz="1700" spc="-75" dirty="0">
                <a:latin typeface="Trebuchet MS"/>
                <a:cs typeface="Trebuchet MS"/>
              </a:rPr>
              <a:t>n</a:t>
            </a:r>
            <a:r>
              <a:rPr sz="1700" spc="-254" dirty="0">
                <a:latin typeface="Trebuchet MS"/>
                <a:cs typeface="Trebuchet MS"/>
              </a:rPr>
              <a:t>:</a:t>
            </a:r>
            <a:r>
              <a:rPr sz="1700" spc="-265" dirty="0">
                <a:latin typeface="Trebuchet MS"/>
                <a:cs typeface="Trebuchet MS"/>
              </a:rPr>
              <a:t> </a:t>
            </a:r>
            <a:r>
              <a:rPr sz="1700" spc="-40" dirty="0">
                <a:latin typeface="Trebuchet MS"/>
                <a:cs typeface="Trebuchet MS"/>
              </a:rPr>
              <a:t>2</a:t>
            </a:r>
            <a:r>
              <a:rPr sz="1700" spc="-50" dirty="0">
                <a:latin typeface="Trebuchet MS"/>
                <a:cs typeface="Trebuchet MS"/>
              </a:rPr>
              <a:t> </a:t>
            </a:r>
            <a:r>
              <a:rPr sz="1700" spc="-35" dirty="0">
                <a:latin typeface="Trebuchet MS"/>
                <a:cs typeface="Trebuchet MS"/>
              </a:rPr>
              <a:t>c</a:t>
            </a:r>
            <a:r>
              <a:rPr sz="1700" spc="-45" dirty="0">
                <a:latin typeface="Trebuchet MS"/>
                <a:cs typeface="Trebuchet MS"/>
              </a:rPr>
              <a:t>o</a:t>
            </a:r>
            <a:r>
              <a:rPr sz="1700" spc="-114" dirty="0">
                <a:latin typeface="Trebuchet MS"/>
                <a:cs typeface="Trebuchet MS"/>
              </a:rPr>
              <a:t>m</a:t>
            </a:r>
            <a:r>
              <a:rPr sz="1700" spc="-70" dirty="0">
                <a:latin typeface="Trebuchet MS"/>
                <a:cs typeface="Trebuchet MS"/>
              </a:rPr>
              <a:t>p</a:t>
            </a:r>
            <a:r>
              <a:rPr sz="1700" spc="-175" dirty="0">
                <a:latin typeface="Trebuchet MS"/>
                <a:cs typeface="Trebuchet MS"/>
              </a:rPr>
              <a:t>a</a:t>
            </a:r>
            <a:r>
              <a:rPr sz="1700" spc="-60" dirty="0">
                <a:latin typeface="Trebuchet MS"/>
                <a:cs typeface="Trebuchet MS"/>
              </a:rPr>
              <a:t>r</a:t>
            </a:r>
            <a:r>
              <a:rPr sz="1700" spc="-40" dirty="0">
                <a:latin typeface="Trebuchet MS"/>
                <a:cs typeface="Trebuchet MS"/>
              </a:rPr>
              <a:t>i</a:t>
            </a:r>
            <a:r>
              <a:rPr sz="1700" spc="-45" dirty="0">
                <a:latin typeface="Trebuchet MS"/>
                <a:cs typeface="Trebuchet MS"/>
              </a:rPr>
              <a:t>s</a:t>
            </a:r>
            <a:r>
              <a:rPr sz="1700" spc="20" dirty="0">
                <a:latin typeface="Trebuchet MS"/>
                <a:cs typeface="Trebuchet MS"/>
              </a:rPr>
              <a:t>o</a:t>
            </a:r>
            <a:r>
              <a:rPr sz="1700" spc="-75" dirty="0">
                <a:latin typeface="Trebuchet MS"/>
                <a:cs typeface="Trebuchet MS"/>
              </a:rPr>
              <a:t>n</a:t>
            </a:r>
            <a:r>
              <a:rPr sz="1700" spc="-35" dirty="0">
                <a:latin typeface="Trebuchet MS"/>
                <a:cs typeface="Trebuchet MS"/>
              </a:rPr>
              <a:t>s</a:t>
            </a:r>
            <a:endParaRPr sz="1700">
              <a:latin typeface="Trebuchet MS"/>
              <a:cs typeface="Trebuchet MS"/>
            </a:endParaRPr>
          </a:p>
          <a:p>
            <a:pPr marL="332740">
              <a:spcBef>
                <a:spcPts val="190"/>
              </a:spcBef>
            </a:pPr>
            <a:r>
              <a:rPr sz="1700" spc="-245" dirty="0">
                <a:latin typeface="Trebuchet MS"/>
                <a:cs typeface="Trebuchet MS"/>
              </a:rPr>
              <a:t>...</a:t>
            </a:r>
            <a:endParaRPr sz="1700">
              <a:latin typeface="Trebuchet MS"/>
              <a:cs typeface="Trebuchet MS"/>
            </a:endParaRPr>
          </a:p>
          <a:p>
            <a:pPr marL="332740">
              <a:spcBef>
                <a:spcPts val="195"/>
              </a:spcBef>
            </a:pPr>
            <a:r>
              <a:rPr sz="1700" spc="-50" dirty="0">
                <a:latin typeface="Trebuchet MS"/>
                <a:cs typeface="Trebuchet MS"/>
              </a:rPr>
              <a:t>I</a:t>
            </a:r>
            <a:r>
              <a:rPr sz="1700" spc="-204" dirty="0">
                <a:latin typeface="Trebuchet MS"/>
                <a:cs typeface="Trebuchet MS"/>
              </a:rPr>
              <a:t>f</a:t>
            </a:r>
            <a:r>
              <a:rPr sz="1700" spc="-80" dirty="0">
                <a:latin typeface="Trebuchet MS"/>
                <a:cs typeface="Trebuchet MS"/>
              </a:rPr>
              <a:t> </a:t>
            </a:r>
            <a:r>
              <a:rPr sz="1700" spc="-105" dirty="0">
                <a:latin typeface="Trebuchet MS"/>
                <a:cs typeface="Trebuchet MS"/>
              </a:rPr>
              <a:t>t</a:t>
            </a:r>
            <a:r>
              <a:rPr sz="1700" spc="-75" dirty="0">
                <a:latin typeface="Trebuchet MS"/>
                <a:cs typeface="Trebuchet MS"/>
              </a:rPr>
              <a:t>h</a:t>
            </a:r>
            <a:r>
              <a:rPr sz="1700" spc="-110" dirty="0">
                <a:latin typeface="Trebuchet MS"/>
                <a:cs typeface="Trebuchet MS"/>
              </a:rPr>
              <a:t>e</a:t>
            </a:r>
            <a:r>
              <a:rPr sz="1700" spc="-60" dirty="0">
                <a:latin typeface="Trebuchet MS"/>
                <a:cs typeface="Trebuchet MS"/>
              </a:rPr>
              <a:t> </a:t>
            </a:r>
            <a:r>
              <a:rPr sz="1700" spc="-95" dirty="0">
                <a:latin typeface="Trebuchet MS"/>
                <a:cs typeface="Trebuchet MS"/>
              </a:rPr>
              <a:t>k</a:t>
            </a:r>
            <a:r>
              <a:rPr sz="1700" spc="-140" dirty="0">
                <a:latin typeface="Trebuchet MS"/>
                <a:cs typeface="Trebuchet MS"/>
              </a:rPr>
              <a:t>e</a:t>
            </a:r>
            <a:r>
              <a:rPr sz="1700" spc="-95" dirty="0">
                <a:latin typeface="Trebuchet MS"/>
                <a:cs typeface="Trebuchet MS"/>
              </a:rPr>
              <a:t>y</a:t>
            </a:r>
            <a:r>
              <a:rPr sz="1700" spc="-60" dirty="0">
                <a:latin typeface="Trebuchet MS"/>
                <a:cs typeface="Trebuchet MS"/>
              </a:rPr>
              <a:t> </a:t>
            </a:r>
            <a:r>
              <a:rPr sz="1700" spc="-110" dirty="0">
                <a:latin typeface="Trebuchet MS"/>
                <a:cs typeface="Trebuchet MS"/>
              </a:rPr>
              <a:t>i</a:t>
            </a:r>
            <a:r>
              <a:rPr sz="1700" spc="-35" dirty="0">
                <a:latin typeface="Trebuchet MS"/>
                <a:cs typeface="Trebuchet MS"/>
              </a:rPr>
              <a:t>s</a:t>
            </a:r>
            <a:r>
              <a:rPr sz="1700" spc="-45" dirty="0">
                <a:latin typeface="Trebuchet MS"/>
                <a:cs typeface="Trebuchet MS"/>
              </a:rPr>
              <a:t> </a:t>
            </a:r>
            <a:r>
              <a:rPr sz="1700" spc="-110" dirty="0">
                <a:latin typeface="Trebuchet MS"/>
                <a:cs typeface="Trebuchet MS"/>
              </a:rPr>
              <a:t>i</a:t>
            </a:r>
            <a:r>
              <a:rPr sz="1700" spc="-80" dirty="0">
                <a:latin typeface="Trebuchet MS"/>
                <a:cs typeface="Trebuchet MS"/>
              </a:rPr>
              <a:t>n</a:t>
            </a:r>
            <a:r>
              <a:rPr sz="1700" spc="-50" dirty="0">
                <a:latin typeface="Trebuchet MS"/>
                <a:cs typeface="Trebuchet MS"/>
              </a:rPr>
              <a:t> </a:t>
            </a:r>
            <a:r>
              <a:rPr sz="1700" spc="-105" dirty="0">
                <a:latin typeface="Trebuchet MS"/>
                <a:cs typeface="Trebuchet MS"/>
              </a:rPr>
              <a:t>t</a:t>
            </a:r>
            <a:r>
              <a:rPr sz="1700" spc="-75" dirty="0">
                <a:latin typeface="Trebuchet MS"/>
                <a:cs typeface="Trebuchet MS"/>
              </a:rPr>
              <a:t>h</a:t>
            </a:r>
            <a:r>
              <a:rPr sz="1700" spc="-110" dirty="0">
                <a:latin typeface="Trebuchet MS"/>
                <a:cs typeface="Trebuchet MS"/>
              </a:rPr>
              <a:t>e</a:t>
            </a:r>
            <a:r>
              <a:rPr sz="1700" spc="-60" dirty="0">
                <a:latin typeface="Trebuchet MS"/>
                <a:cs typeface="Trebuchet MS"/>
              </a:rPr>
              <a:t> </a:t>
            </a:r>
            <a:r>
              <a:rPr sz="1700" spc="-110" dirty="0">
                <a:latin typeface="Trebuchet MS"/>
                <a:cs typeface="Trebuchet MS"/>
              </a:rPr>
              <a:t>i</a:t>
            </a:r>
            <a:r>
              <a:rPr sz="1700" spc="-105" dirty="0">
                <a:latin typeface="Trebuchet MS"/>
                <a:cs typeface="Trebuchet MS"/>
              </a:rPr>
              <a:t>t</a:t>
            </a:r>
            <a:r>
              <a:rPr sz="1700" spc="-80" dirty="0">
                <a:latin typeface="Trebuchet MS"/>
                <a:cs typeface="Trebuchet MS"/>
              </a:rPr>
              <a:t>h</a:t>
            </a:r>
            <a:r>
              <a:rPr sz="1700" spc="-70" dirty="0">
                <a:latin typeface="Trebuchet MS"/>
                <a:cs typeface="Trebuchet MS"/>
              </a:rPr>
              <a:t> </a:t>
            </a:r>
            <a:r>
              <a:rPr sz="1700" spc="-90" dirty="0">
                <a:latin typeface="Trebuchet MS"/>
                <a:cs typeface="Trebuchet MS"/>
              </a:rPr>
              <a:t>p</a:t>
            </a:r>
            <a:r>
              <a:rPr sz="1700" spc="20" dirty="0">
                <a:latin typeface="Trebuchet MS"/>
                <a:cs typeface="Trebuchet MS"/>
              </a:rPr>
              <a:t>o</a:t>
            </a:r>
            <a:r>
              <a:rPr sz="1700" spc="-45" dirty="0">
                <a:latin typeface="Trebuchet MS"/>
                <a:cs typeface="Trebuchet MS"/>
              </a:rPr>
              <a:t>s</a:t>
            </a:r>
            <a:r>
              <a:rPr sz="1700" spc="-105" dirty="0">
                <a:latin typeface="Trebuchet MS"/>
                <a:cs typeface="Trebuchet MS"/>
              </a:rPr>
              <a:t>t</a:t>
            </a:r>
            <a:r>
              <a:rPr sz="1700" spc="-110" dirty="0">
                <a:latin typeface="Trebuchet MS"/>
                <a:cs typeface="Trebuchet MS"/>
              </a:rPr>
              <a:t>i</a:t>
            </a:r>
            <a:r>
              <a:rPr sz="1700" spc="20" dirty="0">
                <a:latin typeface="Trebuchet MS"/>
                <a:cs typeface="Trebuchet MS"/>
              </a:rPr>
              <a:t>o</a:t>
            </a:r>
            <a:r>
              <a:rPr sz="1700" spc="-80" dirty="0">
                <a:latin typeface="Trebuchet MS"/>
                <a:cs typeface="Trebuchet MS"/>
              </a:rPr>
              <a:t>n</a:t>
            </a:r>
            <a:r>
              <a:rPr sz="1700" spc="-65" dirty="0">
                <a:latin typeface="Trebuchet MS"/>
                <a:cs typeface="Trebuchet MS"/>
              </a:rPr>
              <a:t> </a:t>
            </a:r>
            <a:r>
              <a:rPr sz="1700" spc="-254" dirty="0">
                <a:latin typeface="Trebuchet MS"/>
                <a:cs typeface="Trebuchet MS"/>
              </a:rPr>
              <a:t>:</a:t>
            </a:r>
            <a:r>
              <a:rPr sz="1700" spc="-195" dirty="0">
                <a:latin typeface="Trebuchet MS"/>
                <a:cs typeface="Trebuchet MS"/>
              </a:rPr>
              <a:t> </a:t>
            </a:r>
            <a:r>
              <a:rPr sz="1700" spc="-114" dirty="0">
                <a:latin typeface="Trebuchet MS"/>
                <a:cs typeface="Trebuchet MS"/>
              </a:rPr>
              <a:t>i</a:t>
            </a:r>
            <a:r>
              <a:rPr sz="1700" spc="-50" dirty="0">
                <a:latin typeface="Trebuchet MS"/>
                <a:cs typeface="Trebuchet MS"/>
              </a:rPr>
              <a:t> </a:t>
            </a:r>
            <a:r>
              <a:rPr sz="1700" spc="-35" dirty="0">
                <a:latin typeface="Trebuchet MS"/>
                <a:cs typeface="Trebuchet MS"/>
              </a:rPr>
              <a:t>c</a:t>
            </a:r>
            <a:r>
              <a:rPr sz="1700" spc="-45" dirty="0">
                <a:latin typeface="Trebuchet MS"/>
                <a:cs typeface="Trebuchet MS"/>
              </a:rPr>
              <a:t>o</a:t>
            </a:r>
            <a:r>
              <a:rPr sz="1700" spc="-114" dirty="0">
                <a:latin typeface="Trebuchet MS"/>
                <a:cs typeface="Trebuchet MS"/>
              </a:rPr>
              <a:t>m</a:t>
            </a:r>
            <a:r>
              <a:rPr sz="1700" spc="-70" dirty="0">
                <a:latin typeface="Trebuchet MS"/>
                <a:cs typeface="Trebuchet MS"/>
              </a:rPr>
              <a:t>p</a:t>
            </a:r>
            <a:r>
              <a:rPr sz="1700" spc="-175" dirty="0">
                <a:latin typeface="Trebuchet MS"/>
                <a:cs typeface="Trebuchet MS"/>
              </a:rPr>
              <a:t>a</a:t>
            </a:r>
            <a:r>
              <a:rPr sz="1700" spc="-60" dirty="0">
                <a:latin typeface="Trebuchet MS"/>
                <a:cs typeface="Trebuchet MS"/>
              </a:rPr>
              <a:t>r</a:t>
            </a:r>
            <a:r>
              <a:rPr sz="1700" spc="-40" dirty="0">
                <a:latin typeface="Trebuchet MS"/>
                <a:cs typeface="Trebuchet MS"/>
              </a:rPr>
              <a:t>i</a:t>
            </a:r>
            <a:r>
              <a:rPr sz="1700" spc="-45" dirty="0">
                <a:latin typeface="Trebuchet MS"/>
                <a:cs typeface="Trebuchet MS"/>
              </a:rPr>
              <a:t>s</a:t>
            </a:r>
            <a:r>
              <a:rPr sz="1700" spc="20" dirty="0">
                <a:latin typeface="Trebuchet MS"/>
                <a:cs typeface="Trebuchet MS"/>
              </a:rPr>
              <a:t>o</a:t>
            </a:r>
            <a:r>
              <a:rPr sz="1700" spc="-75" dirty="0">
                <a:latin typeface="Trebuchet MS"/>
                <a:cs typeface="Trebuchet MS"/>
              </a:rPr>
              <a:t>n</a:t>
            </a:r>
            <a:r>
              <a:rPr sz="1700" spc="-35" dirty="0">
                <a:latin typeface="Trebuchet MS"/>
                <a:cs typeface="Trebuchet MS"/>
              </a:rPr>
              <a:t>s</a:t>
            </a:r>
            <a:endParaRPr sz="1700">
              <a:latin typeface="Trebuchet MS"/>
              <a:cs typeface="Trebuchet MS"/>
            </a:endParaRPr>
          </a:p>
          <a:p>
            <a:pPr marL="332740">
              <a:spcBef>
                <a:spcPts val="190"/>
              </a:spcBef>
            </a:pPr>
            <a:r>
              <a:rPr sz="1700" spc="-245" dirty="0">
                <a:latin typeface="Trebuchet MS"/>
                <a:cs typeface="Trebuchet MS"/>
              </a:rPr>
              <a:t>...</a:t>
            </a:r>
            <a:endParaRPr sz="1700">
              <a:latin typeface="Trebuchet MS"/>
              <a:cs typeface="Trebuchet MS"/>
            </a:endParaRPr>
          </a:p>
          <a:p>
            <a:pPr marL="332740">
              <a:lnSpc>
                <a:spcPts val="1835"/>
              </a:lnSpc>
              <a:spcBef>
                <a:spcPts val="195"/>
              </a:spcBef>
            </a:pPr>
            <a:r>
              <a:rPr sz="1700" dirty="0">
                <a:latin typeface="Trebuchet MS"/>
                <a:cs typeface="Trebuchet MS"/>
              </a:rPr>
              <a:t>So</a:t>
            </a:r>
            <a:r>
              <a:rPr sz="1700" spc="-85" dirty="0">
                <a:latin typeface="Trebuchet MS"/>
                <a:cs typeface="Trebuchet MS"/>
              </a:rPr>
              <a:t> </a:t>
            </a:r>
            <a:r>
              <a:rPr sz="1700" spc="-130" dirty="0">
                <a:latin typeface="Trebuchet MS"/>
                <a:cs typeface="Trebuchet MS"/>
              </a:rPr>
              <a:t>average</a:t>
            </a:r>
            <a:r>
              <a:rPr sz="1700" spc="-5" dirty="0">
                <a:latin typeface="Trebuchet MS"/>
                <a:cs typeface="Trebuchet MS"/>
              </a:rPr>
              <a:t> </a:t>
            </a:r>
            <a:r>
              <a:rPr sz="1700" spc="-145" dirty="0">
                <a:latin typeface="Trebuchet MS"/>
                <a:cs typeface="Trebuchet MS"/>
              </a:rPr>
              <a:t>all</a:t>
            </a:r>
            <a:r>
              <a:rPr sz="1700" spc="-50" dirty="0">
                <a:latin typeface="Trebuchet MS"/>
                <a:cs typeface="Trebuchet MS"/>
              </a:rPr>
              <a:t> </a:t>
            </a:r>
            <a:r>
              <a:rPr sz="1700" spc="-90" dirty="0">
                <a:latin typeface="Trebuchet MS"/>
                <a:cs typeface="Trebuchet MS"/>
              </a:rPr>
              <a:t>these</a:t>
            </a:r>
            <a:r>
              <a:rPr sz="1700" spc="-80" dirty="0">
                <a:latin typeface="Trebuchet MS"/>
                <a:cs typeface="Trebuchet MS"/>
              </a:rPr>
              <a:t> </a:t>
            </a:r>
            <a:r>
              <a:rPr sz="1700" spc="-95" dirty="0">
                <a:latin typeface="Trebuchet MS"/>
                <a:cs typeface="Trebuchet MS"/>
              </a:rPr>
              <a:t>possibilities:</a:t>
            </a:r>
            <a:r>
              <a:rPr sz="1700" spc="-290" dirty="0">
                <a:latin typeface="Trebuchet MS"/>
                <a:cs typeface="Trebuchet MS"/>
              </a:rPr>
              <a:t> </a:t>
            </a:r>
            <a:r>
              <a:rPr sz="1700" spc="-80" dirty="0">
                <a:latin typeface="Trebuchet MS"/>
                <a:cs typeface="Trebuchet MS"/>
              </a:rPr>
              <a:t>(1+2+3+...+n)/n</a:t>
            </a:r>
            <a:r>
              <a:rPr sz="1700" spc="-120" dirty="0">
                <a:latin typeface="Trebuchet MS"/>
                <a:cs typeface="Trebuchet MS"/>
              </a:rPr>
              <a:t> </a:t>
            </a:r>
            <a:r>
              <a:rPr sz="1700" spc="100" dirty="0">
                <a:latin typeface="Trebuchet MS"/>
                <a:cs typeface="Trebuchet MS"/>
              </a:rPr>
              <a:t>=</a:t>
            </a:r>
            <a:r>
              <a:rPr sz="1700" spc="-45" dirty="0">
                <a:latin typeface="Trebuchet MS"/>
                <a:cs typeface="Trebuchet MS"/>
              </a:rPr>
              <a:t> </a:t>
            </a:r>
            <a:r>
              <a:rPr sz="1700" spc="-80" dirty="0">
                <a:latin typeface="Trebuchet MS"/>
                <a:cs typeface="Trebuchet MS"/>
              </a:rPr>
              <a:t>[n(n+1)/2]</a:t>
            </a:r>
            <a:r>
              <a:rPr sz="1700" spc="-125" dirty="0">
                <a:latin typeface="Trebuchet MS"/>
                <a:cs typeface="Trebuchet MS"/>
              </a:rPr>
              <a:t> </a:t>
            </a:r>
            <a:r>
              <a:rPr sz="1700" spc="-245" dirty="0">
                <a:latin typeface="Trebuchet MS"/>
                <a:cs typeface="Trebuchet MS"/>
              </a:rPr>
              <a:t>/n</a:t>
            </a:r>
            <a:r>
              <a:rPr sz="1700" spc="-40" dirty="0">
                <a:latin typeface="Trebuchet MS"/>
                <a:cs typeface="Trebuchet MS"/>
              </a:rPr>
              <a:t> </a:t>
            </a:r>
            <a:r>
              <a:rPr sz="1700" spc="100" dirty="0">
                <a:latin typeface="Trebuchet MS"/>
                <a:cs typeface="Trebuchet MS"/>
              </a:rPr>
              <a:t>=</a:t>
            </a:r>
            <a:r>
              <a:rPr sz="1700" spc="-50" dirty="0">
                <a:latin typeface="Trebuchet MS"/>
                <a:cs typeface="Trebuchet MS"/>
              </a:rPr>
              <a:t> </a:t>
            </a:r>
            <a:r>
              <a:rPr sz="1700" spc="-90" dirty="0">
                <a:latin typeface="Trebuchet MS"/>
                <a:cs typeface="Trebuchet MS"/>
              </a:rPr>
              <a:t>(n+1)/2</a:t>
            </a:r>
            <a:endParaRPr sz="1700">
              <a:latin typeface="Trebuchet MS"/>
              <a:cs typeface="Trebuchet MS"/>
            </a:endParaRPr>
          </a:p>
          <a:p>
            <a:pPr marL="570230">
              <a:lnSpc>
                <a:spcPts val="1835"/>
              </a:lnSpc>
            </a:pPr>
            <a:r>
              <a:rPr sz="1700" spc="-75" dirty="0">
                <a:latin typeface="Trebuchet MS"/>
                <a:cs typeface="Trebuchet MS"/>
              </a:rPr>
              <a:t>comparisons.</a:t>
            </a:r>
            <a:endParaRPr sz="1700">
              <a:latin typeface="Trebuchet MS"/>
              <a:cs typeface="Trebuchet MS"/>
            </a:endParaRPr>
          </a:p>
          <a:p>
            <a:pPr marL="332740">
              <a:lnSpc>
                <a:spcPts val="2025"/>
              </a:lnSpc>
              <a:spcBef>
                <a:spcPts val="190"/>
              </a:spcBef>
            </a:pPr>
            <a:r>
              <a:rPr sz="1700" spc="-50" dirty="0">
                <a:latin typeface="Trebuchet MS"/>
                <a:cs typeface="Trebuchet MS"/>
              </a:rPr>
              <a:t>The</a:t>
            </a:r>
            <a:r>
              <a:rPr sz="1700" spc="-85" dirty="0">
                <a:latin typeface="Trebuchet MS"/>
                <a:cs typeface="Trebuchet MS"/>
              </a:rPr>
              <a:t> </a:t>
            </a:r>
            <a:r>
              <a:rPr sz="1700" spc="-130" dirty="0">
                <a:latin typeface="Trebuchet MS"/>
                <a:cs typeface="Trebuchet MS"/>
              </a:rPr>
              <a:t>average</a:t>
            </a:r>
            <a:r>
              <a:rPr sz="1700" spc="-35" dirty="0">
                <a:latin typeface="Trebuchet MS"/>
                <a:cs typeface="Trebuchet MS"/>
              </a:rPr>
              <a:t> </a:t>
            </a:r>
            <a:r>
              <a:rPr sz="1700" spc="-75" dirty="0">
                <a:latin typeface="Trebuchet MS"/>
                <a:cs typeface="Trebuchet MS"/>
              </a:rPr>
              <a:t>number</a:t>
            </a:r>
            <a:r>
              <a:rPr sz="1700" spc="-80" dirty="0">
                <a:latin typeface="Trebuchet MS"/>
                <a:cs typeface="Trebuchet MS"/>
              </a:rPr>
              <a:t> </a:t>
            </a:r>
            <a:r>
              <a:rPr sz="1700" spc="-90" dirty="0">
                <a:latin typeface="Trebuchet MS"/>
                <a:cs typeface="Trebuchet MS"/>
              </a:rPr>
              <a:t>of</a:t>
            </a:r>
            <a:r>
              <a:rPr sz="1700" spc="-35" dirty="0">
                <a:latin typeface="Trebuchet MS"/>
                <a:cs typeface="Trebuchet MS"/>
              </a:rPr>
              <a:t> </a:t>
            </a:r>
            <a:r>
              <a:rPr sz="1700" spc="-60" dirty="0">
                <a:latin typeface="Trebuchet MS"/>
                <a:cs typeface="Trebuchet MS"/>
              </a:rPr>
              <a:t>comparisons </a:t>
            </a:r>
            <a:r>
              <a:rPr sz="1700" spc="-70" dirty="0">
                <a:latin typeface="Trebuchet MS"/>
                <a:cs typeface="Trebuchet MS"/>
              </a:rPr>
              <a:t>is</a:t>
            </a:r>
            <a:r>
              <a:rPr sz="1700" spc="-45" dirty="0">
                <a:latin typeface="Trebuchet MS"/>
                <a:cs typeface="Trebuchet MS"/>
              </a:rPr>
              <a:t> </a:t>
            </a:r>
            <a:r>
              <a:rPr sz="1700" b="1" spc="-45" dirty="0">
                <a:latin typeface="Trebuchet MS"/>
                <a:cs typeface="Trebuchet MS"/>
              </a:rPr>
              <a:t>(n+1)/2</a:t>
            </a:r>
            <a:r>
              <a:rPr sz="1700" b="1" spc="-35" dirty="0">
                <a:latin typeface="Trebuchet MS"/>
                <a:cs typeface="Trebuchet MS"/>
              </a:rPr>
              <a:t> </a:t>
            </a:r>
            <a:r>
              <a:rPr sz="1700" b="1" spc="-5" dirty="0">
                <a:latin typeface="Trebuchet MS"/>
                <a:cs typeface="Trebuchet MS"/>
              </a:rPr>
              <a:t>=</a:t>
            </a:r>
            <a:r>
              <a:rPr sz="1700" b="1" spc="-40" dirty="0">
                <a:latin typeface="Trebuchet MS"/>
                <a:cs typeface="Trebuchet MS"/>
              </a:rPr>
              <a:t> </a:t>
            </a:r>
            <a:r>
              <a:rPr sz="1700" b="1" spc="-35" dirty="0">
                <a:latin typeface="Arial"/>
                <a:cs typeface="Arial"/>
              </a:rPr>
              <a:t>Θ</a:t>
            </a:r>
            <a:r>
              <a:rPr sz="1700" b="1" spc="-35" dirty="0">
                <a:latin typeface="Trebuchet MS"/>
                <a:cs typeface="Trebuchet MS"/>
              </a:rPr>
              <a:t>(n).</a:t>
            </a:r>
            <a:endParaRPr sz="1700">
              <a:latin typeface="Trebuchet MS"/>
              <a:cs typeface="Trebuchet MS"/>
            </a:endParaRPr>
          </a:p>
          <a:p>
            <a:pPr marL="295910" indent="-283845">
              <a:lnSpc>
                <a:spcPts val="2985"/>
              </a:lnSpc>
              <a:buClr>
                <a:srgbClr val="3891A7"/>
              </a:buClr>
              <a:buSzPct val="80000"/>
              <a:buFont typeface="Segoe UI Symbol"/>
              <a:buChar char="⚫"/>
              <a:tabLst>
                <a:tab pos="295910" algn="l"/>
                <a:tab pos="296545" algn="l"/>
              </a:tabLst>
            </a:pPr>
            <a:r>
              <a:rPr sz="2500" spc="-5" dirty="0">
                <a:latin typeface="Trebuchet MS"/>
                <a:cs typeface="Trebuchet MS"/>
              </a:rPr>
              <a:t>B</a:t>
            </a:r>
            <a:r>
              <a:rPr sz="2500" spc="-130" dirty="0">
                <a:latin typeface="Trebuchet MS"/>
                <a:cs typeface="Trebuchet MS"/>
              </a:rPr>
              <a:t>est</a:t>
            </a:r>
            <a:r>
              <a:rPr sz="2500" spc="-75" dirty="0">
                <a:latin typeface="Trebuchet MS"/>
                <a:cs typeface="Trebuchet MS"/>
              </a:rPr>
              <a:t> </a:t>
            </a:r>
            <a:r>
              <a:rPr sz="2500" spc="-50" dirty="0">
                <a:latin typeface="Trebuchet MS"/>
                <a:cs typeface="Trebuchet MS"/>
              </a:rPr>
              <a:t>Case</a:t>
            </a:r>
            <a:r>
              <a:rPr sz="2500" spc="-40" dirty="0">
                <a:latin typeface="Trebuchet MS"/>
                <a:cs typeface="Trebuchet MS"/>
              </a:rPr>
              <a:t> </a:t>
            </a:r>
            <a:r>
              <a:rPr sz="2500" spc="-375" dirty="0">
                <a:latin typeface="Trebuchet MS"/>
                <a:cs typeface="Trebuchet MS"/>
              </a:rPr>
              <a:t>:</a:t>
            </a:r>
            <a:r>
              <a:rPr sz="2500" spc="-320" dirty="0">
                <a:latin typeface="Trebuchet MS"/>
                <a:cs typeface="Trebuchet MS"/>
              </a:rPr>
              <a:t> </a:t>
            </a:r>
            <a:r>
              <a:rPr sz="2500" spc="370" dirty="0">
                <a:latin typeface="Trebuchet MS"/>
                <a:cs typeface="Trebuchet MS"/>
              </a:rPr>
              <a:t>O</a:t>
            </a:r>
            <a:r>
              <a:rPr sz="2500" spc="-110" dirty="0">
                <a:latin typeface="Trebuchet MS"/>
                <a:cs typeface="Trebuchet MS"/>
              </a:rPr>
              <a:t>(</a:t>
            </a:r>
            <a:r>
              <a:rPr sz="2500" spc="-90" dirty="0">
                <a:latin typeface="Trebuchet MS"/>
                <a:cs typeface="Trebuchet MS"/>
              </a:rPr>
              <a:t>1)</a:t>
            </a:r>
            <a:endParaRPr sz="2500">
              <a:latin typeface="Trebuchet MS"/>
              <a:cs typeface="Trebuchet M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0661" y="1"/>
            <a:ext cx="9147810" cy="6861175"/>
            <a:chOff x="-3339" y="0"/>
            <a:chExt cx="9147810" cy="6861175"/>
          </a:xfrm>
        </p:grpSpPr>
        <p:pic>
          <p:nvPicPr>
            <p:cNvPr id="3" name="object 3"/>
            <p:cNvPicPr/>
            <p:nvPr/>
          </p:nvPicPr>
          <p:blipFill>
            <a:blip r:embed="rId2" cstate="print"/>
            <a:stretch>
              <a:fillRect/>
            </a:stretch>
          </p:blipFill>
          <p:spPr>
            <a:xfrm>
              <a:off x="0" y="0"/>
              <a:ext cx="9144000" cy="6858000"/>
            </a:xfrm>
            <a:prstGeom prst="rect">
              <a:avLst/>
            </a:prstGeom>
          </p:spPr>
        </p:pic>
        <p:sp>
          <p:nvSpPr>
            <p:cNvPr id="4" name="object 4"/>
            <p:cNvSpPr/>
            <p:nvPr/>
          </p:nvSpPr>
          <p:spPr>
            <a:xfrm>
              <a:off x="3010" y="3556"/>
              <a:ext cx="820419" cy="819785"/>
            </a:xfrm>
            <a:custGeom>
              <a:avLst/>
              <a:gdLst/>
              <a:ahLst/>
              <a:cxnLst/>
              <a:rect l="l" t="t" r="r" b="b"/>
              <a:pathLst>
                <a:path w="820419" h="819785">
                  <a:moveTo>
                    <a:pt x="819949" y="0"/>
                  </a:moveTo>
                  <a:lnTo>
                    <a:pt x="506" y="0"/>
                  </a:lnTo>
                  <a:lnTo>
                    <a:pt x="0" y="819404"/>
                  </a:lnTo>
                  <a:lnTo>
                    <a:pt x="505" y="819404"/>
                  </a:lnTo>
                  <a:lnTo>
                    <a:pt x="48654" y="818012"/>
                  </a:lnTo>
                  <a:lnTo>
                    <a:pt x="96070" y="813890"/>
                  </a:lnTo>
                  <a:lnTo>
                    <a:pt x="142676" y="807114"/>
                  </a:lnTo>
                  <a:lnTo>
                    <a:pt x="188396" y="797760"/>
                  </a:lnTo>
                  <a:lnTo>
                    <a:pt x="233153" y="785906"/>
                  </a:lnTo>
                  <a:lnTo>
                    <a:pt x="276870" y="771629"/>
                  </a:lnTo>
                  <a:lnTo>
                    <a:pt x="319470" y="755005"/>
                  </a:lnTo>
                  <a:lnTo>
                    <a:pt x="360876" y="736111"/>
                  </a:lnTo>
                  <a:lnTo>
                    <a:pt x="401012" y="715024"/>
                  </a:lnTo>
                  <a:lnTo>
                    <a:pt x="439800" y="691821"/>
                  </a:lnTo>
                  <a:lnTo>
                    <a:pt x="477163" y="666580"/>
                  </a:lnTo>
                  <a:lnTo>
                    <a:pt x="513026" y="639376"/>
                  </a:lnTo>
                  <a:lnTo>
                    <a:pt x="547310" y="610287"/>
                  </a:lnTo>
                  <a:lnTo>
                    <a:pt x="579940" y="579389"/>
                  </a:lnTo>
                  <a:lnTo>
                    <a:pt x="610838" y="546760"/>
                  </a:lnTo>
                  <a:lnTo>
                    <a:pt x="639927" y="512477"/>
                  </a:lnTo>
                  <a:lnTo>
                    <a:pt x="667130" y="476615"/>
                  </a:lnTo>
                  <a:lnTo>
                    <a:pt x="692372" y="439253"/>
                  </a:lnTo>
                  <a:lnTo>
                    <a:pt x="715574" y="400467"/>
                  </a:lnTo>
                  <a:lnTo>
                    <a:pt x="736660" y="360334"/>
                  </a:lnTo>
                  <a:lnTo>
                    <a:pt x="755553" y="318930"/>
                  </a:lnTo>
                  <a:lnTo>
                    <a:pt x="772177" y="276333"/>
                  </a:lnTo>
                  <a:lnTo>
                    <a:pt x="786454" y="232620"/>
                  </a:lnTo>
                  <a:lnTo>
                    <a:pt x="798307" y="187868"/>
                  </a:lnTo>
                  <a:lnTo>
                    <a:pt x="807660" y="142152"/>
                  </a:lnTo>
                  <a:lnTo>
                    <a:pt x="814436" y="95551"/>
                  </a:lnTo>
                  <a:lnTo>
                    <a:pt x="818558" y="48141"/>
                  </a:lnTo>
                  <a:lnTo>
                    <a:pt x="819949" y="0"/>
                  </a:lnTo>
                  <a:close/>
                </a:path>
              </a:pathLst>
            </a:custGeom>
            <a:solidFill>
              <a:srgbClr val="FDF9F4">
                <a:alpha val="32940"/>
              </a:srgbClr>
            </a:solidFill>
          </p:spPr>
          <p:txBody>
            <a:bodyPr wrap="square" lIns="0" tIns="0" rIns="0" bIns="0" rtlCol="0"/>
            <a:lstStyle/>
            <a:p>
              <a:endParaRPr/>
            </a:p>
          </p:txBody>
        </p:sp>
        <p:sp>
          <p:nvSpPr>
            <p:cNvPr id="5" name="object 5"/>
            <p:cNvSpPr/>
            <p:nvPr/>
          </p:nvSpPr>
          <p:spPr>
            <a:xfrm>
              <a:off x="3010" y="3556"/>
              <a:ext cx="820419" cy="819785"/>
            </a:xfrm>
            <a:custGeom>
              <a:avLst/>
              <a:gdLst/>
              <a:ahLst/>
              <a:cxnLst/>
              <a:rect l="l" t="t" r="r" b="b"/>
              <a:pathLst>
                <a:path w="820419" h="819785">
                  <a:moveTo>
                    <a:pt x="819949" y="0"/>
                  </a:moveTo>
                  <a:lnTo>
                    <a:pt x="818558" y="48141"/>
                  </a:lnTo>
                  <a:lnTo>
                    <a:pt x="814436" y="95551"/>
                  </a:lnTo>
                  <a:lnTo>
                    <a:pt x="807660" y="142152"/>
                  </a:lnTo>
                  <a:lnTo>
                    <a:pt x="798307" y="187868"/>
                  </a:lnTo>
                  <a:lnTo>
                    <a:pt x="786454" y="232620"/>
                  </a:lnTo>
                  <a:lnTo>
                    <a:pt x="772177" y="276333"/>
                  </a:lnTo>
                  <a:lnTo>
                    <a:pt x="755553" y="318930"/>
                  </a:lnTo>
                  <a:lnTo>
                    <a:pt x="736660" y="360334"/>
                  </a:lnTo>
                  <a:lnTo>
                    <a:pt x="715574" y="400467"/>
                  </a:lnTo>
                  <a:lnTo>
                    <a:pt x="692372" y="439253"/>
                  </a:lnTo>
                  <a:lnTo>
                    <a:pt x="667130" y="476615"/>
                  </a:lnTo>
                  <a:lnTo>
                    <a:pt x="639927" y="512477"/>
                  </a:lnTo>
                  <a:lnTo>
                    <a:pt x="610838" y="546760"/>
                  </a:lnTo>
                  <a:lnTo>
                    <a:pt x="579940" y="579389"/>
                  </a:lnTo>
                  <a:lnTo>
                    <a:pt x="547310" y="610287"/>
                  </a:lnTo>
                  <a:lnTo>
                    <a:pt x="513026" y="639376"/>
                  </a:lnTo>
                  <a:lnTo>
                    <a:pt x="477163" y="666580"/>
                  </a:lnTo>
                  <a:lnTo>
                    <a:pt x="439800" y="691821"/>
                  </a:lnTo>
                  <a:lnTo>
                    <a:pt x="401012" y="715024"/>
                  </a:lnTo>
                  <a:lnTo>
                    <a:pt x="360876" y="736111"/>
                  </a:lnTo>
                  <a:lnTo>
                    <a:pt x="319470" y="755005"/>
                  </a:lnTo>
                  <a:lnTo>
                    <a:pt x="276870" y="771629"/>
                  </a:lnTo>
                  <a:lnTo>
                    <a:pt x="233153" y="785906"/>
                  </a:lnTo>
                  <a:lnTo>
                    <a:pt x="188396" y="797760"/>
                  </a:lnTo>
                  <a:lnTo>
                    <a:pt x="142676" y="807114"/>
                  </a:lnTo>
                  <a:lnTo>
                    <a:pt x="96070" y="813890"/>
                  </a:lnTo>
                  <a:lnTo>
                    <a:pt x="48654" y="818012"/>
                  </a:lnTo>
                  <a:lnTo>
                    <a:pt x="505" y="819404"/>
                  </a:lnTo>
                  <a:lnTo>
                    <a:pt x="337" y="819404"/>
                  </a:lnTo>
                  <a:lnTo>
                    <a:pt x="168" y="819404"/>
                  </a:lnTo>
                  <a:lnTo>
                    <a:pt x="0" y="819404"/>
                  </a:lnTo>
                  <a:lnTo>
                    <a:pt x="506" y="0"/>
                  </a:lnTo>
                  <a:lnTo>
                    <a:pt x="819949" y="0"/>
                  </a:lnTo>
                  <a:close/>
                </a:path>
              </a:pathLst>
            </a:custGeom>
            <a:ln w="12699">
              <a:solidFill>
                <a:srgbClr val="D2C39E"/>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24967" y="3048"/>
              <a:ext cx="1789176" cy="1789176"/>
            </a:xfrm>
            <a:prstGeom prst="rect">
              <a:avLst/>
            </a:prstGeom>
          </p:spPr>
        </p:pic>
        <p:sp>
          <p:nvSpPr>
            <p:cNvPr id="7" name="object 7"/>
            <p:cNvSpPr/>
            <p:nvPr/>
          </p:nvSpPr>
          <p:spPr>
            <a:xfrm>
              <a:off x="168821" y="21081"/>
              <a:ext cx="1702435" cy="1702435"/>
            </a:xfrm>
            <a:custGeom>
              <a:avLst/>
              <a:gdLst/>
              <a:ahLst/>
              <a:cxnLst/>
              <a:rect l="l" t="t" r="r" b="b"/>
              <a:pathLst>
                <a:path w="1702435" h="1702435">
                  <a:moveTo>
                    <a:pt x="0" y="851154"/>
                  </a:moveTo>
                  <a:lnTo>
                    <a:pt x="1347" y="802859"/>
                  </a:lnTo>
                  <a:lnTo>
                    <a:pt x="5341" y="755271"/>
                  </a:lnTo>
                  <a:lnTo>
                    <a:pt x="11909" y="708461"/>
                  </a:lnTo>
                  <a:lnTo>
                    <a:pt x="20981" y="662500"/>
                  </a:lnTo>
                  <a:lnTo>
                    <a:pt x="32484" y="617462"/>
                  </a:lnTo>
                  <a:lnTo>
                    <a:pt x="46346" y="573417"/>
                  </a:lnTo>
                  <a:lnTo>
                    <a:pt x="62495" y="530438"/>
                  </a:lnTo>
                  <a:lnTo>
                    <a:pt x="80860" y="488596"/>
                  </a:lnTo>
                  <a:lnTo>
                    <a:pt x="101369" y="447964"/>
                  </a:lnTo>
                  <a:lnTo>
                    <a:pt x="123949" y="408613"/>
                  </a:lnTo>
                  <a:lnTo>
                    <a:pt x="148530" y="370615"/>
                  </a:lnTo>
                  <a:lnTo>
                    <a:pt x="175039" y="334042"/>
                  </a:lnTo>
                  <a:lnTo>
                    <a:pt x="203404" y="298966"/>
                  </a:lnTo>
                  <a:lnTo>
                    <a:pt x="233553" y="265459"/>
                  </a:lnTo>
                  <a:lnTo>
                    <a:pt x="265416" y="233593"/>
                  </a:lnTo>
                  <a:lnTo>
                    <a:pt x="298919" y="203439"/>
                  </a:lnTo>
                  <a:lnTo>
                    <a:pt x="333991" y="175070"/>
                  </a:lnTo>
                  <a:lnTo>
                    <a:pt x="370561" y="148557"/>
                  </a:lnTo>
                  <a:lnTo>
                    <a:pt x="408556" y="123973"/>
                  </a:lnTo>
                  <a:lnTo>
                    <a:pt x="447904" y="101388"/>
                  </a:lnTo>
                  <a:lnTo>
                    <a:pt x="488534" y="80876"/>
                  </a:lnTo>
                  <a:lnTo>
                    <a:pt x="530373" y="62508"/>
                  </a:lnTo>
                  <a:lnTo>
                    <a:pt x="573351" y="46355"/>
                  </a:lnTo>
                  <a:lnTo>
                    <a:pt x="617394" y="32490"/>
                  </a:lnTo>
                  <a:lnTo>
                    <a:pt x="662432" y="20985"/>
                  </a:lnTo>
                  <a:lnTo>
                    <a:pt x="708393" y="11912"/>
                  </a:lnTo>
                  <a:lnTo>
                    <a:pt x="755204" y="5342"/>
                  </a:lnTo>
                  <a:lnTo>
                    <a:pt x="802793" y="1347"/>
                  </a:lnTo>
                  <a:lnTo>
                    <a:pt x="851090" y="0"/>
                  </a:lnTo>
                  <a:lnTo>
                    <a:pt x="899386" y="1347"/>
                  </a:lnTo>
                  <a:lnTo>
                    <a:pt x="946976" y="5342"/>
                  </a:lnTo>
                  <a:lnTo>
                    <a:pt x="993786" y="11912"/>
                  </a:lnTo>
                  <a:lnTo>
                    <a:pt x="1039746" y="20985"/>
                  </a:lnTo>
                  <a:lnTo>
                    <a:pt x="1084783" y="32490"/>
                  </a:lnTo>
                  <a:lnTo>
                    <a:pt x="1128825" y="46355"/>
                  </a:lnTo>
                  <a:lnTo>
                    <a:pt x="1171801" y="62508"/>
                  </a:lnTo>
                  <a:lnTo>
                    <a:pt x="1213639" y="80876"/>
                  </a:lnTo>
                  <a:lnTo>
                    <a:pt x="1254268" y="101388"/>
                  </a:lnTo>
                  <a:lnTo>
                    <a:pt x="1293614" y="123973"/>
                  </a:lnTo>
                  <a:lnTo>
                    <a:pt x="1331607" y="148557"/>
                  </a:lnTo>
                  <a:lnTo>
                    <a:pt x="1368174" y="175070"/>
                  </a:lnTo>
                  <a:lnTo>
                    <a:pt x="1403245" y="203439"/>
                  </a:lnTo>
                  <a:lnTo>
                    <a:pt x="1436746" y="233593"/>
                  </a:lnTo>
                  <a:lnTo>
                    <a:pt x="1468606" y="265459"/>
                  </a:lnTo>
                  <a:lnTo>
                    <a:pt x="1498754" y="298966"/>
                  </a:lnTo>
                  <a:lnTo>
                    <a:pt x="1527117" y="334042"/>
                  </a:lnTo>
                  <a:lnTo>
                    <a:pt x="1553624" y="370615"/>
                  </a:lnTo>
                  <a:lnTo>
                    <a:pt x="1578203" y="408613"/>
                  </a:lnTo>
                  <a:lnTo>
                    <a:pt x="1600782" y="447964"/>
                  </a:lnTo>
                  <a:lnTo>
                    <a:pt x="1621289" y="488596"/>
                  </a:lnTo>
                  <a:lnTo>
                    <a:pt x="1639653" y="530438"/>
                  </a:lnTo>
                  <a:lnTo>
                    <a:pt x="1655801" y="573417"/>
                  </a:lnTo>
                  <a:lnTo>
                    <a:pt x="1669661" y="617462"/>
                  </a:lnTo>
                  <a:lnTo>
                    <a:pt x="1681163" y="662500"/>
                  </a:lnTo>
                  <a:lnTo>
                    <a:pt x="1690234" y="708461"/>
                  </a:lnTo>
                  <a:lnTo>
                    <a:pt x="1696802" y="755271"/>
                  </a:lnTo>
                  <a:lnTo>
                    <a:pt x="1700795" y="802859"/>
                  </a:lnTo>
                  <a:lnTo>
                    <a:pt x="1702142" y="851154"/>
                  </a:lnTo>
                  <a:lnTo>
                    <a:pt x="1700795" y="899447"/>
                  </a:lnTo>
                  <a:lnTo>
                    <a:pt x="1696802" y="947034"/>
                  </a:lnTo>
                  <a:lnTo>
                    <a:pt x="1690234" y="993843"/>
                  </a:lnTo>
                  <a:lnTo>
                    <a:pt x="1681163" y="1039800"/>
                  </a:lnTo>
                  <a:lnTo>
                    <a:pt x="1669661" y="1084835"/>
                  </a:lnTo>
                  <a:lnTo>
                    <a:pt x="1655801" y="1128876"/>
                  </a:lnTo>
                  <a:lnTo>
                    <a:pt x="1639653" y="1171850"/>
                  </a:lnTo>
                  <a:lnTo>
                    <a:pt x="1621289" y="1213687"/>
                  </a:lnTo>
                  <a:lnTo>
                    <a:pt x="1600782" y="1254314"/>
                  </a:lnTo>
                  <a:lnTo>
                    <a:pt x="1578203" y="1293659"/>
                  </a:lnTo>
                  <a:lnTo>
                    <a:pt x="1553624" y="1331651"/>
                  </a:lnTo>
                  <a:lnTo>
                    <a:pt x="1527117" y="1368218"/>
                  </a:lnTo>
                  <a:lnTo>
                    <a:pt x="1498754" y="1403287"/>
                  </a:lnTo>
                  <a:lnTo>
                    <a:pt x="1468606" y="1436788"/>
                  </a:lnTo>
                  <a:lnTo>
                    <a:pt x="1436746" y="1468647"/>
                  </a:lnTo>
                  <a:lnTo>
                    <a:pt x="1403245" y="1498795"/>
                  </a:lnTo>
                  <a:lnTo>
                    <a:pt x="1368174" y="1527157"/>
                  </a:lnTo>
                  <a:lnTo>
                    <a:pt x="1331607" y="1553664"/>
                  </a:lnTo>
                  <a:lnTo>
                    <a:pt x="1293614" y="1578242"/>
                  </a:lnTo>
                  <a:lnTo>
                    <a:pt x="1254268" y="1600821"/>
                  </a:lnTo>
                  <a:lnTo>
                    <a:pt x="1213639" y="1621328"/>
                  </a:lnTo>
                  <a:lnTo>
                    <a:pt x="1171801" y="1639691"/>
                  </a:lnTo>
                  <a:lnTo>
                    <a:pt x="1128825" y="1655839"/>
                  </a:lnTo>
                  <a:lnTo>
                    <a:pt x="1084783" y="1669700"/>
                  </a:lnTo>
                  <a:lnTo>
                    <a:pt x="1039746" y="1681201"/>
                  </a:lnTo>
                  <a:lnTo>
                    <a:pt x="993786" y="1690272"/>
                  </a:lnTo>
                  <a:lnTo>
                    <a:pt x="946976" y="1696840"/>
                  </a:lnTo>
                  <a:lnTo>
                    <a:pt x="899386" y="1700833"/>
                  </a:lnTo>
                  <a:lnTo>
                    <a:pt x="851090" y="1702181"/>
                  </a:lnTo>
                  <a:lnTo>
                    <a:pt x="802793" y="1700833"/>
                  </a:lnTo>
                  <a:lnTo>
                    <a:pt x="755204" y="1696840"/>
                  </a:lnTo>
                  <a:lnTo>
                    <a:pt x="708393" y="1690272"/>
                  </a:lnTo>
                  <a:lnTo>
                    <a:pt x="662432" y="1681201"/>
                  </a:lnTo>
                  <a:lnTo>
                    <a:pt x="617394" y="1669700"/>
                  </a:lnTo>
                  <a:lnTo>
                    <a:pt x="573351" y="1655839"/>
                  </a:lnTo>
                  <a:lnTo>
                    <a:pt x="530373" y="1639691"/>
                  </a:lnTo>
                  <a:lnTo>
                    <a:pt x="488534" y="1621328"/>
                  </a:lnTo>
                  <a:lnTo>
                    <a:pt x="447904" y="1600821"/>
                  </a:lnTo>
                  <a:lnTo>
                    <a:pt x="408556" y="1578242"/>
                  </a:lnTo>
                  <a:lnTo>
                    <a:pt x="370561" y="1553664"/>
                  </a:lnTo>
                  <a:lnTo>
                    <a:pt x="333991" y="1527157"/>
                  </a:lnTo>
                  <a:lnTo>
                    <a:pt x="298919" y="1498795"/>
                  </a:lnTo>
                  <a:lnTo>
                    <a:pt x="265416" y="1468647"/>
                  </a:lnTo>
                  <a:lnTo>
                    <a:pt x="233553" y="1436788"/>
                  </a:lnTo>
                  <a:lnTo>
                    <a:pt x="203404" y="1403287"/>
                  </a:lnTo>
                  <a:lnTo>
                    <a:pt x="175039" y="1368218"/>
                  </a:lnTo>
                  <a:lnTo>
                    <a:pt x="148530" y="1331651"/>
                  </a:lnTo>
                  <a:lnTo>
                    <a:pt x="123949" y="1293659"/>
                  </a:lnTo>
                  <a:lnTo>
                    <a:pt x="101369" y="1254314"/>
                  </a:lnTo>
                  <a:lnTo>
                    <a:pt x="80860" y="1213687"/>
                  </a:lnTo>
                  <a:lnTo>
                    <a:pt x="62495" y="1171850"/>
                  </a:lnTo>
                  <a:lnTo>
                    <a:pt x="46346" y="1128876"/>
                  </a:lnTo>
                  <a:lnTo>
                    <a:pt x="32484" y="1084835"/>
                  </a:lnTo>
                  <a:lnTo>
                    <a:pt x="20981" y="1039800"/>
                  </a:lnTo>
                  <a:lnTo>
                    <a:pt x="11909" y="993843"/>
                  </a:lnTo>
                  <a:lnTo>
                    <a:pt x="5341" y="947034"/>
                  </a:lnTo>
                  <a:lnTo>
                    <a:pt x="1347" y="899447"/>
                  </a:lnTo>
                  <a:lnTo>
                    <a:pt x="0" y="851154"/>
                  </a:lnTo>
                  <a:close/>
                </a:path>
              </a:pathLst>
            </a:custGeom>
            <a:ln w="27305">
              <a:solidFill>
                <a:srgbClr val="FFF6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67640" y="1039367"/>
              <a:ext cx="1164336" cy="1161288"/>
            </a:xfrm>
            <a:prstGeom prst="rect">
              <a:avLst/>
            </a:prstGeom>
          </p:spPr>
        </p:pic>
        <p:pic>
          <p:nvPicPr>
            <p:cNvPr id="9" name="object 9"/>
            <p:cNvPicPr/>
            <p:nvPr/>
          </p:nvPicPr>
          <p:blipFill>
            <a:blip r:embed="rId5" cstate="print"/>
            <a:stretch>
              <a:fillRect/>
            </a:stretch>
          </p:blipFill>
          <p:spPr>
            <a:xfrm>
              <a:off x="187318" y="1050633"/>
              <a:ext cx="1116813" cy="1111530"/>
            </a:xfrm>
            <a:prstGeom prst="rect">
              <a:avLst/>
            </a:prstGeom>
          </p:spPr>
        </p:pic>
        <p:sp>
          <p:nvSpPr>
            <p:cNvPr id="10" name="object 10"/>
            <p:cNvSpPr/>
            <p:nvPr/>
          </p:nvSpPr>
          <p:spPr>
            <a:xfrm>
              <a:off x="187318" y="1050633"/>
              <a:ext cx="1116965" cy="1111885"/>
            </a:xfrm>
            <a:custGeom>
              <a:avLst/>
              <a:gdLst/>
              <a:ahLst/>
              <a:cxnLst/>
              <a:rect l="l" t="t" r="r" b="b"/>
              <a:pathLst>
                <a:path w="1116965" h="1111885">
                  <a:moveTo>
                    <a:pt x="118497" y="204634"/>
                  </a:moveTo>
                  <a:lnTo>
                    <a:pt x="149786" y="168741"/>
                  </a:lnTo>
                  <a:lnTo>
                    <a:pt x="183516" y="136234"/>
                  </a:lnTo>
                  <a:lnTo>
                    <a:pt x="219451" y="107137"/>
                  </a:lnTo>
                  <a:lnTo>
                    <a:pt x="257356" y="81474"/>
                  </a:lnTo>
                  <a:lnTo>
                    <a:pt x="296996" y="59270"/>
                  </a:lnTo>
                  <a:lnTo>
                    <a:pt x="338136" y="40547"/>
                  </a:lnTo>
                  <a:lnTo>
                    <a:pt x="380539" y="25331"/>
                  </a:lnTo>
                  <a:lnTo>
                    <a:pt x="423971" y="13644"/>
                  </a:lnTo>
                  <a:lnTo>
                    <a:pt x="468197" y="5510"/>
                  </a:lnTo>
                  <a:lnTo>
                    <a:pt x="512980" y="954"/>
                  </a:lnTo>
                  <a:lnTo>
                    <a:pt x="558087" y="0"/>
                  </a:lnTo>
                  <a:lnTo>
                    <a:pt x="603281" y="2670"/>
                  </a:lnTo>
                  <a:lnTo>
                    <a:pt x="648328" y="8990"/>
                  </a:lnTo>
                  <a:lnTo>
                    <a:pt x="692991" y="18983"/>
                  </a:lnTo>
                  <a:lnTo>
                    <a:pt x="737036" y="32672"/>
                  </a:lnTo>
                  <a:lnTo>
                    <a:pt x="780228" y="50083"/>
                  </a:lnTo>
                  <a:lnTo>
                    <a:pt x="822331" y="71238"/>
                  </a:lnTo>
                  <a:lnTo>
                    <a:pt x="863109" y="96162"/>
                  </a:lnTo>
                  <a:lnTo>
                    <a:pt x="902328" y="124878"/>
                  </a:lnTo>
                  <a:lnTo>
                    <a:pt x="939023" y="156757"/>
                  </a:lnTo>
                  <a:lnTo>
                    <a:pt x="972366" y="190998"/>
                  </a:lnTo>
                  <a:lnTo>
                    <a:pt x="1002326" y="227366"/>
                  </a:lnTo>
                  <a:lnTo>
                    <a:pt x="1028875" y="265625"/>
                  </a:lnTo>
                  <a:lnTo>
                    <a:pt x="1051985" y="305541"/>
                  </a:lnTo>
                  <a:lnTo>
                    <a:pt x="1071627" y="346879"/>
                  </a:lnTo>
                  <a:lnTo>
                    <a:pt x="1087772" y="389404"/>
                  </a:lnTo>
                  <a:lnTo>
                    <a:pt x="1100392" y="432881"/>
                  </a:lnTo>
                  <a:lnTo>
                    <a:pt x="1109458" y="477076"/>
                  </a:lnTo>
                  <a:lnTo>
                    <a:pt x="1114941" y="521754"/>
                  </a:lnTo>
                  <a:lnTo>
                    <a:pt x="1116813" y="566679"/>
                  </a:lnTo>
                  <a:lnTo>
                    <a:pt x="1115045" y="611617"/>
                  </a:lnTo>
                  <a:lnTo>
                    <a:pt x="1109608" y="656333"/>
                  </a:lnTo>
                  <a:lnTo>
                    <a:pt x="1100474" y="700593"/>
                  </a:lnTo>
                  <a:lnTo>
                    <a:pt x="1087614" y="744160"/>
                  </a:lnTo>
                  <a:lnTo>
                    <a:pt x="1070999" y="786801"/>
                  </a:lnTo>
                  <a:lnTo>
                    <a:pt x="1050601" y="828281"/>
                  </a:lnTo>
                  <a:lnTo>
                    <a:pt x="1026391" y="868365"/>
                  </a:lnTo>
                  <a:lnTo>
                    <a:pt x="998340" y="906817"/>
                  </a:lnTo>
                  <a:lnTo>
                    <a:pt x="967050" y="942711"/>
                  </a:lnTo>
                  <a:lnTo>
                    <a:pt x="933321" y="975221"/>
                  </a:lnTo>
                  <a:lnTo>
                    <a:pt x="897386" y="1004323"/>
                  </a:lnTo>
                  <a:lnTo>
                    <a:pt x="859481" y="1029991"/>
                  </a:lnTo>
                  <a:lnTo>
                    <a:pt x="819842" y="1052203"/>
                  </a:lnTo>
                  <a:lnTo>
                    <a:pt x="778703" y="1070934"/>
                  </a:lnTo>
                  <a:lnTo>
                    <a:pt x="736301" y="1086160"/>
                  </a:lnTo>
                  <a:lnTo>
                    <a:pt x="692869" y="1097856"/>
                  </a:lnTo>
                  <a:lnTo>
                    <a:pt x="648644" y="1105999"/>
                  </a:lnTo>
                  <a:lnTo>
                    <a:pt x="603861" y="1110565"/>
                  </a:lnTo>
                  <a:lnTo>
                    <a:pt x="558755" y="1111530"/>
                  </a:lnTo>
                  <a:lnTo>
                    <a:pt x="513561" y="1108869"/>
                  </a:lnTo>
                  <a:lnTo>
                    <a:pt x="468514" y="1102558"/>
                  </a:lnTo>
                  <a:lnTo>
                    <a:pt x="423851" y="1092574"/>
                  </a:lnTo>
                  <a:lnTo>
                    <a:pt x="379805" y="1078891"/>
                  </a:lnTo>
                  <a:lnTo>
                    <a:pt x="336613" y="1061487"/>
                  </a:lnTo>
                  <a:lnTo>
                    <a:pt x="294509" y="1040336"/>
                  </a:lnTo>
                  <a:lnTo>
                    <a:pt x="253729" y="1015415"/>
                  </a:lnTo>
                  <a:lnTo>
                    <a:pt x="214509" y="986700"/>
                  </a:lnTo>
                  <a:lnTo>
                    <a:pt x="177813" y="954821"/>
                  </a:lnTo>
                  <a:lnTo>
                    <a:pt x="144469" y="920580"/>
                  </a:lnTo>
                  <a:lnTo>
                    <a:pt x="114507" y="884212"/>
                  </a:lnTo>
                  <a:lnTo>
                    <a:pt x="87955" y="845952"/>
                  </a:lnTo>
                  <a:lnTo>
                    <a:pt x="64843" y="806035"/>
                  </a:lnTo>
                  <a:lnTo>
                    <a:pt x="45198" y="764695"/>
                  </a:lnTo>
                  <a:lnTo>
                    <a:pt x="29050" y="722168"/>
                  </a:lnTo>
                  <a:lnTo>
                    <a:pt x="16427" y="678687"/>
                  </a:lnTo>
                  <a:lnTo>
                    <a:pt x="7358" y="634488"/>
                  </a:lnTo>
                  <a:lnTo>
                    <a:pt x="1873" y="589806"/>
                  </a:lnTo>
                  <a:lnTo>
                    <a:pt x="0" y="544874"/>
                  </a:lnTo>
                  <a:lnTo>
                    <a:pt x="1767" y="499929"/>
                  </a:lnTo>
                  <a:lnTo>
                    <a:pt x="7203" y="455204"/>
                  </a:lnTo>
                  <a:lnTo>
                    <a:pt x="16338" y="410935"/>
                  </a:lnTo>
                  <a:lnTo>
                    <a:pt x="29201" y="367355"/>
                  </a:lnTo>
                  <a:lnTo>
                    <a:pt x="45819" y="324701"/>
                  </a:lnTo>
                  <a:lnTo>
                    <a:pt x="66221" y="283206"/>
                  </a:lnTo>
                  <a:lnTo>
                    <a:pt x="90438" y="243105"/>
                  </a:lnTo>
                  <a:lnTo>
                    <a:pt x="118497" y="204634"/>
                  </a:lnTo>
                  <a:close/>
                </a:path>
                <a:path w="1116965" h="1111885">
                  <a:moveTo>
                    <a:pt x="220478" y="286041"/>
                  </a:moveTo>
                  <a:lnTo>
                    <a:pt x="193857" y="323455"/>
                  </a:lnTo>
                  <a:lnTo>
                    <a:pt x="171956" y="362810"/>
                  </a:lnTo>
                  <a:lnTo>
                    <a:pt x="154731" y="403741"/>
                  </a:lnTo>
                  <a:lnTo>
                    <a:pt x="142134" y="445881"/>
                  </a:lnTo>
                  <a:lnTo>
                    <a:pt x="134120" y="488865"/>
                  </a:lnTo>
                  <a:lnTo>
                    <a:pt x="130642" y="532328"/>
                  </a:lnTo>
                  <a:lnTo>
                    <a:pt x="131656" y="575903"/>
                  </a:lnTo>
                  <a:lnTo>
                    <a:pt x="137113" y="619227"/>
                  </a:lnTo>
                  <a:lnTo>
                    <a:pt x="146970" y="661933"/>
                  </a:lnTo>
                  <a:lnTo>
                    <a:pt x="161179" y="703655"/>
                  </a:lnTo>
                  <a:lnTo>
                    <a:pt x="179695" y="744028"/>
                  </a:lnTo>
                  <a:lnTo>
                    <a:pt x="202471" y="782686"/>
                  </a:lnTo>
                  <a:lnTo>
                    <a:pt x="229462" y="819265"/>
                  </a:lnTo>
                  <a:lnTo>
                    <a:pt x="260621" y="853397"/>
                  </a:lnTo>
                  <a:lnTo>
                    <a:pt x="295903" y="884719"/>
                  </a:lnTo>
                  <a:lnTo>
                    <a:pt x="334266" y="912179"/>
                  </a:lnTo>
                  <a:lnTo>
                    <a:pt x="374454" y="934995"/>
                  </a:lnTo>
                  <a:lnTo>
                    <a:pt x="416101" y="953204"/>
                  </a:lnTo>
                  <a:lnTo>
                    <a:pt x="458842" y="966841"/>
                  </a:lnTo>
                  <a:lnTo>
                    <a:pt x="502309" y="975943"/>
                  </a:lnTo>
                  <a:lnTo>
                    <a:pt x="546136" y="980546"/>
                  </a:lnTo>
                  <a:lnTo>
                    <a:pt x="589958" y="980687"/>
                  </a:lnTo>
                  <a:lnTo>
                    <a:pt x="633407" y="976403"/>
                  </a:lnTo>
                  <a:lnTo>
                    <a:pt x="676118" y="967728"/>
                  </a:lnTo>
                  <a:lnTo>
                    <a:pt x="717723" y="954701"/>
                  </a:lnTo>
                  <a:lnTo>
                    <a:pt x="757858" y="937356"/>
                  </a:lnTo>
                  <a:lnTo>
                    <a:pt x="796155" y="915731"/>
                  </a:lnTo>
                  <a:lnTo>
                    <a:pt x="832249" y="889862"/>
                  </a:lnTo>
                  <a:lnTo>
                    <a:pt x="865772" y="859785"/>
                  </a:lnTo>
                  <a:lnTo>
                    <a:pt x="896359" y="825537"/>
                  </a:lnTo>
                  <a:lnTo>
                    <a:pt x="922982" y="788101"/>
                  </a:lnTo>
                  <a:lnTo>
                    <a:pt x="944884" y="748730"/>
                  </a:lnTo>
                  <a:lnTo>
                    <a:pt x="962112" y="707789"/>
                  </a:lnTo>
                  <a:lnTo>
                    <a:pt x="974710" y="665643"/>
                  </a:lnTo>
                  <a:lnTo>
                    <a:pt x="982725" y="622657"/>
                  </a:lnTo>
                  <a:lnTo>
                    <a:pt x="986204" y="579196"/>
                  </a:lnTo>
                  <a:lnTo>
                    <a:pt x="985192" y="535624"/>
                  </a:lnTo>
                  <a:lnTo>
                    <a:pt x="979734" y="492307"/>
                  </a:lnTo>
                  <a:lnTo>
                    <a:pt x="969878" y="449609"/>
                  </a:lnTo>
                  <a:lnTo>
                    <a:pt x="955670" y="407895"/>
                  </a:lnTo>
                  <a:lnTo>
                    <a:pt x="937154" y="367530"/>
                  </a:lnTo>
                  <a:lnTo>
                    <a:pt x="914378" y="328880"/>
                  </a:lnTo>
                  <a:lnTo>
                    <a:pt x="887387" y="292308"/>
                  </a:lnTo>
                  <a:lnTo>
                    <a:pt x="856228" y="258179"/>
                  </a:lnTo>
                  <a:lnTo>
                    <a:pt x="820946" y="226859"/>
                  </a:lnTo>
                  <a:lnTo>
                    <a:pt x="782581" y="199399"/>
                  </a:lnTo>
                  <a:lnTo>
                    <a:pt x="742391" y="176583"/>
                  </a:lnTo>
                  <a:lnTo>
                    <a:pt x="700742" y="158375"/>
                  </a:lnTo>
                  <a:lnTo>
                    <a:pt x="658000" y="144737"/>
                  </a:lnTo>
                  <a:lnTo>
                    <a:pt x="614531" y="135635"/>
                  </a:lnTo>
                  <a:lnTo>
                    <a:pt x="570703" y="131032"/>
                  </a:lnTo>
                  <a:lnTo>
                    <a:pt x="526880" y="130891"/>
                  </a:lnTo>
                  <a:lnTo>
                    <a:pt x="483431" y="135175"/>
                  </a:lnTo>
                  <a:lnTo>
                    <a:pt x="440719" y="143850"/>
                  </a:lnTo>
                  <a:lnTo>
                    <a:pt x="399113" y="156877"/>
                  </a:lnTo>
                  <a:lnTo>
                    <a:pt x="358979" y="174222"/>
                  </a:lnTo>
                  <a:lnTo>
                    <a:pt x="320681" y="195847"/>
                  </a:lnTo>
                  <a:lnTo>
                    <a:pt x="284588" y="221716"/>
                  </a:lnTo>
                  <a:lnTo>
                    <a:pt x="251064" y="251793"/>
                  </a:lnTo>
                  <a:lnTo>
                    <a:pt x="220478" y="286041"/>
                  </a:lnTo>
                  <a:close/>
                </a:path>
              </a:pathLst>
            </a:custGeom>
            <a:ln w="12700">
              <a:solidFill>
                <a:srgbClr val="C6B791"/>
              </a:solidFill>
            </a:ln>
          </p:spPr>
          <p:txBody>
            <a:bodyPr wrap="square" lIns="0" tIns="0" rIns="0" bIns="0" rtlCol="0"/>
            <a:lstStyle/>
            <a:p>
              <a:endParaRPr/>
            </a:p>
          </p:txBody>
        </p:sp>
        <p:sp>
          <p:nvSpPr>
            <p:cNvPr id="11" name="object 11"/>
            <p:cNvSpPr/>
            <p:nvPr/>
          </p:nvSpPr>
          <p:spPr>
            <a:xfrm>
              <a:off x="1012875" y="0"/>
              <a:ext cx="8131175" cy="6858000"/>
            </a:xfrm>
            <a:custGeom>
              <a:avLst/>
              <a:gdLst/>
              <a:ahLst/>
              <a:cxnLst/>
              <a:rect l="l" t="t" r="r" b="b"/>
              <a:pathLst>
                <a:path w="8131175" h="6858000">
                  <a:moveTo>
                    <a:pt x="8131175" y="0"/>
                  </a:moveTo>
                  <a:lnTo>
                    <a:pt x="0" y="0"/>
                  </a:lnTo>
                  <a:lnTo>
                    <a:pt x="0" y="6858000"/>
                  </a:lnTo>
                  <a:lnTo>
                    <a:pt x="8131175" y="6858000"/>
                  </a:lnTo>
                  <a:lnTo>
                    <a:pt x="8131175" y="0"/>
                  </a:lnTo>
                  <a:close/>
                </a:path>
              </a:pathLst>
            </a:custGeom>
            <a:solidFill>
              <a:srgbClr val="FFFFFF"/>
            </a:solidFill>
          </p:spPr>
          <p:txBody>
            <a:bodyPr wrap="square" lIns="0" tIns="0" rIns="0" bIns="0" rtlCol="0"/>
            <a:lstStyle/>
            <a:p>
              <a:endParaRPr/>
            </a:p>
          </p:txBody>
        </p:sp>
        <p:pic>
          <p:nvPicPr>
            <p:cNvPr id="12" name="object 12"/>
            <p:cNvPicPr/>
            <p:nvPr/>
          </p:nvPicPr>
          <p:blipFill>
            <a:blip r:embed="rId6" cstate="print"/>
            <a:stretch>
              <a:fillRect/>
            </a:stretch>
          </p:blipFill>
          <p:spPr>
            <a:xfrm>
              <a:off x="935735" y="0"/>
              <a:ext cx="158496" cy="6857999"/>
            </a:xfrm>
            <a:prstGeom prst="rect">
              <a:avLst/>
            </a:prstGeom>
          </p:spPr>
        </p:pic>
        <p:sp>
          <p:nvSpPr>
            <p:cNvPr id="13" name="object 13"/>
            <p:cNvSpPr/>
            <p:nvPr/>
          </p:nvSpPr>
          <p:spPr>
            <a:xfrm>
              <a:off x="1014984"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grpSp>
      <p:pic>
        <p:nvPicPr>
          <p:cNvPr id="14" name="object 14"/>
          <p:cNvPicPr/>
          <p:nvPr/>
        </p:nvPicPr>
        <p:blipFill>
          <a:blip r:embed="rId7" cstate="print"/>
          <a:stretch>
            <a:fillRect/>
          </a:stretch>
        </p:blipFill>
        <p:spPr>
          <a:xfrm>
            <a:off x="2685288" y="338327"/>
            <a:ext cx="5608320" cy="896112"/>
          </a:xfrm>
          <a:prstGeom prst="rect">
            <a:avLst/>
          </a:prstGeom>
        </p:spPr>
      </p:pic>
      <p:sp>
        <p:nvSpPr>
          <p:cNvPr id="15" name="object 15"/>
          <p:cNvSpPr txBox="1">
            <a:spLocks noGrp="1"/>
          </p:cNvSpPr>
          <p:nvPr>
            <p:ph type="title"/>
          </p:nvPr>
        </p:nvSpPr>
        <p:spPr>
          <a:xfrm>
            <a:off x="3038984" y="484708"/>
            <a:ext cx="4899025" cy="680720"/>
          </a:xfrm>
          <a:prstGeom prst="rect">
            <a:avLst/>
          </a:prstGeom>
        </p:spPr>
        <p:txBody>
          <a:bodyPr vert="horz" wrap="square" lIns="0" tIns="12065" rIns="0" bIns="0" rtlCol="0" anchor="ctr">
            <a:spAutoFit/>
          </a:bodyPr>
          <a:lstStyle/>
          <a:p>
            <a:pPr marL="12700">
              <a:lnSpc>
                <a:spcPct val="100000"/>
              </a:lnSpc>
              <a:spcBef>
                <a:spcPts val="95"/>
              </a:spcBef>
            </a:pPr>
            <a:r>
              <a:rPr sz="4300" spc="-190" dirty="0">
                <a:latin typeface="Trebuchet MS"/>
                <a:cs typeface="Trebuchet MS"/>
              </a:rPr>
              <a:t>Bina</a:t>
            </a:r>
            <a:r>
              <a:rPr sz="4300" spc="-35" dirty="0">
                <a:latin typeface="Trebuchet MS"/>
                <a:cs typeface="Trebuchet MS"/>
              </a:rPr>
              <a:t>r</a:t>
            </a:r>
            <a:r>
              <a:rPr sz="4300" spc="-240" dirty="0">
                <a:latin typeface="Trebuchet MS"/>
                <a:cs typeface="Trebuchet MS"/>
              </a:rPr>
              <a:t>y</a:t>
            </a:r>
            <a:r>
              <a:rPr sz="4300" spc="-105" dirty="0">
                <a:latin typeface="Trebuchet MS"/>
                <a:cs typeface="Trebuchet MS"/>
              </a:rPr>
              <a:t> </a:t>
            </a:r>
            <a:r>
              <a:rPr sz="4300" spc="-275" dirty="0">
                <a:latin typeface="Trebuchet MS"/>
                <a:cs typeface="Trebuchet MS"/>
              </a:rPr>
              <a:t>Sea</a:t>
            </a:r>
            <a:r>
              <a:rPr sz="4300" spc="-80" dirty="0">
                <a:latin typeface="Trebuchet MS"/>
                <a:cs typeface="Trebuchet MS"/>
              </a:rPr>
              <a:t>r</a:t>
            </a:r>
            <a:r>
              <a:rPr sz="4300" spc="-225" dirty="0">
                <a:latin typeface="Trebuchet MS"/>
                <a:cs typeface="Trebuchet MS"/>
              </a:rPr>
              <a:t>ch</a:t>
            </a:r>
            <a:r>
              <a:rPr sz="4300" spc="-505" dirty="0">
                <a:latin typeface="Trebuchet MS"/>
                <a:cs typeface="Trebuchet MS"/>
              </a:rPr>
              <a:t> </a:t>
            </a:r>
            <a:r>
              <a:rPr sz="4300" spc="-180" dirty="0">
                <a:latin typeface="Trebuchet MS"/>
                <a:cs typeface="Trebuchet MS"/>
              </a:rPr>
              <a:t>Ana</a:t>
            </a:r>
            <a:r>
              <a:rPr sz="4300" spc="-160" dirty="0">
                <a:latin typeface="Trebuchet MS"/>
                <a:cs typeface="Trebuchet MS"/>
              </a:rPr>
              <a:t>l</a:t>
            </a:r>
            <a:r>
              <a:rPr sz="4300" spc="-235" dirty="0">
                <a:latin typeface="Trebuchet MS"/>
                <a:cs typeface="Trebuchet MS"/>
              </a:rPr>
              <a:t>ys</a:t>
            </a:r>
            <a:r>
              <a:rPr sz="4300" spc="-165" dirty="0">
                <a:latin typeface="Trebuchet MS"/>
                <a:cs typeface="Trebuchet MS"/>
              </a:rPr>
              <a:t>i</a:t>
            </a:r>
            <a:r>
              <a:rPr sz="4300" spc="-90" dirty="0">
                <a:latin typeface="Trebuchet MS"/>
                <a:cs typeface="Trebuchet MS"/>
              </a:rPr>
              <a:t>s</a:t>
            </a:r>
            <a:endParaRPr sz="4300">
              <a:latin typeface="Trebuchet MS"/>
              <a:cs typeface="Trebuchet MS"/>
            </a:endParaRPr>
          </a:p>
        </p:txBody>
      </p:sp>
      <p:sp>
        <p:nvSpPr>
          <p:cNvPr id="16" name="object 16"/>
          <p:cNvSpPr txBox="1"/>
          <p:nvPr/>
        </p:nvSpPr>
        <p:spPr>
          <a:xfrm>
            <a:off x="3121278" y="1393013"/>
            <a:ext cx="4116070" cy="4599305"/>
          </a:xfrm>
          <a:prstGeom prst="rect">
            <a:avLst/>
          </a:prstGeom>
        </p:spPr>
        <p:txBody>
          <a:bodyPr vert="horz" wrap="square" lIns="0" tIns="12065" rIns="0" bIns="0" rtlCol="0">
            <a:spAutoFit/>
          </a:bodyPr>
          <a:lstStyle/>
          <a:p>
            <a:pPr marL="12700" marR="5080">
              <a:spcBef>
                <a:spcPts val="95"/>
              </a:spcBef>
            </a:pPr>
            <a:r>
              <a:rPr sz="2500" spc="-165" dirty="0">
                <a:latin typeface="Trebuchet MS"/>
                <a:cs typeface="Trebuchet MS"/>
              </a:rPr>
              <a:t>bin</a:t>
            </a:r>
            <a:r>
              <a:rPr sz="2500" spc="-195" dirty="0">
                <a:latin typeface="Trebuchet MS"/>
                <a:cs typeface="Trebuchet MS"/>
              </a:rPr>
              <a:t>a</a:t>
            </a:r>
            <a:r>
              <a:rPr sz="2500" spc="80" dirty="0">
                <a:latin typeface="Trebuchet MS"/>
                <a:cs typeface="Trebuchet MS"/>
              </a:rPr>
              <a:t>r</a:t>
            </a:r>
            <a:r>
              <a:rPr sz="2500" spc="-135" dirty="0">
                <a:latin typeface="Trebuchet MS"/>
                <a:cs typeface="Trebuchet MS"/>
              </a:rPr>
              <a:t>y</a:t>
            </a:r>
            <a:r>
              <a:rPr sz="2500" spc="-150" dirty="0">
                <a:latin typeface="Trebuchet MS"/>
                <a:cs typeface="Trebuchet MS"/>
              </a:rPr>
              <a:t>se</a:t>
            </a:r>
            <a:r>
              <a:rPr sz="2500" spc="-180" dirty="0">
                <a:latin typeface="Trebuchet MS"/>
                <a:cs typeface="Trebuchet MS"/>
              </a:rPr>
              <a:t>a</a:t>
            </a:r>
            <a:r>
              <a:rPr sz="2500" spc="-65" dirty="0">
                <a:latin typeface="Trebuchet MS"/>
                <a:cs typeface="Trebuchet MS"/>
              </a:rPr>
              <a:t>r</a:t>
            </a:r>
            <a:r>
              <a:rPr sz="2500" spc="-140" dirty="0">
                <a:latin typeface="Trebuchet MS"/>
                <a:cs typeface="Trebuchet MS"/>
              </a:rPr>
              <a:t>c</a:t>
            </a:r>
            <a:r>
              <a:rPr sz="2500" spc="-114" dirty="0">
                <a:latin typeface="Trebuchet MS"/>
                <a:cs typeface="Trebuchet MS"/>
              </a:rPr>
              <a:t>h</a:t>
            </a:r>
            <a:r>
              <a:rPr sz="2500" spc="-110" dirty="0">
                <a:latin typeface="Trebuchet MS"/>
                <a:cs typeface="Trebuchet MS"/>
              </a:rPr>
              <a:t>(</a:t>
            </a:r>
            <a:r>
              <a:rPr sz="2500" spc="-260" dirty="0">
                <a:latin typeface="Trebuchet MS"/>
                <a:cs typeface="Trebuchet MS"/>
              </a:rPr>
              <a:t>a</a:t>
            </a:r>
            <a:r>
              <a:rPr sz="2500" spc="-85" dirty="0">
                <a:latin typeface="Trebuchet MS"/>
                <a:cs typeface="Trebuchet MS"/>
              </a:rPr>
              <a:t>[</a:t>
            </a:r>
            <a:r>
              <a:rPr sz="2500" spc="-195" dirty="0">
                <a:latin typeface="Trebuchet MS"/>
                <a:cs typeface="Trebuchet MS"/>
              </a:rPr>
              <a:t>n],</a:t>
            </a:r>
            <a:r>
              <a:rPr sz="2500" spc="-290" dirty="0">
                <a:latin typeface="Trebuchet MS"/>
                <a:cs typeface="Trebuchet MS"/>
              </a:rPr>
              <a:t> </a:t>
            </a:r>
            <a:r>
              <a:rPr sz="2500" spc="-135" dirty="0">
                <a:latin typeface="Trebuchet MS"/>
                <a:cs typeface="Trebuchet MS"/>
              </a:rPr>
              <a:t>k</a:t>
            </a:r>
            <a:r>
              <a:rPr sz="2500" spc="-215" dirty="0">
                <a:latin typeface="Trebuchet MS"/>
                <a:cs typeface="Trebuchet MS"/>
              </a:rPr>
              <a:t>e</a:t>
            </a:r>
            <a:r>
              <a:rPr sz="2500" spc="-325" dirty="0">
                <a:latin typeface="Trebuchet MS"/>
                <a:cs typeface="Trebuchet MS"/>
              </a:rPr>
              <a:t>y</a:t>
            </a:r>
            <a:r>
              <a:rPr sz="2500" spc="-375" dirty="0">
                <a:latin typeface="Trebuchet MS"/>
                <a:cs typeface="Trebuchet MS"/>
              </a:rPr>
              <a:t>,</a:t>
            </a:r>
            <a:r>
              <a:rPr sz="2500" spc="-320" dirty="0">
                <a:latin typeface="Trebuchet MS"/>
                <a:cs typeface="Trebuchet MS"/>
              </a:rPr>
              <a:t> </a:t>
            </a:r>
            <a:r>
              <a:rPr sz="2500" spc="-60" dirty="0">
                <a:latin typeface="Trebuchet MS"/>
                <a:cs typeface="Trebuchet MS"/>
              </a:rPr>
              <a:t>l</a:t>
            </a:r>
            <a:r>
              <a:rPr sz="2500" spc="-135" dirty="0">
                <a:latin typeface="Trebuchet MS"/>
                <a:cs typeface="Trebuchet MS"/>
              </a:rPr>
              <a:t>o</a:t>
            </a:r>
            <a:r>
              <a:rPr sz="2500" spc="-210" dirty="0">
                <a:latin typeface="Trebuchet MS"/>
                <a:cs typeface="Trebuchet MS"/>
              </a:rPr>
              <a:t>w</a:t>
            </a:r>
            <a:r>
              <a:rPr sz="2500" spc="-375" dirty="0">
                <a:latin typeface="Trebuchet MS"/>
                <a:cs typeface="Trebuchet MS"/>
              </a:rPr>
              <a:t>,</a:t>
            </a:r>
            <a:r>
              <a:rPr sz="2500" spc="-295" dirty="0">
                <a:latin typeface="Trebuchet MS"/>
                <a:cs typeface="Trebuchet MS"/>
              </a:rPr>
              <a:t> </a:t>
            </a:r>
            <a:r>
              <a:rPr sz="2500" spc="-130" dirty="0">
                <a:latin typeface="Trebuchet MS"/>
                <a:cs typeface="Trebuchet MS"/>
              </a:rPr>
              <a:t>high)  </a:t>
            </a:r>
            <a:r>
              <a:rPr sz="2500" spc="-110" dirty="0">
                <a:latin typeface="Trebuchet MS"/>
                <a:cs typeface="Trebuchet MS"/>
              </a:rPr>
              <a:t>while(low&lt;high)</a:t>
            </a:r>
            <a:endParaRPr sz="2500">
              <a:latin typeface="Trebuchet MS"/>
              <a:cs typeface="Trebuchet MS"/>
            </a:endParaRPr>
          </a:p>
          <a:p>
            <a:pPr marL="12700">
              <a:spcBef>
                <a:spcPts val="5"/>
              </a:spcBef>
            </a:pPr>
            <a:r>
              <a:rPr sz="2500" spc="-90" dirty="0">
                <a:latin typeface="Trebuchet MS"/>
                <a:cs typeface="Trebuchet MS"/>
              </a:rPr>
              <a:t>{</a:t>
            </a:r>
            <a:endParaRPr sz="2500">
              <a:latin typeface="Trebuchet MS"/>
              <a:cs typeface="Trebuchet MS"/>
            </a:endParaRPr>
          </a:p>
          <a:p>
            <a:pPr marL="12700" marR="1552575"/>
            <a:r>
              <a:rPr sz="2500" spc="-150" dirty="0">
                <a:latin typeface="Trebuchet MS"/>
                <a:cs typeface="Trebuchet MS"/>
              </a:rPr>
              <a:t>mid</a:t>
            </a:r>
            <a:r>
              <a:rPr sz="2500" spc="-85" dirty="0">
                <a:latin typeface="Trebuchet MS"/>
                <a:cs typeface="Trebuchet MS"/>
              </a:rPr>
              <a:t> </a:t>
            </a:r>
            <a:r>
              <a:rPr sz="2500" spc="145" dirty="0">
                <a:latin typeface="Trebuchet MS"/>
                <a:cs typeface="Trebuchet MS"/>
              </a:rPr>
              <a:t>=</a:t>
            </a:r>
            <a:r>
              <a:rPr sz="2500" spc="-30" dirty="0">
                <a:latin typeface="Trebuchet MS"/>
                <a:cs typeface="Trebuchet MS"/>
              </a:rPr>
              <a:t> </a:t>
            </a:r>
            <a:r>
              <a:rPr sz="2500" spc="-105" dirty="0">
                <a:latin typeface="Trebuchet MS"/>
                <a:cs typeface="Trebuchet MS"/>
              </a:rPr>
              <a:t>(</a:t>
            </a:r>
            <a:r>
              <a:rPr sz="2500" spc="-60" dirty="0">
                <a:latin typeface="Trebuchet MS"/>
                <a:cs typeface="Trebuchet MS"/>
              </a:rPr>
              <a:t>l</a:t>
            </a:r>
            <a:r>
              <a:rPr sz="2500" spc="-130" dirty="0">
                <a:latin typeface="Trebuchet MS"/>
                <a:cs typeface="Trebuchet MS"/>
              </a:rPr>
              <a:t>o</a:t>
            </a:r>
            <a:r>
              <a:rPr sz="2500" spc="40" dirty="0">
                <a:latin typeface="Trebuchet MS"/>
                <a:cs typeface="Trebuchet MS"/>
              </a:rPr>
              <a:t>w</a:t>
            </a:r>
            <a:r>
              <a:rPr sz="2500" spc="35" dirty="0">
                <a:latin typeface="Trebuchet MS"/>
                <a:cs typeface="Trebuchet MS"/>
              </a:rPr>
              <a:t>+</a:t>
            </a:r>
            <a:r>
              <a:rPr sz="2500" spc="-150" dirty="0">
                <a:latin typeface="Trebuchet MS"/>
                <a:cs typeface="Trebuchet MS"/>
              </a:rPr>
              <a:t>high</a:t>
            </a:r>
            <a:r>
              <a:rPr sz="2500" spc="-110" dirty="0">
                <a:latin typeface="Trebuchet MS"/>
                <a:cs typeface="Trebuchet MS"/>
              </a:rPr>
              <a:t>)</a:t>
            </a:r>
            <a:r>
              <a:rPr sz="2500" spc="-295" dirty="0">
                <a:latin typeface="Trebuchet MS"/>
                <a:cs typeface="Trebuchet MS"/>
              </a:rPr>
              <a:t>/2;  </a:t>
            </a:r>
            <a:r>
              <a:rPr sz="2500" spc="-135" dirty="0">
                <a:latin typeface="Trebuchet MS"/>
                <a:cs typeface="Trebuchet MS"/>
              </a:rPr>
              <a:t>if(a[mid]=key)</a:t>
            </a:r>
            <a:endParaRPr sz="2500">
              <a:latin typeface="Trebuchet MS"/>
              <a:cs typeface="Trebuchet MS"/>
            </a:endParaRPr>
          </a:p>
          <a:p>
            <a:pPr marL="295910"/>
            <a:r>
              <a:rPr sz="2500" spc="-40" dirty="0">
                <a:latin typeface="Trebuchet MS"/>
                <a:cs typeface="Trebuchet MS"/>
              </a:rPr>
              <a:t>r</a:t>
            </a:r>
            <a:r>
              <a:rPr sz="2500" spc="-190" dirty="0">
                <a:latin typeface="Trebuchet MS"/>
                <a:cs typeface="Trebuchet MS"/>
              </a:rPr>
              <a:t>e</a:t>
            </a:r>
            <a:r>
              <a:rPr sz="2500" spc="-130" dirty="0">
                <a:latin typeface="Trebuchet MS"/>
                <a:cs typeface="Trebuchet MS"/>
              </a:rPr>
              <a:t>t</a:t>
            </a:r>
            <a:r>
              <a:rPr sz="2500" spc="-75" dirty="0">
                <a:latin typeface="Trebuchet MS"/>
                <a:cs typeface="Trebuchet MS"/>
              </a:rPr>
              <a:t>urn</a:t>
            </a:r>
            <a:r>
              <a:rPr sz="2500" spc="-90" dirty="0">
                <a:latin typeface="Trebuchet MS"/>
                <a:cs typeface="Trebuchet MS"/>
              </a:rPr>
              <a:t> </a:t>
            </a:r>
            <a:r>
              <a:rPr sz="2500" spc="-200" dirty="0">
                <a:latin typeface="Trebuchet MS"/>
                <a:cs typeface="Trebuchet MS"/>
              </a:rPr>
              <a:t>mid;</a:t>
            </a:r>
            <a:endParaRPr sz="2500">
              <a:latin typeface="Trebuchet MS"/>
              <a:cs typeface="Trebuchet MS"/>
            </a:endParaRPr>
          </a:p>
          <a:p>
            <a:pPr marL="295910" marR="1540510" indent="-283845">
              <a:spcBef>
                <a:spcPts val="5"/>
              </a:spcBef>
            </a:pPr>
            <a:r>
              <a:rPr sz="2500" spc="-235" dirty="0">
                <a:latin typeface="Trebuchet MS"/>
                <a:cs typeface="Trebuchet MS"/>
              </a:rPr>
              <a:t>e</a:t>
            </a:r>
            <a:r>
              <a:rPr sz="2500" spc="-125" dirty="0">
                <a:latin typeface="Trebuchet MS"/>
                <a:cs typeface="Trebuchet MS"/>
              </a:rPr>
              <a:t>l</a:t>
            </a:r>
            <a:r>
              <a:rPr sz="2500" spc="-150" dirty="0">
                <a:latin typeface="Trebuchet MS"/>
                <a:cs typeface="Trebuchet MS"/>
              </a:rPr>
              <a:t>se</a:t>
            </a:r>
            <a:r>
              <a:rPr sz="2500" spc="-85" dirty="0">
                <a:latin typeface="Trebuchet MS"/>
                <a:cs typeface="Trebuchet MS"/>
              </a:rPr>
              <a:t>i</a:t>
            </a:r>
            <a:r>
              <a:rPr sz="2500" spc="-305" dirty="0">
                <a:latin typeface="Trebuchet MS"/>
                <a:cs typeface="Trebuchet MS"/>
              </a:rPr>
              <a:t>f</a:t>
            </a:r>
            <a:r>
              <a:rPr sz="2500" spc="-80" dirty="0">
                <a:latin typeface="Trebuchet MS"/>
                <a:cs typeface="Trebuchet MS"/>
              </a:rPr>
              <a:t> </a:t>
            </a:r>
            <a:r>
              <a:rPr sz="2500" spc="-110" dirty="0">
                <a:latin typeface="Trebuchet MS"/>
                <a:cs typeface="Trebuchet MS"/>
              </a:rPr>
              <a:t>(</a:t>
            </a:r>
            <a:r>
              <a:rPr sz="2500" spc="-260" dirty="0">
                <a:latin typeface="Trebuchet MS"/>
                <a:cs typeface="Trebuchet MS"/>
              </a:rPr>
              <a:t>a</a:t>
            </a:r>
            <a:r>
              <a:rPr sz="2500" spc="-85" dirty="0">
                <a:latin typeface="Trebuchet MS"/>
                <a:cs typeface="Trebuchet MS"/>
              </a:rPr>
              <a:t>[</a:t>
            </a:r>
            <a:r>
              <a:rPr sz="2500" spc="-135" dirty="0">
                <a:latin typeface="Trebuchet MS"/>
                <a:cs typeface="Trebuchet MS"/>
              </a:rPr>
              <a:t>mid]</a:t>
            </a:r>
            <a:r>
              <a:rPr sz="2500" spc="-55" dirty="0">
                <a:latin typeface="Trebuchet MS"/>
                <a:cs typeface="Trebuchet MS"/>
              </a:rPr>
              <a:t> </a:t>
            </a:r>
            <a:r>
              <a:rPr sz="2500" spc="145" dirty="0">
                <a:latin typeface="Trebuchet MS"/>
                <a:cs typeface="Trebuchet MS"/>
              </a:rPr>
              <a:t>&gt;</a:t>
            </a:r>
            <a:r>
              <a:rPr sz="2500" spc="-35" dirty="0">
                <a:latin typeface="Trebuchet MS"/>
                <a:cs typeface="Trebuchet MS"/>
              </a:rPr>
              <a:t> </a:t>
            </a:r>
            <a:r>
              <a:rPr sz="2500" spc="-140" dirty="0">
                <a:latin typeface="Trebuchet MS"/>
                <a:cs typeface="Trebuchet MS"/>
              </a:rPr>
              <a:t>k</a:t>
            </a:r>
            <a:r>
              <a:rPr sz="2500" spc="-215" dirty="0">
                <a:latin typeface="Trebuchet MS"/>
                <a:cs typeface="Trebuchet MS"/>
              </a:rPr>
              <a:t>e</a:t>
            </a:r>
            <a:r>
              <a:rPr sz="2500" spc="-135" dirty="0">
                <a:latin typeface="Trebuchet MS"/>
                <a:cs typeface="Trebuchet MS"/>
              </a:rPr>
              <a:t>y</a:t>
            </a:r>
            <a:r>
              <a:rPr sz="2500" spc="-100" dirty="0">
                <a:latin typeface="Trebuchet MS"/>
                <a:cs typeface="Trebuchet MS"/>
              </a:rPr>
              <a:t>)  </a:t>
            </a:r>
            <a:r>
              <a:rPr sz="2500" spc="-130" dirty="0">
                <a:latin typeface="Trebuchet MS"/>
                <a:cs typeface="Trebuchet MS"/>
              </a:rPr>
              <a:t>high=mid-1;</a:t>
            </a:r>
            <a:endParaRPr sz="2500">
              <a:latin typeface="Trebuchet MS"/>
              <a:cs typeface="Trebuchet MS"/>
            </a:endParaRPr>
          </a:p>
          <a:p>
            <a:pPr marL="295910" marR="2264410" indent="-109855"/>
            <a:r>
              <a:rPr sz="2500" spc="-145" dirty="0">
                <a:latin typeface="Trebuchet MS"/>
                <a:cs typeface="Trebuchet MS"/>
              </a:rPr>
              <a:t>else </a:t>
            </a:r>
            <a:r>
              <a:rPr sz="2500" spc="-140" dirty="0">
                <a:latin typeface="Trebuchet MS"/>
                <a:cs typeface="Trebuchet MS"/>
              </a:rPr>
              <a:t> </a:t>
            </a:r>
            <a:r>
              <a:rPr sz="2500" spc="-60" dirty="0">
                <a:latin typeface="Trebuchet MS"/>
                <a:cs typeface="Trebuchet MS"/>
              </a:rPr>
              <a:t>l</a:t>
            </a:r>
            <a:r>
              <a:rPr sz="2500" spc="-135" dirty="0">
                <a:latin typeface="Trebuchet MS"/>
                <a:cs typeface="Trebuchet MS"/>
              </a:rPr>
              <a:t>o</a:t>
            </a:r>
            <a:r>
              <a:rPr sz="2500" spc="40" dirty="0">
                <a:latin typeface="Trebuchet MS"/>
                <a:cs typeface="Trebuchet MS"/>
              </a:rPr>
              <a:t>w</a:t>
            </a:r>
            <a:r>
              <a:rPr sz="2500" spc="35" dirty="0">
                <a:latin typeface="Trebuchet MS"/>
                <a:cs typeface="Trebuchet MS"/>
              </a:rPr>
              <a:t>=</a:t>
            </a:r>
            <a:r>
              <a:rPr sz="2500" spc="-120" dirty="0">
                <a:latin typeface="Trebuchet MS"/>
                <a:cs typeface="Trebuchet MS"/>
              </a:rPr>
              <a:t>mid+1;</a:t>
            </a:r>
            <a:endParaRPr sz="2500">
              <a:latin typeface="Trebuchet MS"/>
              <a:cs typeface="Trebuchet MS"/>
            </a:endParaRPr>
          </a:p>
          <a:p>
            <a:pPr marL="186055">
              <a:spcBef>
                <a:spcPts val="5"/>
              </a:spcBef>
            </a:pPr>
            <a:r>
              <a:rPr sz="2500" spc="-90" dirty="0">
                <a:latin typeface="Trebuchet MS"/>
                <a:cs typeface="Trebuchet MS"/>
              </a:rPr>
              <a:t>}</a:t>
            </a:r>
            <a:endParaRPr sz="2500">
              <a:latin typeface="Trebuchet MS"/>
              <a:cs typeface="Trebuchet MS"/>
            </a:endParaRPr>
          </a:p>
          <a:p>
            <a:pPr marL="12700"/>
            <a:r>
              <a:rPr sz="2500" spc="-40" dirty="0">
                <a:latin typeface="Trebuchet MS"/>
                <a:cs typeface="Trebuchet MS"/>
              </a:rPr>
              <a:t>r</a:t>
            </a:r>
            <a:r>
              <a:rPr sz="2500" spc="-190" dirty="0">
                <a:latin typeface="Trebuchet MS"/>
                <a:cs typeface="Trebuchet MS"/>
              </a:rPr>
              <a:t>e</a:t>
            </a:r>
            <a:r>
              <a:rPr sz="2500" spc="-130" dirty="0">
                <a:latin typeface="Trebuchet MS"/>
                <a:cs typeface="Trebuchet MS"/>
              </a:rPr>
              <a:t>t</a:t>
            </a:r>
            <a:r>
              <a:rPr sz="2500" spc="-75" dirty="0">
                <a:latin typeface="Trebuchet MS"/>
                <a:cs typeface="Trebuchet MS"/>
              </a:rPr>
              <a:t>urn</a:t>
            </a:r>
            <a:r>
              <a:rPr sz="2500" spc="-90" dirty="0">
                <a:latin typeface="Trebuchet MS"/>
                <a:cs typeface="Trebuchet MS"/>
              </a:rPr>
              <a:t> </a:t>
            </a:r>
            <a:r>
              <a:rPr sz="2500" spc="-110" dirty="0">
                <a:latin typeface="Trebuchet MS"/>
                <a:cs typeface="Trebuchet MS"/>
              </a:rPr>
              <a:t>-</a:t>
            </a:r>
            <a:r>
              <a:rPr sz="2500" spc="-210" dirty="0">
                <a:latin typeface="Trebuchet MS"/>
                <a:cs typeface="Trebuchet MS"/>
              </a:rPr>
              <a:t>1;</a:t>
            </a:r>
            <a:endParaRPr sz="2500">
              <a:latin typeface="Trebuchet MS"/>
              <a:cs typeface="Trebuchet M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0661" y="1"/>
            <a:ext cx="9147810" cy="6861175"/>
            <a:chOff x="-3339" y="0"/>
            <a:chExt cx="9147810" cy="6861175"/>
          </a:xfrm>
        </p:grpSpPr>
        <p:pic>
          <p:nvPicPr>
            <p:cNvPr id="3" name="object 3"/>
            <p:cNvPicPr/>
            <p:nvPr/>
          </p:nvPicPr>
          <p:blipFill>
            <a:blip r:embed="rId2" cstate="print"/>
            <a:stretch>
              <a:fillRect/>
            </a:stretch>
          </p:blipFill>
          <p:spPr>
            <a:xfrm>
              <a:off x="0" y="0"/>
              <a:ext cx="9144000" cy="6858000"/>
            </a:xfrm>
            <a:prstGeom prst="rect">
              <a:avLst/>
            </a:prstGeom>
          </p:spPr>
        </p:pic>
        <p:sp>
          <p:nvSpPr>
            <p:cNvPr id="4" name="object 4"/>
            <p:cNvSpPr/>
            <p:nvPr/>
          </p:nvSpPr>
          <p:spPr>
            <a:xfrm>
              <a:off x="3010" y="3556"/>
              <a:ext cx="820419" cy="819785"/>
            </a:xfrm>
            <a:custGeom>
              <a:avLst/>
              <a:gdLst/>
              <a:ahLst/>
              <a:cxnLst/>
              <a:rect l="l" t="t" r="r" b="b"/>
              <a:pathLst>
                <a:path w="820419" h="819785">
                  <a:moveTo>
                    <a:pt x="819949" y="0"/>
                  </a:moveTo>
                  <a:lnTo>
                    <a:pt x="506" y="0"/>
                  </a:lnTo>
                  <a:lnTo>
                    <a:pt x="0" y="819404"/>
                  </a:lnTo>
                  <a:lnTo>
                    <a:pt x="505" y="819404"/>
                  </a:lnTo>
                  <a:lnTo>
                    <a:pt x="48654" y="818012"/>
                  </a:lnTo>
                  <a:lnTo>
                    <a:pt x="96070" y="813890"/>
                  </a:lnTo>
                  <a:lnTo>
                    <a:pt x="142676" y="807114"/>
                  </a:lnTo>
                  <a:lnTo>
                    <a:pt x="188396" y="797760"/>
                  </a:lnTo>
                  <a:lnTo>
                    <a:pt x="233153" y="785906"/>
                  </a:lnTo>
                  <a:lnTo>
                    <a:pt x="276870" y="771629"/>
                  </a:lnTo>
                  <a:lnTo>
                    <a:pt x="319470" y="755005"/>
                  </a:lnTo>
                  <a:lnTo>
                    <a:pt x="360876" y="736111"/>
                  </a:lnTo>
                  <a:lnTo>
                    <a:pt x="401012" y="715024"/>
                  </a:lnTo>
                  <a:lnTo>
                    <a:pt x="439800" y="691821"/>
                  </a:lnTo>
                  <a:lnTo>
                    <a:pt x="477163" y="666580"/>
                  </a:lnTo>
                  <a:lnTo>
                    <a:pt x="513026" y="639376"/>
                  </a:lnTo>
                  <a:lnTo>
                    <a:pt x="547310" y="610287"/>
                  </a:lnTo>
                  <a:lnTo>
                    <a:pt x="579940" y="579389"/>
                  </a:lnTo>
                  <a:lnTo>
                    <a:pt x="610838" y="546760"/>
                  </a:lnTo>
                  <a:lnTo>
                    <a:pt x="639927" y="512477"/>
                  </a:lnTo>
                  <a:lnTo>
                    <a:pt x="667130" y="476615"/>
                  </a:lnTo>
                  <a:lnTo>
                    <a:pt x="692372" y="439253"/>
                  </a:lnTo>
                  <a:lnTo>
                    <a:pt x="715574" y="400467"/>
                  </a:lnTo>
                  <a:lnTo>
                    <a:pt x="736660" y="360334"/>
                  </a:lnTo>
                  <a:lnTo>
                    <a:pt x="755553" y="318930"/>
                  </a:lnTo>
                  <a:lnTo>
                    <a:pt x="772177" y="276333"/>
                  </a:lnTo>
                  <a:lnTo>
                    <a:pt x="786454" y="232620"/>
                  </a:lnTo>
                  <a:lnTo>
                    <a:pt x="798307" y="187868"/>
                  </a:lnTo>
                  <a:lnTo>
                    <a:pt x="807660" y="142152"/>
                  </a:lnTo>
                  <a:lnTo>
                    <a:pt x="814436" y="95551"/>
                  </a:lnTo>
                  <a:lnTo>
                    <a:pt x="818558" y="48141"/>
                  </a:lnTo>
                  <a:lnTo>
                    <a:pt x="819949" y="0"/>
                  </a:lnTo>
                  <a:close/>
                </a:path>
              </a:pathLst>
            </a:custGeom>
            <a:solidFill>
              <a:srgbClr val="FDF9F4">
                <a:alpha val="32940"/>
              </a:srgbClr>
            </a:solidFill>
          </p:spPr>
          <p:txBody>
            <a:bodyPr wrap="square" lIns="0" tIns="0" rIns="0" bIns="0" rtlCol="0"/>
            <a:lstStyle/>
            <a:p>
              <a:endParaRPr/>
            </a:p>
          </p:txBody>
        </p:sp>
        <p:sp>
          <p:nvSpPr>
            <p:cNvPr id="5" name="object 5"/>
            <p:cNvSpPr/>
            <p:nvPr/>
          </p:nvSpPr>
          <p:spPr>
            <a:xfrm>
              <a:off x="3010" y="3556"/>
              <a:ext cx="820419" cy="819785"/>
            </a:xfrm>
            <a:custGeom>
              <a:avLst/>
              <a:gdLst/>
              <a:ahLst/>
              <a:cxnLst/>
              <a:rect l="l" t="t" r="r" b="b"/>
              <a:pathLst>
                <a:path w="820419" h="819785">
                  <a:moveTo>
                    <a:pt x="819949" y="0"/>
                  </a:moveTo>
                  <a:lnTo>
                    <a:pt x="818558" y="48141"/>
                  </a:lnTo>
                  <a:lnTo>
                    <a:pt x="814436" y="95551"/>
                  </a:lnTo>
                  <a:lnTo>
                    <a:pt x="807660" y="142152"/>
                  </a:lnTo>
                  <a:lnTo>
                    <a:pt x="798307" y="187868"/>
                  </a:lnTo>
                  <a:lnTo>
                    <a:pt x="786454" y="232620"/>
                  </a:lnTo>
                  <a:lnTo>
                    <a:pt x="772177" y="276333"/>
                  </a:lnTo>
                  <a:lnTo>
                    <a:pt x="755553" y="318930"/>
                  </a:lnTo>
                  <a:lnTo>
                    <a:pt x="736660" y="360334"/>
                  </a:lnTo>
                  <a:lnTo>
                    <a:pt x="715574" y="400467"/>
                  </a:lnTo>
                  <a:lnTo>
                    <a:pt x="692372" y="439253"/>
                  </a:lnTo>
                  <a:lnTo>
                    <a:pt x="667130" y="476615"/>
                  </a:lnTo>
                  <a:lnTo>
                    <a:pt x="639927" y="512477"/>
                  </a:lnTo>
                  <a:lnTo>
                    <a:pt x="610838" y="546760"/>
                  </a:lnTo>
                  <a:lnTo>
                    <a:pt x="579940" y="579389"/>
                  </a:lnTo>
                  <a:lnTo>
                    <a:pt x="547310" y="610287"/>
                  </a:lnTo>
                  <a:lnTo>
                    <a:pt x="513026" y="639376"/>
                  </a:lnTo>
                  <a:lnTo>
                    <a:pt x="477163" y="666580"/>
                  </a:lnTo>
                  <a:lnTo>
                    <a:pt x="439800" y="691821"/>
                  </a:lnTo>
                  <a:lnTo>
                    <a:pt x="401012" y="715024"/>
                  </a:lnTo>
                  <a:lnTo>
                    <a:pt x="360876" y="736111"/>
                  </a:lnTo>
                  <a:lnTo>
                    <a:pt x="319470" y="755005"/>
                  </a:lnTo>
                  <a:lnTo>
                    <a:pt x="276870" y="771629"/>
                  </a:lnTo>
                  <a:lnTo>
                    <a:pt x="233153" y="785906"/>
                  </a:lnTo>
                  <a:lnTo>
                    <a:pt x="188396" y="797760"/>
                  </a:lnTo>
                  <a:lnTo>
                    <a:pt x="142676" y="807114"/>
                  </a:lnTo>
                  <a:lnTo>
                    <a:pt x="96070" y="813890"/>
                  </a:lnTo>
                  <a:lnTo>
                    <a:pt x="48654" y="818012"/>
                  </a:lnTo>
                  <a:lnTo>
                    <a:pt x="505" y="819404"/>
                  </a:lnTo>
                  <a:lnTo>
                    <a:pt x="337" y="819404"/>
                  </a:lnTo>
                  <a:lnTo>
                    <a:pt x="168" y="819404"/>
                  </a:lnTo>
                  <a:lnTo>
                    <a:pt x="0" y="819404"/>
                  </a:lnTo>
                  <a:lnTo>
                    <a:pt x="506" y="0"/>
                  </a:lnTo>
                  <a:lnTo>
                    <a:pt x="819949" y="0"/>
                  </a:lnTo>
                  <a:close/>
                </a:path>
              </a:pathLst>
            </a:custGeom>
            <a:ln w="12699">
              <a:solidFill>
                <a:srgbClr val="D2C39E"/>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24967" y="3048"/>
              <a:ext cx="1789176" cy="1789176"/>
            </a:xfrm>
            <a:prstGeom prst="rect">
              <a:avLst/>
            </a:prstGeom>
          </p:spPr>
        </p:pic>
        <p:sp>
          <p:nvSpPr>
            <p:cNvPr id="7" name="object 7"/>
            <p:cNvSpPr/>
            <p:nvPr/>
          </p:nvSpPr>
          <p:spPr>
            <a:xfrm>
              <a:off x="168821" y="21081"/>
              <a:ext cx="1702435" cy="1702435"/>
            </a:xfrm>
            <a:custGeom>
              <a:avLst/>
              <a:gdLst/>
              <a:ahLst/>
              <a:cxnLst/>
              <a:rect l="l" t="t" r="r" b="b"/>
              <a:pathLst>
                <a:path w="1702435" h="1702435">
                  <a:moveTo>
                    <a:pt x="0" y="851154"/>
                  </a:moveTo>
                  <a:lnTo>
                    <a:pt x="1347" y="802859"/>
                  </a:lnTo>
                  <a:lnTo>
                    <a:pt x="5341" y="755271"/>
                  </a:lnTo>
                  <a:lnTo>
                    <a:pt x="11909" y="708461"/>
                  </a:lnTo>
                  <a:lnTo>
                    <a:pt x="20981" y="662500"/>
                  </a:lnTo>
                  <a:lnTo>
                    <a:pt x="32484" y="617462"/>
                  </a:lnTo>
                  <a:lnTo>
                    <a:pt x="46346" y="573417"/>
                  </a:lnTo>
                  <a:lnTo>
                    <a:pt x="62495" y="530438"/>
                  </a:lnTo>
                  <a:lnTo>
                    <a:pt x="80860" y="488596"/>
                  </a:lnTo>
                  <a:lnTo>
                    <a:pt x="101369" y="447964"/>
                  </a:lnTo>
                  <a:lnTo>
                    <a:pt x="123949" y="408613"/>
                  </a:lnTo>
                  <a:lnTo>
                    <a:pt x="148530" y="370615"/>
                  </a:lnTo>
                  <a:lnTo>
                    <a:pt x="175039" y="334042"/>
                  </a:lnTo>
                  <a:lnTo>
                    <a:pt x="203404" y="298966"/>
                  </a:lnTo>
                  <a:lnTo>
                    <a:pt x="233553" y="265459"/>
                  </a:lnTo>
                  <a:lnTo>
                    <a:pt x="265416" y="233593"/>
                  </a:lnTo>
                  <a:lnTo>
                    <a:pt x="298919" y="203439"/>
                  </a:lnTo>
                  <a:lnTo>
                    <a:pt x="333991" y="175070"/>
                  </a:lnTo>
                  <a:lnTo>
                    <a:pt x="370561" y="148557"/>
                  </a:lnTo>
                  <a:lnTo>
                    <a:pt x="408556" y="123973"/>
                  </a:lnTo>
                  <a:lnTo>
                    <a:pt x="447904" y="101388"/>
                  </a:lnTo>
                  <a:lnTo>
                    <a:pt x="488534" y="80876"/>
                  </a:lnTo>
                  <a:lnTo>
                    <a:pt x="530373" y="62508"/>
                  </a:lnTo>
                  <a:lnTo>
                    <a:pt x="573351" y="46355"/>
                  </a:lnTo>
                  <a:lnTo>
                    <a:pt x="617394" y="32490"/>
                  </a:lnTo>
                  <a:lnTo>
                    <a:pt x="662432" y="20985"/>
                  </a:lnTo>
                  <a:lnTo>
                    <a:pt x="708393" y="11912"/>
                  </a:lnTo>
                  <a:lnTo>
                    <a:pt x="755204" y="5342"/>
                  </a:lnTo>
                  <a:lnTo>
                    <a:pt x="802793" y="1347"/>
                  </a:lnTo>
                  <a:lnTo>
                    <a:pt x="851090" y="0"/>
                  </a:lnTo>
                  <a:lnTo>
                    <a:pt x="899386" y="1347"/>
                  </a:lnTo>
                  <a:lnTo>
                    <a:pt x="946976" y="5342"/>
                  </a:lnTo>
                  <a:lnTo>
                    <a:pt x="993786" y="11912"/>
                  </a:lnTo>
                  <a:lnTo>
                    <a:pt x="1039746" y="20985"/>
                  </a:lnTo>
                  <a:lnTo>
                    <a:pt x="1084783" y="32490"/>
                  </a:lnTo>
                  <a:lnTo>
                    <a:pt x="1128825" y="46355"/>
                  </a:lnTo>
                  <a:lnTo>
                    <a:pt x="1171801" y="62508"/>
                  </a:lnTo>
                  <a:lnTo>
                    <a:pt x="1213639" y="80876"/>
                  </a:lnTo>
                  <a:lnTo>
                    <a:pt x="1254268" y="101388"/>
                  </a:lnTo>
                  <a:lnTo>
                    <a:pt x="1293614" y="123973"/>
                  </a:lnTo>
                  <a:lnTo>
                    <a:pt x="1331607" y="148557"/>
                  </a:lnTo>
                  <a:lnTo>
                    <a:pt x="1368174" y="175070"/>
                  </a:lnTo>
                  <a:lnTo>
                    <a:pt x="1403245" y="203439"/>
                  </a:lnTo>
                  <a:lnTo>
                    <a:pt x="1436746" y="233593"/>
                  </a:lnTo>
                  <a:lnTo>
                    <a:pt x="1468606" y="265459"/>
                  </a:lnTo>
                  <a:lnTo>
                    <a:pt x="1498754" y="298966"/>
                  </a:lnTo>
                  <a:lnTo>
                    <a:pt x="1527117" y="334042"/>
                  </a:lnTo>
                  <a:lnTo>
                    <a:pt x="1553624" y="370615"/>
                  </a:lnTo>
                  <a:lnTo>
                    <a:pt x="1578203" y="408613"/>
                  </a:lnTo>
                  <a:lnTo>
                    <a:pt x="1600782" y="447964"/>
                  </a:lnTo>
                  <a:lnTo>
                    <a:pt x="1621289" y="488596"/>
                  </a:lnTo>
                  <a:lnTo>
                    <a:pt x="1639653" y="530438"/>
                  </a:lnTo>
                  <a:lnTo>
                    <a:pt x="1655801" y="573417"/>
                  </a:lnTo>
                  <a:lnTo>
                    <a:pt x="1669661" y="617462"/>
                  </a:lnTo>
                  <a:lnTo>
                    <a:pt x="1681163" y="662500"/>
                  </a:lnTo>
                  <a:lnTo>
                    <a:pt x="1690234" y="708461"/>
                  </a:lnTo>
                  <a:lnTo>
                    <a:pt x="1696802" y="755271"/>
                  </a:lnTo>
                  <a:lnTo>
                    <a:pt x="1700795" y="802859"/>
                  </a:lnTo>
                  <a:lnTo>
                    <a:pt x="1702142" y="851154"/>
                  </a:lnTo>
                  <a:lnTo>
                    <a:pt x="1700795" y="899447"/>
                  </a:lnTo>
                  <a:lnTo>
                    <a:pt x="1696802" y="947034"/>
                  </a:lnTo>
                  <a:lnTo>
                    <a:pt x="1690234" y="993843"/>
                  </a:lnTo>
                  <a:lnTo>
                    <a:pt x="1681163" y="1039800"/>
                  </a:lnTo>
                  <a:lnTo>
                    <a:pt x="1669661" y="1084835"/>
                  </a:lnTo>
                  <a:lnTo>
                    <a:pt x="1655801" y="1128876"/>
                  </a:lnTo>
                  <a:lnTo>
                    <a:pt x="1639653" y="1171850"/>
                  </a:lnTo>
                  <a:lnTo>
                    <a:pt x="1621289" y="1213687"/>
                  </a:lnTo>
                  <a:lnTo>
                    <a:pt x="1600782" y="1254314"/>
                  </a:lnTo>
                  <a:lnTo>
                    <a:pt x="1578203" y="1293659"/>
                  </a:lnTo>
                  <a:lnTo>
                    <a:pt x="1553624" y="1331651"/>
                  </a:lnTo>
                  <a:lnTo>
                    <a:pt x="1527117" y="1368218"/>
                  </a:lnTo>
                  <a:lnTo>
                    <a:pt x="1498754" y="1403287"/>
                  </a:lnTo>
                  <a:lnTo>
                    <a:pt x="1468606" y="1436788"/>
                  </a:lnTo>
                  <a:lnTo>
                    <a:pt x="1436746" y="1468647"/>
                  </a:lnTo>
                  <a:lnTo>
                    <a:pt x="1403245" y="1498795"/>
                  </a:lnTo>
                  <a:lnTo>
                    <a:pt x="1368174" y="1527157"/>
                  </a:lnTo>
                  <a:lnTo>
                    <a:pt x="1331607" y="1553664"/>
                  </a:lnTo>
                  <a:lnTo>
                    <a:pt x="1293614" y="1578242"/>
                  </a:lnTo>
                  <a:lnTo>
                    <a:pt x="1254268" y="1600821"/>
                  </a:lnTo>
                  <a:lnTo>
                    <a:pt x="1213639" y="1621328"/>
                  </a:lnTo>
                  <a:lnTo>
                    <a:pt x="1171801" y="1639691"/>
                  </a:lnTo>
                  <a:lnTo>
                    <a:pt x="1128825" y="1655839"/>
                  </a:lnTo>
                  <a:lnTo>
                    <a:pt x="1084783" y="1669700"/>
                  </a:lnTo>
                  <a:lnTo>
                    <a:pt x="1039746" y="1681201"/>
                  </a:lnTo>
                  <a:lnTo>
                    <a:pt x="993786" y="1690272"/>
                  </a:lnTo>
                  <a:lnTo>
                    <a:pt x="946976" y="1696840"/>
                  </a:lnTo>
                  <a:lnTo>
                    <a:pt x="899386" y="1700833"/>
                  </a:lnTo>
                  <a:lnTo>
                    <a:pt x="851090" y="1702181"/>
                  </a:lnTo>
                  <a:lnTo>
                    <a:pt x="802793" y="1700833"/>
                  </a:lnTo>
                  <a:lnTo>
                    <a:pt x="755204" y="1696840"/>
                  </a:lnTo>
                  <a:lnTo>
                    <a:pt x="708393" y="1690272"/>
                  </a:lnTo>
                  <a:lnTo>
                    <a:pt x="662432" y="1681201"/>
                  </a:lnTo>
                  <a:lnTo>
                    <a:pt x="617394" y="1669700"/>
                  </a:lnTo>
                  <a:lnTo>
                    <a:pt x="573351" y="1655839"/>
                  </a:lnTo>
                  <a:lnTo>
                    <a:pt x="530373" y="1639691"/>
                  </a:lnTo>
                  <a:lnTo>
                    <a:pt x="488534" y="1621328"/>
                  </a:lnTo>
                  <a:lnTo>
                    <a:pt x="447904" y="1600821"/>
                  </a:lnTo>
                  <a:lnTo>
                    <a:pt x="408556" y="1578242"/>
                  </a:lnTo>
                  <a:lnTo>
                    <a:pt x="370561" y="1553664"/>
                  </a:lnTo>
                  <a:lnTo>
                    <a:pt x="333991" y="1527157"/>
                  </a:lnTo>
                  <a:lnTo>
                    <a:pt x="298919" y="1498795"/>
                  </a:lnTo>
                  <a:lnTo>
                    <a:pt x="265416" y="1468647"/>
                  </a:lnTo>
                  <a:lnTo>
                    <a:pt x="233553" y="1436788"/>
                  </a:lnTo>
                  <a:lnTo>
                    <a:pt x="203404" y="1403287"/>
                  </a:lnTo>
                  <a:lnTo>
                    <a:pt x="175039" y="1368218"/>
                  </a:lnTo>
                  <a:lnTo>
                    <a:pt x="148530" y="1331651"/>
                  </a:lnTo>
                  <a:lnTo>
                    <a:pt x="123949" y="1293659"/>
                  </a:lnTo>
                  <a:lnTo>
                    <a:pt x="101369" y="1254314"/>
                  </a:lnTo>
                  <a:lnTo>
                    <a:pt x="80860" y="1213687"/>
                  </a:lnTo>
                  <a:lnTo>
                    <a:pt x="62495" y="1171850"/>
                  </a:lnTo>
                  <a:lnTo>
                    <a:pt x="46346" y="1128876"/>
                  </a:lnTo>
                  <a:lnTo>
                    <a:pt x="32484" y="1084835"/>
                  </a:lnTo>
                  <a:lnTo>
                    <a:pt x="20981" y="1039800"/>
                  </a:lnTo>
                  <a:lnTo>
                    <a:pt x="11909" y="993843"/>
                  </a:lnTo>
                  <a:lnTo>
                    <a:pt x="5341" y="947034"/>
                  </a:lnTo>
                  <a:lnTo>
                    <a:pt x="1347" y="899447"/>
                  </a:lnTo>
                  <a:lnTo>
                    <a:pt x="0" y="851154"/>
                  </a:lnTo>
                  <a:close/>
                </a:path>
              </a:pathLst>
            </a:custGeom>
            <a:ln w="27305">
              <a:solidFill>
                <a:srgbClr val="FFF6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67640" y="1039367"/>
              <a:ext cx="1164336" cy="1161288"/>
            </a:xfrm>
            <a:prstGeom prst="rect">
              <a:avLst/>
            </a:prstGeom>
          </p:spPr>
        </p:pic>
        <p:pic>
          <p:nvPicPr>
            <p:cNvPr id="9" name="object 9"/>
            <p:cNvPicPr/>
            <p:nvPr/>
          </p:nvPicPr>
          <p:blipFill>
            <a:blip r:embed="rId5" cstate="print"/>
            <a:stretch>
              <a:fillRect/>
            </a:stretch>
          </p:blipFill>
          <p:spPr>
            <a:xfrm>
              <a:off x="187318" y="1050633"/>
              <a:ext cx="1116813" cy="1111530"/>
            </a:xfrm>
            <a:prstGeom prst="rect">
              <a:avLst/>
            </a:prstGeom>
          </p:spPr>
        </p:pic>
        <p:sp>
          <p:nvSpPr>
            <p:cNvPr id="10" name="object 10"/>
            <p:cNvSpPr/>
            <p:nvPr/>
          </p:nvSpPr>
          <p:spPr>
            <a:xfrm>
              <a:off x="187318" y="1050633"/>
              <a:ext cx="1116965" cy="1111885"/>
            </a:xfrm>
            <a:custGeom>
              <a:avLst/>
              <a:gdLst/>
              <a:ahLst/>
              <a:cxnLst/>
              <a:rect l="l" t="t" r="r" b="b"/>
              <a:pathLst>
                <a:path w="1116965" h="1111885">
                  <a:moveTo>
                    <a:pt x="118497" y="204634"/>
                  </a:moveTo>
                  <a:lnTo>
                    <a:pt x="149786" y="168741"/>
                  </a:lnTo>
                  <a:lnTo>
                    <a:pt x="183516" y="136234"/>
                  </a:lnTo>
                  <a:lnTo>
                    <a:pt x="219451" y="107137"/>
                  </a:lnTo>
                  <a:lnTo>
                    <a:pt x="257356" y="81474"/>
                  </a:lnTo>
                  <a:lnTo>
                    <a:pt x="296996" y="59270"/>
                  </a:lnTo>
                  <a:lnTo>
                    <a:pt x="338136" y="40547"/>
                  </a:lnTo>
                  <a:lnTo>
                    <a:pt x="380539" y="25331"/>
                  </a:lnTo>
                  <a:lnTo>
                    <a:pt x="423971" y="13644"/>
                  </a:lnTo>
                  <a:lnTo>
                    <a:pt x="468197" y="5510"/>
                  </a:lnTo>
                  <a:lnTo>
                    <a:pt x="512980" y="954"/>
                  </a:lnTo>
                  <a:lnTo>
                    <a:pt x="558087" y="0"/>
                  </a:lnTo>
                  <a:lnTo>
                    <a:pt x="603281" y="2670"/>
                  </a:lnTo>
                  <a:lnTo>
                    <a:pt x="648328" y="8990"/>
                  </a:lnTo>
                  <a:lnTo>
                    <a:pt x="692991" y="18983"/>
                  </a:lnTo>
                  <a:lnTo>
                    <a:pt x="737036" y="32672"/>
                  </a:lnTo>
                  <a:lnTo>
                    <a:pt x="780228" y="50083"/>
                  </a:lnTo>
                  <a:lnTo>
                    <a:pt x="822331" y="71238"/>
                  </a:lnTo>
                  <a:lnTo>
                    <a:pt x="863109" y="96162"/>
                  </a:lnTo>
                  <a:lnTo>
                    <a:pt x="902328" y="124878"/>
                  </a:lnTo>
                  <a:lnTo>
                    <a:pt x="939023" y="156757"/>
                  </a:lnTo>
                  <a:lnTo>
                    <a:pt x="972366" y="190998"/>
                  </a:lnTo>
                  <a:lnTo>
                    <a:pt x="1002326" y="227366"/>
                  </a:lnTo>
                  <a:lnTo>
                    <a:pt x="1028875" y="265625"/>
                  </a:lnTo>
                  <a:lnTo>
                    <a:pt x="1051985" y="305541"/>
                  </a:lnTo>
                  <a:lnTo>
                    <a:pt x="1071627" y="346879"/>
                  </a:lnTo>
                  <a:lnTo>
                    <a:pt x="1087772" y="389404"/>
                  </a:lnTo>
                  <a:lnTo>
                    <a:pt x="1100392" y="432881"/>
                  </a:lnTo>
                  <a:lnTo>
                    <a:pt x="1109458" y="477076"/>
                  </a:lnTo>
                  <a:lnTo>
                    <a:pt x="1114941" y="521754"/>
                  </a:lnTo>
                  <a:lnTo>
                    <a:pt x="1116813" y="566679"/>
                  </a:lnTo>
                  <a:lnTo>
                    <a:pt x="1115045" y="611617"/>
                  </a:lnTo>
                  <a:lnTo>
                    <a:pt x="1109608" y="656333"/>
                  </a:lnTo>
                  <a:lnTo>
                    <a:pt x="1100474" y="700593"/>
                  </a:lnTo>
                  <a:lnTo>
                    <a:pt x="1087614" y="744160"/>
                  </a:lnTo>
                  <a:lnTo>
                    <a:pt x="1070999" y="786801"/>
                  </a:lnTo>
                  <a:lnTo>
                    <a:pt x="1050601" y="828281"/>
                  </a:lnTo>
                  <a:lnTo>
                    <a:pt x="1026391" y="868365"/>
                  </a:lnTo>
                  <a:lnTo>
                    <a:pt x="998340" y="906817"/>
                  </a:lnTo>
                  <a:lnTo>
                    <a:pt x="967050" y="942711"/>
                  </a:lnTo>
                  <a:lnTo>
                    <a:pt x="933321" y="975221"/>
                  </a:lnTo>
                  <a:lnTo>
                    <a:pt x="897386" y="1004323"/>
                  </a:lnTo>
                  <a:lnTo>
                    <a:pt x="859481" y="1029991"/>
                  </a:lnTo>
                  <a:lnTo>
                    <a:pt x="819842" y="1052203"/>
                  </a:lnTo>
                  <a:lnTo>
                    <a:pt x="778703" y="1070934"/>
                  </a:lnTo>
                  <a:lnTo>
                    <a:pt x="736301" y="1086160"/>
                  </a:lnTo>
                  <a:lnTo>
                    <a:pt x="692869" y="1097856"/>
                  </a:lnTo>
                  <a:lnTo>
                    <a:pt x="648644" y="1105999"/>
                  </a:lnTo>
                  <a:lnTo>
                    <a:pt x="603861" y="1110565"/>
                  </a:lnTo>
                  <a:lnTo>
                    <a:pt x="558755" y="1111530"/>
                  </a:lnTo>
                  <a:lnTo>
                    <a:pt x="513561" y="1108869"/>
                  </a:lnTo>
                  <a:lnTo>
                    <a:pt x="468514" y="1102558"/>
                  </a:lnTo>
                  <a:lnTo>
                    <a:pt x="423851" y="1092574"/>
                  </a:lnTo>
                  <a:lnTo>
                    <a:pt x="379805" y="1078891"/>
                  </a:lnTo>
                  <a:lnTo>
                    <a:pt x="336613" y="1061487"/>
                  </a:lnTo>
                  <a:lnTo>
                    <a:pt x="294509" y="1040336"/>
                  </a:lnTo>
                  <a:lnTo>
                    <a:pt x="253729" y="1015415"/>
                  </a:lnTo>
                  <a:lnTo>
                    <a:pt x="214509" y="986700"/>
                  </a:lnTo>
                  <a:lnTo>
                    <a:pt x="177813" y="954821"/>
                  </a:lnTo>
                  <a:lnTo>
                    <a:pt x="144469" y="920580"/>
                  </a:lnTo>
                  <a:lnTo>
                    <a:pt x="114507" y="884212"/>
                  </a:lnTo>
                  <a:lnTo>
                    <a:pt x="87955" y="845952"/>
                  </a:lnTo>
                  <a:lnTo>
                    <a:pt x="64843" y="806035"/>
                  </a:lnTo>
                  <a:lnTo>
                    <a:pt x="45198" y="764695"/>
                  </a:lnTo>
                  <a:lnTo>
                    <a:pt x="29050" y="722168"/>
                  </a:lnTo>
                  <a:lnTo>
                    <a:pt x="16427" y="678687"/>
                  </a:lnTo>
                  <a:lnTo>
                    <a:pt x="7358" y="634488"/>
                  </a:lnTo>
                  <a:lnTo>
                    <a:pt x="1873" y="589806"/>
                  </a:lnTo>
                  <a:lnTo>
                    <a:pt x="0" y="544874"/>
                  </a:lnTo>
                  <a:lnTo>
                    <a:pt x="1767" y="499929"/>
                  </a:lnTo>
                  <a:lnTo>
                    <a:pt x="7203" y="455204"/>
                  </a:lnTo>
                  <a:lnTo>
                    <a:pt x="16338" y="410935"/>
                  </a:lnTo>
                  <a:lnTo>
                    <a:pt x="29201" y="367355"/>
                  </a:lnTo>
                  <a:lnTo>
                    <a:pt x="45819" y="324701"/>
                  </a:lnTo>
                  <a:lnTo>
                    <a:pt x="66221" y="283206"/>
                  </a:lnTo>
                  <a:lnTo>
                    <a:pt x="90438" y="243105"/>
                  </a:lnTo>
                  <a:lnTo>
                    <a:pt x="118497" y="204634"/>
                  </a:lnTo>
                  <a:close/>
                </a:path>
                <a:path w="1116965" h="1111885">
                  <a:moveTo>
                    <a:pt x="220478" y="286041"/>
                  </a:moveTo>
                  <a:lnTo>
                    <a:pt x="193857" y="323455"/>
                  </a:lnTo>
                  <a:lnTo>
                    <a:pt x="171956" y="362810"/>
                  </a:lnTo>
                  <a:lnTo>
                    <a:pt x="154731" y="403741"/>
                  </a:lnTo>
                  <a:lnTo>
                    <a:pt x="142134" y="445881"/>
                  </a:lnTo>
                  <a:lnTo>
                    <a:pt x="134120" y="488865"/>
                  </a:lnTo>
                  <a:lnTo>
                    <a:pt x="130642" y="532328"/>
                  </a:lnTo>
                  <a:lnTo>
                    <a:pt x="131656" y="575903"/>
                  </a:lnTo>
                  <a:lnTo>
                    <a:pt x="137113" y="619227"/>
                  </a:lnTo>
                  <a:lnTo>
                    <a:pt x="146970" y="661933"/>
                  </a:lnTo>
                  <a:lnTo>
                    <a:pt x="161179" y="703655"/>
                  </a:lnTo>
                  <a:lnTo>
                    <a:pt x="179695" y="744028"/>
                  </a:lnTo>
                  <a:lnTo>
                    <a:pt x="202471" y="782686"/>
                  </a:lnTo>
                  <a:lnTo>
                    <a:pt x="229462" y="819265"/>
                  </a:lnTo>
                  <a:lnTo>
                    <a:pt x="260621" y="853397"/>
                  </a:lnTo>
                  <a:lnTo>
                    <a:pt x="295903" y="884719"/>
                  </a:lnTo>
                  <a:lnTo>
                    <a:pt x="334266" y="912179"/>
                  </a:lnTo>
                  <a:lnTo>
                    <a:pt x="374454" y="934995"/>
                  </a:lnTo>
                  <a:lnTo>
                    <a:pt x="416101" y="953204"/>
                  </a:lnTo>
                  <a:lnTo>
                    <a:pt x="458842" y="966841"/>
                  </a:lnTo>
                  <a:lnTo>
                    <a:pt x="502309" y="975943"/>
                  </a:lnTo>
                  <a:lnTo>
                    <a:pt x="546136" y="980546"/>
                  </a:lnTo>
                  <a:lnTo>
                    <a:pt x="589958" y="980687"/>
                  </a:lnTo>
                  <a:lnTo>
                    <a:pt x="633407" y="976403"/>
                  </a:lnTo>
                  <a:lnTo>
                    <a:pt x="676118" y="967728"/>
                  </a:lnTo>
                  <a:lnTo>
                    <a:pt x="717723" y="954701"/>
                  </a:lnTo>
                  <a:lnTo>
                    <a:pt x="757858" y="937356"/>
                  </a:lnTo>
                  <a:lnTo>
                    <a:pt x="796155" y="915731"/>
                  </a:lnTo>
                  <a:lnTo>
                    <a:pt x="832249" y="889862"/>
                  </a:lnTo>
                  <a:lnTo>
                    <a:pt x="865772" y="859785"/>
                  </a:lnTo>
                  <a:lnTo>
                    <a:pt x="896359" y="825537"/>
                  </a:lnTo>
                  <a:lnTo>
                    <a:pt x="922982" y="788101"/>
                  </a:lnTo>
                  <a:lnTo>
                    <a:pt x="944884" y="748730"/>
                  </a:lnTo>
                  <a:lnTo>
                    <a:pt x="962112" y="707789"/>
                  </a:lnTo>
                  <a:lnTo>
                    <a:pt x="974710" y="665643"/>
                  </a:lnTo>
                  <a:lnTo>
                    <a:pt x="982725" y="622657"/>
                  </a:lnTo>
                  <a:lnTo>
                    <a:pt x="986204" y="579196"/>
                  </a:lnTo>
                  <a:lnTo>
                    <a:pt x="985192" y="535624"/>
                  </a:lnTo>
                  <a:lnTo>
                    <a:pt x="979734" y="492307"/>
                  </a:lnTo>
                  <a:lnTo>
                    <a:pt x="969878" y="449609"/>
                  </a:lnTo>
                  <a:lnTo>
                    <a:pt x="955670" y="407895"/>
                  </a:lnTo>
                  <a:lnTo>
                    <a:pt x="937154" y="367530"/>
                  </a:lnTo>
                  <a:lnTo>
                    <a:pt x="914378" y="328880"/>
                  </a:lnTo>
                  <a:lnTo>
                    <a:pt x="887387" y="292308"/>
                  </a:lnTo>
                  <a:lnTo>
                    <a:pt x="856228" y="258179"/>
                  </a:lnTo>
                  <a:lnTo>
                    <a:pt x="820946" y="226859"/>
                  </a:lnTo>
                  <a:lnTo>
                    <a:pt x="782581" y="199399"/>
                  </a:lnTo>
                  <a:lnTo>
                    <a:pt x="742391" y="176583"/>
                  </a:lnTo>
                  <a:lnTo>
                    <a:pt x="700742" y="158375"/>
                  </a:lnTo>
                  <a:lnTo>
                    <a:pt x="658000" y="144737"/>
                  </a:lnTo>
                  <a:lnTo>
                    <a:pt x="614531" y="135635"/>
                  </a:lnTo>
                  <a:lnTo>
                    <a:pt x="570703" y="131032"/>
                  </a:lnTo>
                  <a:lnTo>
                    <a:pt x="526880" y="130891"/>
                  </a:lnTo>
                  <a:lnTo>
                    <a:pt x="483431" y="135175"/>
                  </a:lnTo>
                  <a:lnTo>
                    <a:pt x="440719" y="143850"/>
                  </a:lnTo>
                  <a:lnTo>
                    <a:pt x="399113" y="156877"/>
                  </a:lnTo>
                  <a:lnTo>
                    <a:pt x="358979" y="174222"/>
                  </a:lnTo>
                  <a:lnTo>
                    <a:pt x="320681" y="195847"/>
                  </a:lnTo>
                  <a:lnTo>
                    <a:pt x="284588" y="221716"/>
                  </a:lnTo>
                  <a:lnTo>
                    <a:pt x="251064" y="251793"/>
                  </a:lnTo>
                  <a:lnTo>
                    <a:pt x="220478" y="286041"/>
                  </a:lnTo>
                  <a:close/>
                </a:path>
              </a:pathLst>
            </a:custGeom>
            <a:ln w="12700">
              <a:solidFill>
                <a:srgbClr val="C6B791"/>
              </a:solidFill>
            </a:ln>
          </p:spPr>
          <p:txBody>
            <a:bodyPr wrap="square" lIns="0" tIns="0" rIns="0" bIns="0" rtlCol="0"/>
            <a:lstStyle/>
            <a:p>
              <a:endParaRPr/>
            </a:p>
          </p:txBody>
        </p:sp>
        <p:sp>
          <p:nvSpPr>
            <p:cNvPr id="11" name="object 11"/>
            <p:cNvSpPr/>
            <p:nvPr/>
          </p:nvSpPr>
          <p:spPr>
            <a:xfrm>
              <a:off x="1012875" y="0"/>
              <a:ext cx="8131175" cy="6858000"/>
            </a:xfrm>
            <a:custGeom>
              <a:avLst/>
              <a:gdLst/>
              <a:ahLst/>
              <a:cxnLst/>
              <a:rect l="l" t="t" r="r" b="b"/>
              <a:pathLst>
                <a:path w="8131175" h="6858000">
                  <a:moveTo>
                    <a:pt x="8131175" y="0"/>
                  </a:moveTo>
                  <a:lnTo>
                    <a:pt x="0" y="0"/>
                  </a:lnTo>
                  <a:lnTo>
                    <a:pt x="0" y="6858000"/>
                  </a:lnTo>
                  <a:lnTo>
                    <a:pt x="8131175" y="6858000"/>
                  </a:lnTo>
                  <a:lnTo>
                    <a:pt x="8131175" y="0"/>
                  </a:lnTo>
                  <a:close/>
                </a:path>
              </a:pathLst>
            </a:custGeom>
            <a:solidFill>
              <a:srgbClr val="FFFFFF"/>
            </a:solidFill>
          </p:spPr>
          <p:txBody>
            <a:bodyPr wrap="square" lIns="0" tIns="0" rIns="0" bIns="0" rtlCol="0"/>
            <a:lstStyle/>
            <a:p>
              <a:endParaRPr/>
            </a:p>
          </p:txBody>
        </p:sp>
        <p:pic>
          <p:nvPicPr>
            <p:cNvPr id="12" name="object 12"/>
            <p:cNvPicPr/>
            <p:nvPr/>
          </p:nvPicPr>
          <p:blipFill>
            <a:blip r:embed="rId6" cstate="print"/>
            <a:stretch>
              <a:fillRect/>
            </a:stretch>
          </p:blipFill>
          <p:spPr>
            <a:xfrm>
              <a:off x="935735" y="0"/>
              <a:ext cx="158496" cy="6857999"/>
            </a:xfrm>
            <a:prstGeom prst="rect">
              <a:avLst/>
            </a:prstGeom>
          </p:spPr>
        </p:pic>
        <p:sp>
          <p:nvSpPr>
            <p:cNvPr id="13" name="object 13"/>
            <p:cNvSpPr/>
            <p:nvPr/>
          </p:nvSpPr>
          <p:spPr>
            <a:xfrm>
              <a:off x="1014984"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grpSp>
      <p:grpSp>
        <p:nvGrpSpPr>
          <p:cNvPr id="14" name="object 14"/>
          <p:cNvGrpSpPr/>
          <p:nvPr/>
        </p:nvGrpSpPr>
        <p:grpSpPr>
          <a:xfrm>
            <a:off x="2895600" y="304801"/>
            <a:ext cx="7499350" cy="5514975"/>
            <a:chOff x="1371600" y="304800"/>
            <a:chExt cx="7499350" cy="5514975"/>
          </a:xfrm>
        </p:grpSpPr>
        <p:pic>
          <p:nvPicPr>
            <p:cNvPr id="15" name="object 15"/>
            <p:cNvPicPr/>
            <p:nvPr/>
          </p:nvPicPr>
          <p:blipFill>
            <a:blip r:embed="rId7" cstate="print"/>
            <a:stretch>
              <a:fillRect/>
            </a:stretch>
          </p:blipFill>
          <p:spPr>
            <a:xfrm>
              <a:off x="1371600" y="304800"/>
              <a:ext cx="7499350" cy="4197985"/>
            </a:xfrm>
            <a:prstGeom prst="rect">
              <a:avLst/>
            </a:prstGeom>
          </p:spPr>
        </p:pic>
        <p:pic>
          <p:nvPicPr>
            <p:cNvPr id="16" name="object 16"/>
            <p:cNvPicPr/>
            <p:nvPr/>
          </p:nvPicPr>
          <p:blipFill>
            <a:blip r:embed="rId8" cstate="print"/>
            <a:stretch>
              <a:fillRect/>
            </a:stretch>
          </p:blipFill>
          <p:spPr>
            <a:xfrm>
              <a:off x="1600200" y="4495800"/>
              <a:ext cx="6572250" cy="1323975"/>
            </a:xfrm>
            <a:prstGeom prst="rect">
              <a:avLst/>
            </a:prstGeom>
          </p:spPr>
        </p:pic>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0661" y="1"/>
            <a:ext cx="9147810" cy="6861175"/>
            <a:chOff x="-3339" y="0"/>
            <a:chExt cx="9147810" cy="6861175"/>
          </a:xfrm>
        </p:grpSpPr>
        <p:pic>
          <p:nvPicPr>
            <p:cNvPr id="3" name="object 3"/>
            <p:cNvPicPr/>
            <p:nvPr/>
          </p:nvPicPr>
          <p:blipFill>
            <a:blip r:embed="rId2" cstate="print"/>
            <a:stretch>
              <a:fillRect/>
            </a:stretch>
          </p:blipFill>
          <p:spPr>
            <a:xfrm>
              <a:off x="0" y="0"/>
              <a:ext cx="9144000" cy="6858000"/>
            </a:xfrm>
            <a:prstGeom prst="rect">
              <a:avLst/>
            </a:prstGeom>
          </p:spPr>
        </p:pic>
        <p:sp>
          <p:nvSpPr>
            <p:cNvPr id="4" name="object 4"/>
            <p:cNvSpPr/>
            <p:nvPr/>
          </p:nvSpPr>
          <p:spPr>
            <a:xfrm>
              <a:off x="3010" y="3556"/>
              <a:ext cx="820419" cy="819785"/>
            </a:xfrm>
            <a:custGeom>
              <a:avLst/>
              <a:gdLst/>
              <a:ahLst/>
              <a:cxnLst/>
              <a:rect l="l" t="t" r="r" b="b"/>
              <a:pathLst>
                <a:path w="820419" h="819785">
                  <a:moveTo>
                    <a:pt x="819949" y="0"/>
                  </a:moveTo>
                  <a:lnTo>
                    <a:pt x="506" y="0"/>
                  </a:lnTo>
                  <a:lnTo>
                    <a:pt x="0" y="819404"/>
                  </a:lnTo>
                  <a:lnTo>
                    <a:pt x="505" y="819404"/>
                  </a:lnTo>
                  <a:lnTo>
                    <a:pt x="48654" y="818012"/>
                  </a:lnTo>
                  <a:lnTo>
                    <a:pt x="96070" y="813890"/>
                  </a:lnTo>
                  <a:lnTo>
                    <a:pt x="142676" y="807114"/>
                  </a:lnTo>
                  <a:lnTo>
                    <a:pt x="188396" y="797760"/>
                  </a:lnTo>
                  <a:lnTo>
                    <a:pt x="233153" y="785906"/>
                  </a:lnTo>
                  <a:lnTo>
                    <a:pt x="276870" y="771629"/>
                  </a:lnTo>
                  <a:lnTo>
                    <a:pt x="319470" y="755005"/>
                  </a:lnTo>
                  <a:lnTo>
                    <a:pt x="360876" y="736111"/>
                  </a:lnTo>
                  <a:lnTo>
                    <a:pt x="401012" y="715024"/>
                  </a:lnTo>
                  <a:lnTo>
                    <a:pt x="439800" y="691821"/>
                  </a:lnTo>
                  <a:lnTo>
                    <a:pt x="477163" y="666580"/>
                  </a:lnTo>
                  <a:lnTo>
                    <a:pt x="513026" y="639376"/>
                  </a:lnTo>
                  <a:lnTo>
                    <a:pt x="547310" y="610287"/>
                  </a:lnTo>
                  <a:lnTo>
                    <a:pt x="579940" y="579389"/>
                  </a:lnTo>
                  <a:lnTo>
                    <a:pt x="610838" y="546760"/>
                  </a:lnTo>
                  <a:lnTo>
                    <a:pt x="639927" y="512477"/>
                  </a:lnTo>
                  <a:lnTo>
                    <a:pt x="667130" y="476615"/>
                  </a:lnTo>
                  <a:lnTo>
                    <a:pt x="692372" y="439253"/>
                  </a:lnTo>
                  <a:lnTo>
                    <a:pt x="715574" y="400467"/>
                  </a:lnTo>
                  <a:lnTo>
                    <a:pt x="736660" y="360334"/>
                  </a:lnTo>
                  <a:lnTo>
                    <a:pt x="755553" y="318930"/>
                  </a:lnTo>
                  <a:lnTo>
                    <a:pt x="772177" y="276333"/>
                  </a:lnTo>
                  <a:lnTo>
                    <a:pt x="786454" y="232620"/>
                  </a:lnTo>
                  <a:lnTo>
                    <a:pt x="798307" y="187868"/>
                  </a:lnTo>
                  <a:lnTo>
                    <a:pt x="807660" y="142152"/>
                  </a:lnTo>
                  <a:lnTo>
                    <a:pt x="814436" y="95551"/>
                  </a:lnTo>
                  <a:lnTo>
                    <a:pt x="818558" y="48141"/>
                  </a:lnTo>
                  <a:lnTo>
                    <a:pt x="819949" y="0"/>
                  </a:lnTo>
                  <a:close/>
                </a:path>
              </a:pathLst>
            </a:custGeom>
            <a:solidFill>
              <a:srgbClr val="FDF9F4">
                <a:alpha val="32940"/>
              </a:srgbClr>
            </a:solidFill>
          </p:spPr>
          <p:txBody>
            <a:bodyPr wrap="square" lIns="0" tIns="0" rIns="0" bIns="0" rtlCol="0"/>
            <a:lstStyle/>
            <a:p>
              <a:endParaRPr/>
            </a:p>
          </p:txBody>
        </p:sp>
        <p:sp>
          <p:nvSpPr>
            <p:cNvPr id="5" name="object 5"/>
            <p:cNvSpPr/>
            <p:nvPr/>
          </p:nvSpPr>
          <p:spPr>
            <a:xfrm>
              <a:off x="3010" y="3556"/>
              <a:ext cx="820419" cy="819785"/>
            </a:xfrm>
            <a:custGeom>
              <a:avLst/>
              <a:gdLst/>
              <a:ahLst/>
              <a:cxnLst/>
              <a:rect l="l" t="t" r="r" b="b"/>
              <a:pathLst>
                <a:path w="820419" h="819785">
                  <a:moveTo>
                    <a:pt x="819949" y="0"/>
                  </a:moveTo>
                  <a:lnTo>
                    <a:pt x="818558" y="48141"/>
                  </a:lnTo>
                  <a:lnTo>
                    <a:pt x="814436" y="95551"/>
                  </a:lnTo>
                  <a:lnTo>
                    <a:pt x="807660" y="142152"/>
                  </a:lnTo>
                  <a:lnTo>
                    <a:pt x="798307" y="187868"/>
                  </a:lnTo>
                  <a:lnTo>
                    <a:pt x="786454" y="232620"/>
                  </a:lnTo>
                  <a:lnTo>
                    <a:pt x="772177" y="276333"/>
                  </a:lnTo>
                  <a:lnTo>
                    <a:pt x="755553" y="318930"/>
                  </a:lnTo>
                  <a:lnTo>
                    <a:pt x="736660" y="360334"/>
                  </a:lnTo>
                  <a:lnTo>
                    <a:pt x="715574" y="400467"/>
                  </a:lnTo>
                  <a:lnTo>
                    <a:pt x="692372" y="439253"/>
                  </a:lnTo>
                  <a:lnTo>
                    <a:pt x="667130" y="476615"/>
                  </a:lnTo>
                  <a:lnTo>
                    <a:pt x="639927" y="512477"/>
                  </a:lnTo>
                  <a:lnTo>
                    <a:pt x="610838" y="546760"/>
                  </a:lnTo>
                  <a:lnTo>
                    <a:pt x="579940" y="579389"/>
                  </a:lnTo>
                  <a:lnTo>
                    <a:pt x="547310" y="610287"/>
                  </a:lnTo>
                  <a:lnTo>
                    <a:pt x="513026" y="639376"/>
                  </a:lnTo>
                  <a:lnTo>
                    <a:pt x="477163" y="666580"/>
                  </a:lnTo>
                  <a:lnTo>
                    <a:pt x="439800" y="691821"/>
                  </a:lnTo>
                  <a:lnTo>
                    <a:pt x="401012" y="715024"/>
                  </a:lnTo>
                  <a:lnTo>
                    <a:pt x="360876" y="736111"/>
                  </a:lnTo>
                  <a:lnTo>
                    <a:pt x="319470" y="755005"/>
                  </a:lnTo>
                  <a:lnTo>
                    <a:pt x="276870" y="771629"/>
                  </a:lnTo>
                  <a:lnTo>
                    <a:pt x="233153" y="785906"/>
                  </a:lnTo>
                  <a:lnTo>
                    <a:pt x="188396" y="797760"/>
                  </a:lnTo>
                  <a:lnTo>
                    <a:pt x="142676" y="807114"/>
                  </a:lnTo>
                  <a:lnTo>
                    <a:pt x="96070" y="813890"/>
                  </a:lnTo>
                  <a:lnTo>
                    <a:pt x="48654" y="818012"/>
                  </a:lnTo>
                  <a:lnTo>
                    <a:pt x="505" y="819404"/>
                  </a:lnTo>
                  <a:lnTo>
                    <a:pt x="337" y="819404"/>
                  </a:lnTo>
                  <a:lnTo>
                    <a:pt x="168" y="819404"/>
                  </a:lnTo>
                  <a:lnTo>
                    <a:pt x="0" y="819404"/>
                  </a:lnTo>
                  <a:lnTo>
                    <a:pt x="506" y="0"/>
                  </a:lnTo>
                  <a:lnTo>
                    <a:pt x="819949" y="0"/>
                  </a:lnTo>
                  <a:close/>
                </a:path>
              </a:pathLst>
            </a:custGeom>
            <a:ln w="12699">
              <a:solidFill>
                <a:srgbClr val="D2C39E"/>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24967" y="3048"/>
              <a:ext cx="1789176" cy="1789176"/>
            </a:xfrm>
            <a:prstGeom prst="rect">
              <a:avLst/>
            </a:prstGeom>
          </p:spPr>
        </p:pic>
        <p:sp>
          <p:nvSpPr>
            <p:cNvPr id="7" name="object 7"/>
            <p:cNvSpPr/>
            <p:nvPr/>
          </p:nvSpPr>
          <p:spPr>
            <a:xfrm>
              <a:off x="168821" y="21081"/>
              <a:ext cx="1702435" cy="1702435"/>
            </a:xfrm>
            <a:custGeom>
              <a:avLst/>
              <a:gdLst/>
              <a:ahLst/>
              <a:cxnLst/>
              <a:rect l="l" t="t" r="r" b="b"/>
              <a:pathLst>
                <a:path w="1702435" h="1702435">
                  <a:moveTo>
                    <a:pt x="0" y="851154"/>
                  </a:moveTo>
                  <a:lnTo>
                    <a:pt x="1347" y="802859"/>
                  </a:lnTo>
                  <a:lnTo>
                    <a:pt x="5341" y="755271"/>
                  </a:lnTo>
                  <a:lnTo>
                    <a:pt x="11909" y="708461"/>
                  </a:lnTo>
                  <a:lnTo>
                    <a:pt x="20981" y="662500"/>
                  </a:lnTo>
                  <a:lnTo>
                    <a:pt x="32484" y="617462"/>
                  </a:lnTo>
                  <a:lnTo>
                    <a:pt x="46346" y="573417"/>
                  </a:lnTo>
                  <a:lnTo>
                    <a:pt x="62495" y="530438"/>
                  </a:lnTo>
                  <a:lnTo>
                    <a:pt x="80860" y="488596"/>
                  </a:lnTo>
                  <a:lnTo>
                    <a:pt x="101369" y="447964"/>
                  </a:lnTo>
                  <a:lnTo>
                    <a:pt x="123949" y="408613"/>
                  </a:lnTo>
                  <a:lnTo>
                    <a:pt x="148530" y="370615"/>
                  </a:lnTo>
                  <a:lnTo>
                    <a:pt x="175039" y="334042"/>
                  </a:lnTo>
                  <a:lnTo>
                    <a:pt x="203404" y="298966"/>
                  </a:lnTo>
                  <a:lnTo>
                    <a:pt x="233553" y="265459"/>
                  </a:lnTo>
                  <a:lnTo>
                    <a:pt x="265416" y="233593"/>
                  </a:lnTo>
                  <a:lnTo>
                    <a:pt x="298919" y="203439"/>
                  </a:lnTo>
                  <a:lnTo>
                    <a:pt x="333991" y="175070"/>
                  </a:lnTo>
                  <a:lnTo>
                    <a:pt x="370561" y="148557"/>
                  </a:lnTo>
                  <a:lnTo>
                    <a:pt x="408556" y="123973"/>
                  </a:lnTo>
                  <a:lnTo>
                    <a:pt x="447904" y="101388"/>
                  </a:lnTo>
                  <a:lnTo>
                    <a:pt x="488534" y="80876"/>
                  </a:lnTo>
                  <a:lnTo>
                    <a:pt x="530373" y="62508"/>
                  </a:lnTo>
                  <a:lnTo>
                    <a:pt x="573351" y="46355"/>
                  </a:lnTo>
                  <a:lnTo>
                    <a:pt x="617394" y="32490"/>
                  </a:lnTo>
                  <a:lnTo>
                    <a:pt x="662432" y="20985"/>
                  </a:lnTo>
                  <a:lnTo>
                    <a:pt x="708393" y="11912"/>
                  </a:lnTo>
                  <a:lnTo>
                    <a:pt x="755204" y="5342"/>
                  </a:lnTo>
                  <a:lnTo>
                    <a:pt x="802793" y="1347"/>
                  </a:lnTo>
                  <a:lnTo>
                    <a:pt x="851090" y="0"/>
                  </a:lnTo>
                  <a:lnTo>
                    <a:pt x="899386" y="1347"/>
                  </a:lnTo>
                  <a:lnTo>
                    <a:pt x="946976" y="5342"/>
                  </a:lnTo>
                  <a:lnTo>
                    <a:pt x="993786" y="11912"/>
                  </a:lnTo>
                  <a:lnTo>
                    <a:pt x="1039746" y="20985"/>
                  </a:lnTo>
                  <a:lnTo>
                    <a:pt x="1084783" y="32490"/>
                  </a:lnTo>
                  <a:lnTo>
                    <a:pt x="1128825" y="46355"/>
                  </a:lnTo>
                  <a:lnTo>
                    <a:pt x="1171801" y="62508"/>
                  </a:lnTo>
                  <a:lnTo>
                    <a:pt x="1213639" y="80876"/>
                  </a:lnTo>
                  <a:lnTo>
                    <a:pt x="1254268" y="101388"/>
                  </a:lnTo>
                  <a:lnTo>
                    <a:pt x="1293614" y="123973"/>
                  </a:lnTo>
                  <a:lnTo>
                    <a:pt x="1331607" y="148557"/>
                  </a:lnTo>
                  <a:lnTo>
                    <a:pt x="1368174" y="175070"/>
                  </a:lnTo>
                  <a:lnTo>
                    <a:pt x="1403245" y="203439"/>
                  </a:lnTo>
                  <a:lnTo>
                    <a:pt x="1436746" y="233593"/>
                  </a:lnTo>
                  <a:lnTo>
                    <a:pt x="1468606" y="265459"/>
                  </a:lnTo>
                  <a:lnTo>
                    <a:pt x="1498754" y="298966"/>
                  </a:lnTo>
                  <a:lnTo>
                    <a:pt x="1527117" y="334042"/>
                  </a:lnTo>
                  <a:lnTo>
                    <a:pt x="1553624" y="370615"/>
                  </a:lnTo>
                  <a:lnTo>
                    <a:pt x="1578203" y="408613"/>
                  </a:lnTo>
                  <a:lnTo>
                    <a:pt x="1600782" y="447964"/>
                  </a:lnTo>
                  <a:lnTo>
                    <a:pt x="1621289" y="488596"/>
                  </a:lnTo>
                  <a:lnTo>
                    <a:pt x="1639653" y="530438"/>
                  </a:lnTo>
                  <a:lnTo>
                    <a:pt x="1655801" y="573417"/>
                  </a:lnTo>
                  <a:lnTo>
                    <a:pt x="1669661" y="617462"/>
                  </a:lnTo>
                  <a:lnTo>
                    <a:pt x="1681163" y="662500"/>
                  </a:lnTo>
                  <a:lnTo>
                    <a:pt x="1690234" y="708461"/>
                  </a:lnTo>
                  <a:lnTo>
                    <a:pt x="1696802" y="755271"/>
                  </a:lnTo>
                  <a:lnTo>
                    <a:pt x="1700795" y="802859"/>
                  </a:lnTo>
                  <a:lnTo>
                    <a:pt x="1702142" y="851154"/>
                  </a:lnTo>
                  <a:lnTo>
                    <a:pt x="1700795" y="899447"/>
                  </a:lnTo>
                  <a:lnTo>
                    <a:pt x="1696802" y="947034"/>
                  </a:lnTo>
                  <a:lnTo>
                    <a:pt x="1690234" y="993843"/>
                  </a:lnTo>
                  <a:lnTo>
                    <a:pt x="1681163" y="1039800"/>
                  </a:lnTo>
                  <a:lnTo>
                    <a:pt x="1669661" y="1084835"/>
                  </a:lnTo>
                  <a:lnTo>
                    <a:pt x="1655801" y="1128876"/>
                  </a:lnTo>
                  <a:lnTo>
                    <a:pt x="1639653" y="1171850"/>
                  </a:lnTo>
                  <a:lnTo>
                    <a:pt x="1621289" y="1213687"/>
                  </a:lnTo>
                  <a:lnTo>
                    <a:pt x="1600782" y="1254314"/>
                  </a:lnTo>
                  <a:lnTo>
                    <a:pt x="1578203" y="1293659"/>
                  </a:lnTo>
                  <a:lnTo>
                    <a:pt x="1553624" y="1331651"/>
                  </a:lnTo>
                  <a:lnTo>
                    <a:pt x="1527117" y="1368218"/>
                  </a:lnTo>
                  <a:lnTo>
                    <a:pt x="1498754" y="1403287"/>
                  </a:lnTo>
                  <a:lnTo>
                    <a:pt x="1468606" y="1436788"/>
                  </a:lnTo>
                  <a:lnTo>
                    <a:pt x="1436746" y="1468647"/>
                  </a:lnTo>
                  <a:lnTo>
                    <a:pt x="1403245" y="1498795"/>
                  </a:lnTo>
                  <a:lnTo>
                    <a:pt x="1368174" y="1527157"/>
                  </a:lnTo>
                  <a:lnTo>
                    <a:pt x="1331607" y="1553664"/>
                  </a:lnTo>
                  <a:lnTo>
                    <a:pt x="1293614" y="1578242"/>
                  </a:lnTo>
                  <a:lnTo>
                    <a:pt x="1254268" y="1600821"/>
                  </a:lnTo>
                  <a:lnTo>
                    <a:pt x="1213639" y="1621328"/>
                  </a:lnTo>
                  <a:lnTo>
                    <a:pt x="1171801" y="1639691"/>
                  </a:lnTo>
                  <a:lnTo>
                    <a:pt x="1128825" y="1655839"/>
                  </a:lnTo>
                  <a:lnTo>
                    <a:pt x="1084783" y="1669700"/>
                  </a:lnTo>
                  <a:lnTo>
                    <a:pt x="1039746" y="1681201"/>
                  </a:lnTo>
                  <a:lnTo>
                    <a:pt x="993786" y="1690272"/>
                  </a:lnTo>
                  <a:lnTo>
                    <a:pt x="946976" y="1696840"/>
                  </a:lnTo>
                  <a:lnTo>
                    <a:pt x="899386" y="1700833"/>
                  </a:lnTo>
                  <a:lnTo>
                    <a:pt x="851090" y="1702181"/>
                  </a:lnTo>
                  <a:lnTo>
                    <a:pt x="802793" y="1700833"/>
                  </a:lnTo>
                  <a:lnTo>
                    <a:pt x="755204" y="1696840"/>
                  </a:lnTo>
                  <a:lnTo>
                    <a:pt x="708393" y="1690272"/>
                  </a:lnTo>
                  <a:lnTo>
                    <a:pt x="662432" y="1681201"/>
                  </a:lnTo>
                  <a:lnTo>
                    <a:pt x="617394" y="1669700"/>
                  </a:lnTo>
                  <a:lnTo>
                    <a:pt x="573351" y="1655839"/>
                  </a:lnTo>
                  <a:lnTo>
                    <a:pt x="530373" y="1639691"/>
                  </a:lnTo>
                  <a:lnTo>
                    <a:pt x="488534" y="1621328"/>
                  </a:lnTo>
                  <a:lnTo>
                    <a:pt x="447904" y="1600821"/>
                  </a:lnTo>
                  <a:lnTo>
                    <a:pt x="408556" y="1578242"/>
                  </a:lnTo>
                  <a:lnTo>
                    <a:pt x="370561" y="1553664"/>
                  </a:lnTo>
                  <a:lnTo>
                    <a:pt x="333991" y="1527157"/>
                  </a:lnTo>
                  <a:lnTo>
                    <a:pt x="298919" y="1498795"/>
                  </a:lnTo>
                  <a:lnTo>
                    <a:pt x="265416" y="1468647"/>
                  </a:lnTo>
                  <a:lnTo>
                    <a:pt x="233553" y="1436788"/>
                  </a:lnTo>
                  <a:lnTo>
                    <a:pt x="203404" y="1403287"/>
                  </a:lnTo>
                  <a:lnTo>
                    <a:pt x="175039" y="1368218"/>
                  </a:lnTo>
                  <a:lnTo>
                    <a:pt x="148530" y="1331651"/>
                  </a:lnTo>
                  <a:lnTo>
                    <a:pt x="123949" y="1293659"/>
                  </a:lnTo>
                  <a:lnTo>
                    <a:pt x="101369" y="1254314"/>
                  </a:lnTo>
                  <a:lnTo>
                    <a:pt x="80860" y="1213687"/>
                  </a:lnTo>
                  <a:lnTo>
                    <a:pt x="62495" y="1171850"/>
                  </a:lnTo>
                  <a:lnTo>
                    <a:pt x="46346" y="1128876"/>
                  </a:lnTo>
                  <a:lnTo>
                    <a:pt x="32484" y="1084835"/>
                  </a:lnTo>
                  <a:lnTo>
                    <a:pt x="20981" y="1039800"/>
                  </a:lnTo>
                  <a:lnTo>
                    <a:pt x="11909" y="993843"/>
                  </a:lnTo>
                  <a:lnTo>
                    <a:pt x="5341" y="947034"/>
                  </a:lnTo>
                  <a:lnTo>
                    <a:pt x="1347" y="899447"/>
                  </a:lnTo>
                  <a:lnTo>
                    <a:pt x="0" y="851154"/>
                  </a:lnTo>
                  <a:close/>
                </a:path>
              </a:pathLst>
            </a:custGeom>
            <a:ln w="27305">
              <a:solidFill>
                <a:srgbClr val="FFF6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67640" y="1039367"/>
              <a:ext cx="1164336" cy="1161288"/>
            </a:xfrm>
            <a:prstGeom prst="rect">
              <a:avLst/>
            </a:prstGeom>
          </p:spPr>
        </p:pic>
        <p:pic>
          <p:nvPicPr>
            <p:cNvPr id="9" name="object 9"/>
            <p:cNvPicPr/>
            <p:nvPr/>
          </p:nvPicPr>
          <p:blipFill>
            <a:blip r:embed="rId5" cstate="print"/>
            <a:stretch>
              <a:fillRect/>
            </a:stretch>
          </p:blipFill>
          <p:spPr>
            <a:xfrm>
              <a:off x="187318" y="1050633"/>
              <a:ext cx="1116813" cy="1111530"/>
            </a:xfrm>
            <a:prstGeom prst="rect">
              <a:avLst/>
            </a:prstGeom>
          </p:spPr>
        </p:pic>
        <p:sp>
          <p:nvSpPr>
            <p:cNvPr id="10" name="object 10"/>
            <p:cNvSpPr/>
            <p:nvPr/>
          </p:nvSpPr>
          <p:spPr>
            <a:xfrm>
              <a:off x="187318" y="1050633"/>
              <a:ext cx="1116965" cy="1111885"/>
            </a:xfrm>
            <a:custGeom>
              <a:avLst/>
              <a:gdLst/>
              <a:ahLst/>
              <a:cxnLst/>
              <a:rect l="l" t="t" r="r" b="b"/>
              <a:pathLst>
                <a:path w="1116965" h="1111885">
                  <a:moveTo>
                    <a:pt x="118497" y="204634"/>
                  </a:moveTo>
                  <a:lnTo>
                    <a:pt x="149786" y="168741"/>
                  </a:lnTo>
                  <a:lnTo>
                    <a:pt x="183516" y="136234"/>
                  </a:lnTo>
                  <a:lnTo>
                    <a:pt x="219451" y="107137"/>
                  </a:lnTo>
                  <a:lnTo>
                    <a:pt x="257356" y="81474"/>
                  </a:lnTo>
                  <a:lnTo>
                    <a:pt x="296996" y="59270"/>
                  </a:lnTo>
                  <a:lnTo>
                    <a:pt x="338136" y="40547"/>
                  </a:lnTo>
                  <a:lnTo>
                    <a:pt x="380539" y="25331"/>
                  </a:lnTo>
                  <a:lnTo>
                    <a:pt x="423971" y="13644"/>
                  </a:lnTo>
                  <a:lnTo>
                    <a:pt x="468197" y="5510"/>
                  </a:lnTo>
                  <a:lnTo>
                    <a:pt x="512980" y="954"/>
                  </a:lnTo>
                  <a:lnTo>
                    <a:pt x="558087" y="0"/>
                  </a:lnTo>
                  <a:lnTo>
                    <a:pt x="603281" y="2670"/>
                  </a:lnTo>
                  <a:lnTo>
                    <a:pt x="648328" y="8990"/>
                  </a:lnTo>
                  <a:lnTo>
                    <a:pt x="692991" y="18983"/>
                  </a:lnTo>
                  <a:lnTo>
                    <a:pt x="737036" y="32672"/>
                  </a:lnTo>
                  <a:lnTo>
                    <a:pt x="780228" y="50083"/>
                  </a:lnTo>
                  <a:lnTo>
                    <a:pt x="822331" y="71238"/>
                  </a:lnTo>
                  <a:lnTo>
                    <a:pt x="863109" y="96162"/>
                  </a:lnTo>
                  <a:lnTo>
                    <a:pt x="902328" y="124878"/>
                  </a:lnTo>
                  <a:lnTo>
                    <a:pt x="939023" y="156757"/>
                  </a:lnTo>
                  <a:lnTo>
                    <a:pt x="972366" y="190998"/>
                  </a:lnTo>
                  <a:lnTo>
                    <a:pt x="1002326" y="227366"/>
                  </a:lnTo>
                  <a:lnTo>
                    <a:pt x="1028875" y="265625"/>
                  </a:lnTo>
                  <a:lnTo>
                    <a:pt x="1051985" y="305541"/>
                  </a:lnTo>
                  <a:lnTo>
                    <a:pt x="1071627" y="346879"/>
                  </a:lnTo>
                  <a:lnTo>
                    <a:pt x="1087772" y="389404"/>
                  </a:lnTo>
                  <a:lnTo>
                    <a:pt x="1100392" y="432881"/>
                  </a:lnTo>
                  <a:lnTo>
                    <a:pt x="1109458" y="477076"/>
                  </a:lnTo>
                  <a:lnTo>
                    <a:pt x="1114941" y="521754"/>
                  </a:lnTo>
                  <a:lnTo>
                    <a:pt x="1116813" y="566679"/>
                  </a:lnTo>
                  <a:lnTo>
                    <a:pt x="1115045" y="611617"/>
                  </a:lnTo>
                  <a:lnTo>
                    <a:pt x="1109608" y="656333"/>
                  </a:lnTo>
                  <a:lnTo>
                    <a:pt x="1100474" y="700593"/>
                  </a:lnTo>
                  <a:lnTo>
                    <a:pt x="1087614" y="744160"/>
                  </a:lnTo>
                  <a:lnTo>
                    <a:pt x="1070999" y="786801"/>
                  </a:lnTo>
                  <a:lnTo>
                    <a:pt x="1050601" y="828281"/>
                  </a:lnTo>
                  <a:lnTo>
                    <a:pt x="1026391" y="868365"/>
                  </a:lnTo>
                  <a:lnTo>
                    <a:pt x="998340" y="906817"/>
                  </a:lnTo>
                  <a:lnTo>
                    <a:pt x="967050" y="942711"/>
                  </a:lnTo>
                  <a:lnTo>
                    <a:pt x="933321" y="975221"/>
                  </a:lnTo>
                  <a:lnTo>
                    <a:pt x="897386" y="1004323"/>
                  </a:lnTo>
                  <a:lnTo>
                    <a:pt x="859481" y="1029991"/>
                  </a:lnTo>
                  <a:lnTo>
                    <a:pt x="819842" y="1052203"/>
                  </a:lnTo>
                  <a:lnTo>
                    <a:pt x="778703" y="1070934"/>
                  </a:lnTo>
                  <a:lnTo>
                    <a:pt x="736301" y="1086160"/>
                  </a:lnTo>
                  <a:lnTo>
                    <a:pt x="692869" y="1097856"/>
                  </a:lnTo>
                  <a:lnTo>
                    <a:pt x="648644" y="1105999"/>
                  </a:lnTo>
                  <a:lnTo>
                    <a:pt x="603861" y="1110565"/>
                  </a:lnTo>
                  <a:lnTo>
                    <a:pt x="558755" y="1111530"/>
                  </a:lnTo>
                  <a:lnTo>
                    <a:pt x="513561" y="1108869"/>
                  </a:lnTo>
                  <a:lnTo>
                    <a:pt x="468514" y="1102558"/>
                  </a:lnTo>
                  <a:lnTo>
                    <a:pt x="423851" y="1092574"/>
                  </a:lnTo>
                  <a:lnTo>
                    <a:pt x="379805" y="1078891"/>
                  </a:lnTo>
                  <a:lnTo>
                    <a:pt x="336613" y="1061487"/>
                  </a:lnTo>
                  <a:lnTo>
                    <a:pt x="294509" y="1040336"/>
                  </a:lnTo>
                  <a:lnTo>
                    <a:pt x="253729" y="1015415"/>
                  </a:lnTo>
                  <a:lnTo>
                    <a:pt x="214509" y="986700"/>
                  </a:lnTo>
                  <a:lnTo>
                    <a:pt x="177813" y="954821"/>
                  </a:lnTo>
                  <a:lnTo>
                    <a:pt x="144469" y="920580"/>
                  </a:lnTo>
                  <a:lnTo>
                    <a:pt x="114507" y="884212"/>
                  </a:lnTo>
                  <a:lnTo>
                    <a:pt x="87955" y="845952"/>
                  </a:lnTo>
                  <a:lnTo>
                    <a:pt x="64843" y="806035"/>
                  </a:lnTo>
                  <a:lnTo>
                    <a:pt x="45198" y="764695"/>
                  </a:lnTo>
                  <a:lnTo>
                    <a:pt x="29050" y="722168"/>
                  </a:lnTo>
                  <a:lnTo>
                    <a:pt x="16427" y="678687"/>
                  </a:lnTo>
                  <a:lnTo>
                    <a:pt x="7358" y="634488"/>
                  </a:lnTo>
                  <a:lnTo>
                    <a:pt x="1873" y="589806"/>
                  </a:lnTo>
                  <a:lnTo>
                    <a:pt x="0" y="544874"/>
                  </a:lnTo>
                  <a:lnTo>
                    <a:pt x="1767" y="499929"/>
                  </a:lnTo>
                  <a:lnTo>
                    <a:pt x="7203" y="455204"/>
                  </a:lnTo>
                  <a:lnTo>
                    <a:pt x="16338" y="410935"/>
                  </a:lnTo>
                  <a:lnTo>
                    <a:pt x="29201" y="367355"/>
                  </a:lnTo>
                  <a:lnTo>
                    <a:pt x="45819" y="324701"/>
                  </a:lnTo>
                  <a:lnTo>
                    <a:pt x="66221" y="283206"/>
                  </a:lnTo>
                  <a:lnTo>
                    <a:pt x="90438" y="243105"/>
                  </a:lnTo>
                  <a:lnTo>
                    <a:pt x="118497" y="204634"/>
                  </a:lnTo>
                  <a:close/>
                </a:path>
                <a:path w="1116965" h="1111885">
                  <a:moveTo>
                    <a:pt x="220478" y="286041"/>
                  </a:moveTo>
                  <a:lnTo>
                    <a:pt x="193857" y="323455"/>
                  </a:lnTo>
                  <a:lnTo>
                    <a:pt x="171956" y="362810"/>
                  </a:lnTo>
                  <a:lnTo>
                    <a:pt x="154731" y="403741"/>
                  </a:lnTo>
                  <a:lnTo>
                    <a:pt x="142134" y="445881"/>
                  </a:lnTo>
                  <a:lnTo>
                    <a:pt x="134120" y="488865"/>
                  </a:lnTo>
                  <a:lnTo>
                    <a:pt x="130642" y="532328"/>
                  </a:lnTo>
                  <a:lnTo>
                    <a:pt x="131656" y="575903"/>
                  </a:lnTo>
                  <a:lnTo>
                    <a:pt x="137113" y="619227"/>
                  </a:lnTo>
                  <a:lnTo>
                    <a:pt x="146970" y="661933"/>
                  </a:lnTo>
                  <a:lnTo>
                    <a:pt x="161179" y="703655"/>
                  </a:lnTo>
                  <a:lnTo>
                    <a:pt x="179695" y="744028"/>
                  </a:lnTo>
                  <a:lnTo>
                    <a:pt x="202471" y="782686"/>
                  </a:lnTo>
                  <a:lnTo>
                    <a:pt x="229462" y="819265"/>
                  </a:lnTo>
                  <a:lnTo>
                    <a:pt x="260621" y="853397"/>
                  </a:lnTo>
                  <a:lnTo>
                    <a:pt x="295903" y="884719"/>
                  </a:lnTo>
                  <a:lnTo>
                    <a:pt x="334266" y="912179"/>
                  </a:lnTo>
                  <a:lnTo>
                    <a:pt x="374454" y="934995"/>
                  </a:lnTo>
                  <a:lnTo>
                    <a:pt x="416101" y="953204"/>
                  </a:lnTo>
                  <a:lnTo>
                    <a:pt x="458842" y="966841"/>
                  </a:lnTo>
                  <a:lnTo>
                    <a:pt x="502309" y="975943"/>
                  </a:lnTo>
                  <a:lnTo>
                    <a:pt x="546136" y="980546"/>
                  </a:lnTo>
                  <a:lnTo>
                    <a:pt x="589958" y="980687"/>
                  </a:lnTo>
                  <a:lnTo>
                    <a:pt x="633407" y="976403"/>
                  </a:lnTo>
                  <a:lnTo>
                    <a:pt x="676118" y="967728"/>
                  </a:lnTo>
                  <a:lnTo>
                    <a:pt x="717723" y="954701"/>
                  </a:lnTo>
                  <a:lnTo>
                    <a:pt x="757858" y="937356"/>
                  </a:lnTo>
                  <a:lnTo>
                    <a:pt x="796155" y="915731"/>
                  </a:lnTo>
                  <a:lnTo>
                    <a:pt x="832249" y="889862"/>
                  </a:lnTo>
                  <a:lnTo>
                    <a:pt x="865772" y="859785"/>
                  </a:lnTo>
                  <a:lnTo>
                    <a:pt x="896359" y="825537"/>
                  </a:lnTo>
                  <a:lnTo>
                    <a:pt x="922982" y="788101"/>
                  </a:lnTo>
                  <a:lnTo>
                    <a:pt x="944884" y="748730"/>
                  </a:lnTo>
                  <a:lnTo>
                    <a:pt x="962112" y="707789"/>
                  </a:lnTo>
                  <a:lnTo>
                    <a:pt x="974710" y="665643"/>
                  </a:lnTo>
                  <a:lnTo>
                    <a:pt x="982725" y="622657"/>
                  </a:lnTo>
                  <a:lnTo>
                    <a:pt x="986204" y="579196"/>
                  </a:lnTo>
                  <a:lnTo>
                    <a:pt x="985192" y="535624"/>
                  </a:lnTo>
                  <a:lnTo>
                    <a:pt x="979734" y="492307"/>
                  </a:lnTo>
                  <a:lnTo>
                    <a:pt x="969878" y="449609"/>
                  </a:lnTo>
                  <a:lnTo>
                    <a:pt x="955670" y="407895"/>
                  </a:lnTo>
                  <a:lnTo>
                    <a:pt x="937154" y="367530"/>
                  </a:lnTo>
                  <a:lnTo>
                    <a:pt x="914378" y="328880"/>
                  </a:lnTo>
                  <a:lnTo>
                    <a:pt x="887387" y="292308"/>
                  </a:lnTo>
                  <a:lnTo>
                    <a:pt x="856228" y="258179"/>
                  </a:lnTo>
                  <a:lnTo>
                    <a:pt x="820946" y="226859"/>
                  </a:lnTo>
                  <a:lnTo>
                    <a:pt x="782581" y="199399"/>
                  </a:lnTo>
                  <a:lnTo>
                    <a:pt x="742391" y="176583"/>
                  </a:lnTo>
                  <a:lnTo>
                    <a:pt x="700742" y="158375"/>
                  </a:lnTo>
                  <a:lnTo>
                    <a:pt x="658000" y="144737"/>
                  </a:lnTo>
                  <a:lnTo>
                    <a:pt x="614531" y="135635"/>
                  </a:lnTo>
                  <a:lnTo>
                    <a:pt x="570703" y="131032"/>
                  </a:lnTo>
                  <a:lnTo>
                    <a:pt x="526880" y="130891"/>
                  </a:lnTo>
                  <a:lnTo>
                    <a:pt x="483431" y="135175"/>
                  </a:lnTo>
                  <a:lnTo>
                    <a:pt x="440719" y="143850"/>
                  </a:lnTo>
                  <a:lnTo>
                    <a:pt x="399113" y="156877"/>
                  </a:lnTo>
                  <a:lnTo>
                    <a:pt x="358979" y="174222"/>
                  </a:lnTo>
                  <a:lnTo>
                    <a:pt x="320681" y="195847"/>
                  </a:lnTo>
                  <a:lnTo>
                    <a:pt x="284588" y="221716"/>
                  </a:lnTo>
                  <a:lnTo>
                    <a:pt x="251064" y="251793"/>
                  </a:lnTo>
                  <a:lnTo>
                    <a:pt x="220478" y="286041"/>
                  </a:lnTo>
                  <a:close/>
                </a:path>
              </a:pathLst>
            </a:custGeom>
            <a:ln w="12700">
              <a:solidFill>
                <a:srgbClr val="C6B791"/>
              </a:solidFill>
            </a:ln>
          </p:spPr>
          <p:txBody>
            <a:bodyPr wrap="square" lIns="0" tIns="0" rIns="0" bIns="0" rtlCol="0"/>
            <a:lstStyle/>
            <a:p>
              <a:endParaRPr/>
            </a:p>
          </p:txBody>
        </p:sp>
        <p:sp>
          <p:nvSpPr>
            <p:cNvPr id="11" name="object 11"/>
            <p:cNvSpPr/>
            <p:nvPr/>
          </p:nvSpPr>
          <p:spPr>
            <a:xfrm>
              <a:off x="1012875" y="0"/>
              <a:ext cx="8131175" cy="6858000"/>
            </a:xfrm>
            <a:custGeom>
              <a:avLst/>
              <a:gdLst/>
              <a:ahLst/>
              <a:cxnLst/>
              <a:rect l="l" t="t" r="r" b="b"/>
              <a:pathLst>
                <a:path w="8131175" h="6858000">
                  <a:moveTo>
                    <a:pt x="8131175" y="0"/>
                  </a:moveTo>
                  <a:lnTo>
                    <a:pt x="0" y="0"/>
                  </a:lnTo>
                  <a:lnTo>
                    <a:pt x="0" y="6858000"/>
                  </a:lnTo>
                  <a:lnTo>
                    <a:pt x="8131175" y="6858000"/>
                  </a:lnTo>
                  <a:lnTo>
                    <a:pt x="8131175" y="0"/>
                  </a:lnTo>
                  <a:close/>
                </a:path>
              </a:pathLst>
            </a:custGeom>
            <a:solidFill>
              <a:srgbClr val="FFFFFF"/>
            </a:solidFill>
          </p:spPr>
          <p:txBody>
            <a:bodyPr wrap="square" lIns="0" tIns="0" rIns="0" bIns="0" rtlCol="0"/>
            <a:lstStyle/>
            <a:p>
              <a:endParaRPr/>
            </a:p>
          </p:txBody>
        </p:sp>
        <p:pic>
          <p:nvPicPr>
            <p:cNvPr id="12" name="object 12"/>
            <p:cNvPicPr/>
            <p:nvPr/>
          </p:nvPicPr>
          <p:blipFill>
            <a:blip r:embed="rId6" cstate="print"/>
            <a:stretch>
              <a:fillRect/>
            </a:stretch>
          </p:blipFill>
          <p:spPr>
            <a:xfrm>
              <a:off x="935735" y="0"/>
              <a:ext cx="158496" cy="6857999"/>
            </a:xfrm>
            <a:prstGeom prst="rect">
              <a:avLst/>
            </a:prstGeom>
          </p:spPr>
        </p:pic>
        <p:sp>
          <p:nvSpPr>
            <p:cNvPr id="13" name="object 13"/>
            <p:cNvSpPr/>
            <p:nvPr/>
          </p:nvSpPr>
          <p:spPr>
            <a:xfrm>
              <a:off x="1014984"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grpSp>
      <p:pic>
        <p:nvPicPr>
          <p:cNvPr id="14" name="object 14"/>
          <p:cNvPicPr/>
          <p:nvPr/>
        </p:nvPicPr>
        <p:blipFill>
          <a:blip r:embed="rId7" cstate="print"/>
          <a:stretch>
            <a:fillRect/>
          </a:stretch>
        </p:blipFill>
        <p:spPr>
          <a:xfrm>
            <a:off x="2685288" y="338327"/>
            <a:ext cx="5093208" cy="896112"/>
          </a:xfrm>
          <a:prstGeom prst="rect">
            <a:avLst/>
          </a:prstGeom>
        </p:spPr>
      </p:pic>
      <p:sp>
        <p:nvSpPr>
          <p:cNvPr id="15" name="object 15"/>
          <p:cNvSpPr txBox="1">
            <a:spLocks noGrp="1"/>
          </p:cNvSpPr>
          <p:nvPr>
            <p:ph type="title"/>
          </p:nvPr>
        </p:nvSpPr>
        <p:spPr>
          <a:xfrm>
            <a:off x="3038984" y="484708"/>
            <a:ext cx="4382135" cy="680720"/>
          </a:xfrm>
          <a:prstGeom prst="rect">
            <a:avLst/>
          </a:prstGeom>
        </p:spPr>
        <p:txBody>
          <a:bodyPr vert="horz" wrap="square" lIns="0" tIns="12065" rIns="0" bIns="0" rtlCol="0" anchor="ctr">
            <a:spAutoFit/>
          </a:bodyPr>
          <a:lstStyle/>
          <a:p>
            <a:pPr marL="12700">
              <a:lnSpc>
                <a:spcPct val="100000"/>
              </a:lnSpc>
              <a:spcBef>
                <a:spcPts val="95"/>
              </a:spcBef>
            </a:pPr>
            <a:r>
              <a:rPr sz="4300" spc="-110" dirty="0">
                <a:latin typeface="Trebuchet MS"/>
                <a:cs typeface="Trebuchet MS"/>
              </a:rPr>
              <a:t>B</a:t>
            </a:r>
            <a:r>
              <a:rPr sz="4300" spc="-100" dirty="0">
                <a:latin typeface="Trebuchet MS"/>
                <a:cs typeface="Trebuchet MS"/>
              </a:rPr>
              <a:t>u</a:t>
            </a:r>
            <a:r>
              <a:rPr sz="4300" spc="-250" dirty="0">
                <a:latin typeface="Trebuchet MS"/>
                <a:cs typeface="Trebuchet MS"/>
              </a:rPr>
              <a:t>b</a:t>
            </a:r>
            <a:r>
              <a:rPr sz="4300" spc="-235" dirty="0">
                <a:latin typeface="Trebuchet MS"/>
                <a:cs typeface="Trebuchet MS"/>
              </a:rPr>
              <a:t>b</a:t>
            </a:r>
            <a:r>
              <a:rPr sz="4300" spc="-220" dirty="0">
                <a:latin typeface="Trebuchet MS"/>
                <a:cs typeface="Trebuchet MS"/>
              </a:rPr>
              <a:t>l</a:t>
            </a:r>
            <a:r>
              <a:rPr sz="4300" spc="-400" dirty="0">
                <a:latin typeface="Trebuchet MS"/>
                <a:cs typeface="Trebuchet MS"/>
              </a:rPr>
              <a:t>e</a:t>
            </a:r>
            <a:r>
              <a:rPr sz="4300" spc="-150" dirty="0">
                <a:latin typeface="Trebuchet MS"/>
                <a:cs typeface="Trebuchet MS"/>
              </a:rPr>
              <a:t> </a:t>
            </a:r>
            <a:r>
              <a:rPr sz="4300" dirty="0">
                <a:latin typeface="Trebuchet MS"/>
                <a:cs typeface="Trebuchet MS"/>
              </a:rPr>
              <a:t>so</a:t>
            </a:r>
            <a:r>
              <a:rPr sz="4300" spc="95" dirty="0">
                <a:latin typeface="Trebuchet MS"/>
                <a:cs typeface="Trebuchet MS"/>
              </a:rPr>
              <a:t>r</a:t>
            </a:r>
            <a:r>
              <a:rPr sz="4300" spc="-275" dirty="0">
                <a:latin typeface="Trebuchet MS"/>
                <a:cs typeface="Trebuchet MS"/>
              </a:rPr>
              <a:t>t</a:t>
            </a:r>
            <a:r>
              <a:rPr sz="4300" spc="-105" dirty="0">
                <a:latin typeface="Trebuchet MS"/>
                <a:cs typeface="Trebuchet MS"/>
              </a:rPr>
              <a:t> </a:t>
            </a:r>
            <a:r>
              <a:rPr sz="4300" spc="-450" dirty="0">
                <a:latin typeface="Trebuchet MS"/>
                <a:cs typeface="Trebuchet MS"/>
              </a:rPr>
              <a:t>a</a:t>
            </a:r>
            <a:r>
              <a:rPr sz="4300" spc="-375" dirty="0">
                <a:latin typeface="Trebuchet MS"/>
                <a:cs typeface="Trebuchet MS"/>
              </a:rPr>
              <a:t>na</a:t>
            </a:r>
            <a:r>
              <a:rPr sz="4300" spc="-270" dirty="0">
                <a:latin typeface="Trebuchet MS"/>
                <a:cs typeface="Trebuchet MS"/>
              </a:rPr>
              <a:t>l</a:t>
            </a:r>
            <a:r>
              <a:rPr sz="4300" spc="-235" dirty="0">
                <a:latin typeface="Trebuchet MS"/>
                <a:cs typeface="Trebuchet MS"/>
              </a:rPr>
              <a:t>ys</a:t>
            </a:r>
            <a:r>
              <a:rPr sz="4300" spc="-165" dirty="0">
                <a:latin typeface="Trebuchet MS"/>
                <a:cs typeface="Trebuchet MS"/>
              </a:rPr>
              <a:t>i</a:t>
            </a:r>
            <a:r>
              <a:rPr sz="4300" spc="-90" dirty="0">
                <a:latin typeface="Trebuchet MS"/>
                <a:cs typeface="Trebuchet MS"/>
              </a:rPr>
              <a:t>s</a:t>
            </a:r>
            <a:endParaRPr sz="4300">
              <a:latin typeface="Trebuchet MS"/>
              <a:cs typeface="Trebuchet MS"/>
            </a:endParaRPr>
          </a:p>
        </p:txBody>
      </p:sp>
      <p:sp>
        <p:nvSpPr>
          <p:cNvPr id="16" name="object 16"/>
          <p:cNvSpPr txBox="1"/>
          <p:nvPr/>
        </p:nvSpPr>
        <p:spPr>
          <a:xfrm>
            <a:off x="3121278" y="1402156"/>
            <a:ext cx="2420620" cy="4569200"/>
          </a:xfrm>
          <a:prstGeom prst="rect">
            <a:avLst/>
          </a:prstGeom>
        </p:spPr>
        <p:txBody>
          <a:bodyPr vert="horz" wrap="square" lIns="0" tIns="13970" rIns="0" bIns="0" rtlCol="0">
            <a:spAutoFit/>
          </a:bodyPr>
          <a:lstStyle/>
          <a:p>
            <a:pPr marL="12700">
              <a:spcBef>
                <a:spcPts val="110"/>
              </a:spcBef>
            </a:pPr>
            <a:r>
              <a:rPr sz="2200" spc="-135" dirty="0">
                <a:latin typeface="Trebuchet MS"/>
                <a:cs typeface="Trebuchet MS"/>
              </a:rPr>
              <a:t>in</a:t>
            </a:r>
            <a:r>
              <a:rPr sz="2200" spc="-125" dirty="0">
                <a:latin typeface="Trebuchet MS"/>
                <a:cs typeface="Trebuchet MS"/>
              </a:rPr>
              <a:t>t</a:t>
            </a:r>
            <a:r>
              <a:rPr sz="2200" spc="-85" dirty="0">
                <a:latin typeface="Trebuchet MS"/>
                <a:cs typeface="Trebuchet MS"/>
              </a:rPr>
              <a:t> </a:t>
            </a:r>
            <a:r>
              <a:rPr sz="2200" spc="-150" dirty="0">
                <a:latin typeface="Trebuchet MS"/>
                <a:cs typeface="Trebuchet MS"/>
              </a:rPr>
              <a:t>i</a:t>
            </a:r>
            <a:r>
              <a:rPr sz="2200" spc="-325" dirty="0">
                <a:latin typeface="Trebuchet MS"/>
                <a:cs typeface="Trebuchet MS"/>
              </a:rPr>
              <a:t>,</a:t>
            </a:r>
            <a:r>
              <a:rPr sz="2200" spc="-265" dirty="0">
                <a:latin typeface="Trebuchet MS"/>
                <a:cs typeface="Trebuchet MS"/>
              </a:rPr>
              <a:t> </a:t>
            </a:r>
            <a:r>
              <a:rPr sz="2200" spc="-330" dirty="0">
                <a:latin typeface="Trebuchet MS"/>
                <a:cs typeface="Trebuchet MS"/>
              </a:rPr>
              <a:t>j</a:t>
            </a:r>
            <a:r>
              <a:rPr sz="2200" spc="-325" dirty="0">
                <a:latin typeface="Trebuchet MS"/>
                <a:cs typeface="Trebuchet MS"/>
              </a:rPr>
              <a:t>,</a:t>
            </a:r>
            <a:r>
              <a:rPr sz="2200" spc="-270" dirty="0">
                <a:latin typeface="Trebuchet MS"/>
                <a:cs typeface="Trebuchet MS"/>
              </a:rPr>
              <a:t> </a:t>
            </a:r>
            <a:r>
              <a:rPr sz="2200" spc="-135" dirty="0">
                <a:latin typeface="Trebuchet MS"/>
                <a:cs typeface="Trebuchet MS"/>
              </a:rPr>
              <a:t>t</a:t>
            </a:r>
            <a:r>
              <a:rPr sz="2200" spc="-175" dirty="0">
                <a:latin typeface="Trebuchet MS"/>
                <a:cs typeface="Trebuchet MS"/>
              </a:rPr>
              <a:t>emp;</a:t>
            </a:r>
            <a:endParaRPr sz="2200">
              <a:latin typeface="Trebuchet MS"/>
              <a:cs typeface="Trebuchet MS"/>
            </a:endParaRPr>
          </a:p>
          <a:p>
            <a:pPr marL="12700">
              <a:spcBef>
                <a:spcPts val="70"/>
              </a:spcBef>
            </a:pPr>
            <a:r>
              <a:rPr sz="2200" spc="-290" dirty="0">
                <a:latin typeface="Trebuchet MS"/>
                <a:cs typeface="Trebuchet MS"/>
              </a:rPr>
              <a:t>f</a:t>
            </a:r>
            <a:r>
              <a:rPr sz="2200" spc="-15" dirty="0">
                <a:latin typeface="Trebuchet MS"/>
                <a:cs typeface="Trebuchet MS"/>
              </a:rPr>
              <a:t>or(</a:t>
            </a:r>
            <a:r>
              <a:rPr sz="2200" spc="-150" dirty="0">
                <a:latin typeface="Trebuchet MS"/>
                <a:cs typeface="Trebuchet MS"/>
              </a:rPr>
              <a:t>i</a:t>
            </a:r>
            <a:r>
              <a:rPr sz="2200" spc="-75" dirty="0">
                <a:latin typeface="Trebuchet MS"/>
                <a:cs typeface="Trebuchet MS"/>
              </a:rPr>
              <a:t>=0;</a:t>
            </a:r>
            <a:r>
              <a:rPr sz="2200" spc="-300" dirty="0">
                <a:latin typeface="Trebuchet MS"/>
                <a:cs typeface="Trebuchet MS"/>
              </a:rPr>
              <a:t> </a:t>
            </a:r>
            <a:r>
              <a:rPr sz="2200" spc="-150" dirty="0">
                <a:latin typeface="Trebuchet MS"/>
                <a:cs typeface="Trebuchet MS"/>
              </a:rPr>
              <a:t>i</a:t>
            </a:r>
            <a:r>
              <a:rPr sz="2200" spc="-90" dirty="0">
                <a:latin typeface="Trebuchet MS"/>
                <a:cs typeface="Trebuchet MS"/>
              </a:rPr>
              <a:t>&lt;n;</a:t>
            </a:r>
            <a:r>
              <a:rPr sz="2200" spc="-275" dirty="0">
                <a:latin typeface="Trebuchet MS"/>
                <a:cs typeface="Trebuchet MS"/>
              </a:rPr>
              <a:t> </a:t>
            </a:r>
            <a:r>
              <a:rPr sz="2200" spc="-150" dirty="0">
                <a:latin typeface="Trebuchet MS"/>
                <a:cs typeface="Trebuchet MS"/>
              </a:rPr>
              <a:t>i</a:t>
            </a:r>
            <a:r>
              <a:rPr sz="2200" spc="60" dirty="0">
                <a:latin typeface="Trebuchet MS"/>
                <a:cs typeface="Trebuchet MS"/>
              </a:rPr>
              <a:t>++)</a:t>
            </a:r>
            <a:endParaRPr sz="2200">
              <a:latin typeface="Trebuchet MS"/>
              <a:cs typeface="Trebuchet MS"/>
            </a:endParaRPr>
          </a:p>
          <a:p>
            <a:pPr marL="12700">
              <a:spcBef>
                <a:spcPts val="75"/>
              </a:spcBef>
            </a:pPr>
            <a:r>
              <a:rPr sz="2200" spc="-75" dirty="0">
                <a:latin typeface="Trebuchet MS"/>
                <a:cs typeface="Trebuchet MS"/>
              </a:rPr>
              <a:t>{</a:t>
            </a:r>
            <a:endParaRPr sz="2200">
              <a:latin typeface="Trebuchet MS"/>
              <a:cs typeface="Trebuchet MS"/>
            </a:endParaRPr>
          </a:p>
          <a:p>
            <a:pPr marL="167640">
              <a:spcBef>
                <a:spcPts val="75"/>
              </a:spcBef>
            </a:pPr>
            <a:r>
              <a:rPr sz="2200" spc="-290" dirty="0">
                <a:latin typeface="Trebuchet MS"/>
                <a:cs typeface="Trebuchet MS"/>
              </a:rPr>
              <a:t>f</a:t>
            </a:r>
            <a:r>
              <a:rPr sz="2200" spc="-85" dirty="0">
                <a:latin typeface="Trebuchet MS"/>
                <a:cs typeface="Trebuchet MS"/>
              </a:rPr>
              <a:t>or(j=0;</a:t>
            </a:r>
            <a:r>
              <a:rPr sz="2200" spc="-300" dirty="0">
                <a:latin typeface="Trebuchet MS"/>
                <a:cs typeface="Trebuchet MS"/>
              </a:rPr>
              <a:t> </a:t>
            </a:r>
            <a:r>
              <a:rPr sz="2200" spc="-95" dirty="0">
                <a:latin typeface="Trebuchet MS"/>
                <a:cs typeface="Trebuchet MS"/>
              </a:rPr>
              <a:t>j&lt;</a:t>
            </a:r>
            <a:r>
              <a:rPr sz="2200" spc="-110" dirty="0">
                <a:latin typeface="Trebuchet MS"/>
                <a:cs typeface="Trebuchet MS"/>
              </a:rPr>
              <a:t>n</a:t>
            </a:r>
            <a:r>
              <a:rPr sz="2200" spc="-90" dirty="0">
                <a:latin typeface="Trebuchet MS"/>
                <a:cs typeface="Trebuchet MS"/>
              </a:rPr>
              <a:t>-</a:t>
            </a:r>
            <a:r>
              <a:rPr sz="2200" spc="-150" dirty="0">
                <a:latin typeface="Trebuchet MS"/>
                <a:cs typeface="Trebuchet MS"/>
              </a:rPr>
              <a:t>i</a:t>
            </a:r>
            <a:r>
              <a:rPr sz="2200" spc="-90" dirty="0">
                <a:latin typeface="Trebuchet MS"/>
                <a:cs typeface="Trebuchet MS"/>
              </a:rPr>
              <a:t>-</a:t>
            </a:r>
            <a:r>
              <a:rPr sz="2200" spc="-180" dirty="0">
                <a:latin typeface="Trebuchet MS"/>
                <a:cs typeface="Trebuchet MS"/>
              </a:rPr>
              <a:t>1;</a:t>
            </a:r>
            <a:r>
              <a:rPr sz="2200" spc="-310" dirty="0">
                <a:latin typeface="Trebuchet MS"/>
                <a:cs typeface="Trebuchet MS"/>
              </a:rPr>
              <a:t> </a:t>
            </a:r>
            <a:r>
              <a:rPr sz="2200" spc="-25" dirty="0">
                <a:latin typeface="Trebuchet MS"/>
                <a:cs typeface="Trebuchet MS"/>
              </a:rPr>
              <a:t>j+</a:t>
            </a:r>
            <a:r>
              <a:rPr sz="2200" spc="-15" dirty="0">
                <a:latin typeface="Trebuchet MS"/>
                <a:cs typeface="Trebuchet MS"/>
              </a:rPr>
              <a:t>+</a:t>
            </a:r>
            <a:r>
              <a:rPr sz="2200" spc="-95" dirty="0">
                <a:latin typeface="Trebuchet MS"/>
                <a:cs typeface="Trebuchet MS"/>
              </a:rPr>
              <a:t>)</a:t>
            </a:r>
            <a:endParaRPr sz="2200">
              <a:latin typeface="Trebuchet MS"/>
              <a:cs typeface="Trebuchet MS"/>
            </a:endParaRPr>
          </a:p>
          <a:p>
            <a:pPr marL="167640">
              <a:spcBef>
                <a:spcPts val="70"/>
              </a:spcBef>
            </a:pPr>
            <a:r>
              <a:rPr sz="2200" spc="-75" dirty="0">
                <a:latin typeface="Trebuchet MS"/>
                <a:cs typeface="Trebuchet MS"/>
              </a:rPr>
              <a:t>{</a:t>
            </a:r>
            <a:endParaRPr sz="2200">
              <a:latin typeface="Trebuchet MS"/>
              <a:cs typeface="Trebuchet MS"/>
            </a:endParaRPr>
          </a:p>
          <a:p>
            <a:pPr marL="323215">
              <a:spcBef>
                <a:spcPts val="75"/>
              </a:spcBef>
            </a:pPr>
            <a:r>
              <a:rPr sz="2200" spc="-165" dirty="0">
                <a:latin typeface="Trebuchet MS"/>
                <a:cs typeface="Trebuchet MS"/>
              </a:rPr>
              <a:t>if</a:t>
            </a:r>
            <a:r>
              <a:rPr sz="2200" spc="-180" dirty="0">
                <a:latin typeface="Trebuchet MS"/>
                <a:cs typeface="Trebuchet MS"/>
              </a:rPr>
              <a:t>(</a:t>
            </a:r>
            <a:r>
              <a:rPr sz="2200" spc="-65" dirty="0">
                <a:latin typeface="Trebuchet MS"/>
                <a:cs typeface="Trebuchet MS"/>
              </a:rPr>
              <a:t> </a:t>
            </a:r>
            <a:r>
              <a:rPr sz="2200" spc="-225" dirty="0">
                <a:latin typeface="Trebuchet MS"/>
                <a:cs typeface="Trebuchet MS"/>
              </a:rPr>
              <a:t>a</a:t>
            </a:r>
            <a:r>
              <a:rPr sz="2200" spc="-70" dirty="0">
                <a:latin typeface="Trebuchet MS"/>
                <a:cs typeface="Trebuchet MS"/>
              </a:rPr>
              <a:t>[</a:t>
            </a:r>
            <a:r>
              <a:rPr sz="2200" spc="-204" dirty="0">
                <a:latin typeface="Trebuchet MS"/>
                <a:cs typeface="Trebuchet MS"/>
              </a:rPr>
              <a:t>j</a:t>
            </a:r>
            <a:r>
              <a:rPr sz="2200" spc="-200" dirty="0">
                <a:latin typeface="Trebuchet MS"/>
                <a:cs typeface="Trebuchet MS"/>
              </a:rPr>
              <a:t>]</a:t>
            </a:r>
            <a:r>
              <a:rPr sz="2200" spc="-60" dirty="0">
                <a:latin typeface="Trebuchet MS"/>
                <a:cs typeface="Trebuchet MS"/>
              </a:rPr>
              <a:t> </a:t>
            </a:r>
            <a:r>
              <a:rPr sz="2200" spc="135" dirty="0">
                <a:latin typeface="Trebuchet MS"/>
                <a:cs typeface="Trebuchet MS"/>
              </a:rPr>
              <a:t>&gt;</a:t>
            </a:r>
            <a:r>
              <a:rPr sz="2200" spc="-60" dirty="0">
                <a:latin typeface="Trebuchet MS"/>
                <a:cs typeface="Trebuchet MS"/>
              </a:rPr>
              <a:t> </a:t>
            </a:r>
            <a:r>
              <a:rPr sz="2200" spc="-225" dirty="0">
                <a:latin typeface="Trebuchet MS"/>
                <a:cs typeface="Trebuchet MS"/>
              </a:rPr>
              <a:t>a</a:t>
            </a:r>
            <a:r>
              <a:rPr sz="2200" spc="-70" dirty="0">
                <a:latin typeface="Trebuchet MS"/>
                <a:cs typeface="Trebuchet MS"/>
              </a:rPr>
              <a:t>[</a:t>
            </a:r>
            <a:r>
              <a:rPr sz="2200" spc="-90" dirty="0">
                <a:latin typeface="Trebuchet MS"/>
                <a:cs typeface="Trebuchet MS"/>
              </a:rPr>
              <a:t>j+1</a:t>
            </a:r>
            <a:r>
              <a:rPr sz="2200" spc="-60" dirty="0">
                <a:latin typeface="Trebuchet MS"/>
                <a:cs typeface="Trebuchet MS"/>
              </a:rPr>
              <a:t>]</a:t>
            </a:r>
            <a:r>
              <a:rPr sz="2200" spc="-95" dirty="0">
                <a:latin typeface="Trebuchet MS"/>
                <a:cs typeface="Trebuchet MS"/>
              </a:rPr>
              <a:t>)</a:t>
            </a:r>
            <a:endParaRPr sz="2200">
              <a:latin typeface="Trebuchet MS"/>
              <a:cs typeface="Trebuchet MS"/>
            </a:endParaRPr>
          </a:p>
          <a:p>
            <a:pPr marL="323215">
              <a:spcBef>
                <a:spcPts val="75"/>
              </a:spcBef>
            </a:pPr>
            <a:r>
              <a:rPr sz="2200" spc="-75" dirty="0">
                <a:latin typeface="Trebuchet MS"/>
                <a:cs typeface="Trebuchet MS"/>
              </a:rPr>
              <a:t>{</a:t>
            </a:r>
            <a:endParaRPr sz="2200">
              <a:latin typeface="Trebuchet MS"/>
              <a:cs typeface="Trebuchet MS"/>
            </a:endParaRPr>
          </a:p>
          <a:p>
            <a:pPr marL="478790">
              <a:spcBef>
                <a:spcPts val="70"/>
              </a:spcBef>
            </a:pPr>
            <a:r>
              <a:rPr sz="2200" spc="-135" dirty="0">
                <a:latin typeface="Trebuchet MS"/>
                <a:cs typeface="Trebuchet MS"/>
              </a:rPr>
              <a:t>t</a:t>
            </a:r>
            <a:r>
              <a:rPr sz="2200" spc="-130" dirty="0">
                <a:latin typeface="Trebuchet MS"/>
                <a:cs typeface="Trebuchet MS"/>
              </a:rPr>
              <a:t>emp</a:t>
            </a:r>
            <a:r>
              <a:rPr sz="2200" spc="-90" dirty="0">
                <a:latin typeface="Trebuchet MS"/>
                <a:cs typeface="Trebuchet MS"/>
              </a:rPr>
              <a:t> </a:t>
            </a:r>
            <a:r>
              <a:rPr sz="2200" spc="135" dirty="0">
                <a:latin typeface="Trebuchet MS"/>
                <a:cs typeface="Trebuchet MS"/>
              </a:rPr>
              <a:t>=</a:t>
            </a:r>
            <a:r>
              <a:rPr sz="2200" spc="-60" dirty="0">
                <a:latin typeface="Trebuchet MS"/>
                <a:cs typeface="Trebuchet MS"/>
              </a:rPr>
              <a:t> </a:t>
            </a:r>
            <a:r>
              <a:rPr sz="2200" spc="-225" dirty="0">
                <a:latin typeface="Trebuchet MS"/>
                <a:cs typeface="Trebuchet MS"/>
              </a:rPr>
              <a:t>a</a:t>
            </a:r>
            <a:r>
              <a:rPr sz="2200" spc="-70" dirty="0">
                <a:latin typeface="Trebuchet MS"/>
                <a:cs typeface="Trebuchet MS"/>
              </a:rPr>
              <a:t>[</a:t>
            </a:r>
            <a:r>
              <a:rPr sz="2200" spc="-240" dirty="0">
                <a:latin typeface="Trebuchet MS"/>
                <a:cs typeface="Trebuchet MS"/>
              </a:rPr>
              <a:t>j];</a:t>
            </a:r>
            <a:endParaRPr sz="2200">
              <a:latin typeface="Trebuchet MS"/>
              <a:cs typeface="Trebuchet MS"/>
            </a:endParaRPr>
          </a:p>
          <a:p>
            <a:pPr marL="478790">
              <a:spcBef>
                <a:spcPts val="75"/>
              </a:spcBef>
            </a:pPr>
            <a:r>
              <a:rPr sz="2200" spc="-225" dirty="0">
                <a:latin typeface="Trebuchet MS"/>
                <a:cs typeface="Trebuchet MS"/>
              </a:rPr>
              <a:t>a</a:t>
            </a:r>
            <a:r>
              <a:rPr sz="2200" spc="-70" dirty="0">
                <a:latin typeface="Trebuchet MS"/>
                <a:cs typeface="Trebuchet MS"/>
              </a:rPr>
              <a:t>[</a:t>
            </a:r>
            <a:r>
              <a:rPr sz="2200" spc="-204" dirty="0">
                <a:latin typeface="Trebuchet MS"/>
                <a:cs typeface="Trebuchet MS"/>
              </a:rPr>
              <a:t>j</a:t>
            </a:r>
            <a:r>
              <a:rPr sz="2200" spc="-200" dirty="0">
                <a:latin typeface="Trebuchet MS"/>
                <a:cs typeface="Trebuchet MS"/>
              </a:rPr>
              <a:t>]</a:t>
            </a:r>
            <a:r>
              <a:rPr sz="2200" spc="-85" dirty="0">
                <a:latin typeface="Trebuchet MS"/>
                <a:cs typeface="Trebuchet MS"/>
              </a:rPr>
              <a:t> </a:t>
            </a:r>
            <a:r>
              <a:rPr sz="2200" spc="135" dirty="0">
                <a:latin typeface="Trebuchet MS"/>
                <a:cs typeface="Trebuchet MS"/>
              </a:rPr>
              <a:t>=</a:t>
            </a:r>
            <a:r>
              <a:rPr sz="2200" spc="-35" dirty="0">
                <a:latin typeface="Trebuchet MS"/>
                <a:cs typeface="Trebuchet MS"/>
              </a:rPr>
              <a:t> </a:t>
            </a:r>
            <a:r>
              <a:rPr sz="2200" spc="-225" dirty="0">
                <a:latin typeface="Trebuchet MS"/>
                <a:cs typeface="Trebuchet MS"/>
              </a:rPr>
              <a:t>a</a:t>
            </a:r>
            <a:r>
              <a:rPr sz="2200" spc="-70" dirty="0">
                <a:latin typeface="Trebuchet MS"/>
                <a:cs typeface="Trebuchet MS"/>
              </a:rPr>
              <a:t>[</a:t>
            </a:r>
            <a:r>
              <a:rPr sz="2200" spc="-90" dirty="0">
                <a:latin typeface="Trebuchet MS"/>
                <a:cs typeface="Trebuchet MS"/>
              </a:rPr>
              <a:t>j+1</a:t>
            </a:r>
            <a:r>
              <a:rPr sz="2200" spc="-60" dirty="0">
                <a:latin typeface="Trebuchet MS"/>
                <a:cs typeface="Trebuchet MS"/>
              </a:rPr>
              <a:t>]</a:t>
            </a:r>
            <a:r>
              <a:rPr sz="2200" spc="-305" dirty="0">
                <a:latin typeface="Trebuchet MS"/>
                <a:cs typeface="Trebuchet MS"/>
              </a:rPr>
              <a:t>;</a:t>
            </a:r>
            <a:endParaRPr sz="2200">
              <a:latin typeface="Trebuchet MS"/>
              <a:cs typeface="Trebuchet MS"/>
            </a:endParaRPr>
          </a:p>
          <a:p>
            <a:pPr marL="478790">
              <a:spcBef>
                <a:spcPts val="70"/>
              </a:spcBef>
            </a:pPr>
            <a:r>
              <a:rPr sz="2200" spc="-225" dirty="0">
                <a:latin typeface="Trebuchet MS"/>
                <a:cs typeface="Trebuchet MS"/>
              </a:rPr>
              <a:t>a</a:t>
            </a:r>
            <a:r>
              <a:rPr sz="2200" spc="-70" dirty="0">
                <a:latin typeface="Trebuchet MS"/>
                <a:cs typeface="Trebuchet MS"/>
              </a:rPr>
              <a:t>[</a:t>
            </a:r>
            <a:r>
              <a:rPr sz="2200" spc="-90" dirty="0">
                <a:latin typeface="Trebuchet MS"/>
                <a:cs typeface="Trebuchet MS"/>
              </a:rPr>
              <a:t>j+1</a:t>
            </a:r>
            <a:r>
              <a:rPr sz="2200" spc="-65" dirty="0">
                <a:latin typeface="Trebuchet MS"/>
                <a:cs typeface="Trebuchet MS"/>
              </a:rPr>
              <a:t>]</a:t>
            </a:r>
            <a:r>
              <a:rPr sz="2200" spc="-80" dirty="0">
                <a:latin typeface="Trebuchet MS"/>
                <a:cs typeface="Trebuchet MS"/>
              </a:rPr>
              <a:t> </a:t>
            </a:r>
            <a:r>
              <a:rPr sz="2200" spc="135" dirty="0">
                <a:latin typeface="Trebuchet MS"/>
                <a:cs typeface="Trebuchet MS"/>
              </a:rPr>
              <a:t>=</a:t>
            </a:r>
            <a:r>
              <a:rPr sz="2200" spc="-60" dirty="0">
                <a:latin typeface="Trebuchet MS"/>
                <a:cs typeface="Trebuchet MS"/>
              </a:rPr>
              <a:t> </a:t>
            </a:r>
            <a:r>
              <a:rPr sz="2200" spc="-135" dirty="0">
                <a:latin typeface="Trebuchet MS"/>
                <a:cs typeface="Trebuchet MS"/>
              </a:rPr>
              <a:t>t</a:t>
            </a:r>
            <a:r>
              <a:rPr sz="2200" spc="-175" dirty="0">
                <a:latin typeface="Trebuchet MS"/>
                <a:cs typeface="Trebuchet MS"/>
              </a:rPr>
              <a:t>emp;</a:t>
            </a:r>
            <a:endParaRPr sz="2200">
              <a:latin typeface="Trebuchet MS"/>
              <a:cs typeface="Trebuchet MS"/>
            </a:endParaRPr>
          </a:p>
          <a:p>
            <a:pPr marL="323215">
              <a:spcBef>
                <a:spcPts val="75"/>
              </a:spcBef>
            </a:pPr>
            <a:r>
              <a:rPr sz="2200" spc="-75" dirty="0">
                <a:latin typeface="Trebuchet MS"/>
                <a:cs typeface="Trebuchet MS"/>
              </a:rPr>
              <a:t>}</a:t>
            </a:r>
            <a:endParaRPr sz="2200">
              <a:latin typeface="Trebuchet MS"/>
              <a:cs typeface="Trebuchet MS"/>
            </a:endParaRPr>
          </a:p>
          <a:p>
            <a:pPr marL="167640">
              <a:spcBef>
                <a:spcPts val="75"/>
              </a:spcBef>
            </a:pPr>
            <a:r>
              <a:rPr sz="2200" spc="-75" dirty="0">
                <a:latin typeface="Trebuchet MS"/>
                <a:cs typeface="Trebuchet MS"/>
              </a:rPr>
              <a:t>}</a:t>
            </a:r>
            <a:endParaRPr sz="2200">
              <a:latin typeface="Trebuchet MS"/>
              <a:cs typeface="Trebuchet MS"/>
            </a:endParaRPr>
          </a:p>
          <a:p>
            <a:pPr marL="12700">
              <a:spcBef>
                <a:spcPts val="70"/>
              </a:spcBef>
            </a:pPr>
            <a:r>
              <a:rPr sz="2200" spc="-75" dirty="0">
                <a:latin typeface="Trebuchet MS"/>
                <a:cs typeface="Trebuchet MS"/>
              </a:rPr>
              <a:t>}</a:t>
            </a:r>
            <a:endParaRPr sz="2200">
              <a:latin typeface="Trebuchet MS"/>
              <a:cs typeface="Trebuchet M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0661" y="1"/>
            <a:ext cx="9147810" cy="6861175"/>
            <a:chOff x="-3339" y="0"/>
            <a:chExt cx="9147810" cy="6861175"/>
          </a:xfrm>
        </p:grpSpPr>
        <p:pic>
          <p:nvPicPr>
            <p:cNvPr id="3" name="object 3"/>
            <p:cNvPicPr/>
            <p:nvPr/>
          </p:nvPicPr>
          <p:blipFill>
            <a:blip r:embed="rId2" cstate="print"/>
            <a:stretch>
              <a:fillRect/>
            </a:stretch>
          </p:blipFill>
          <p:spPr>
            <a:xfrm>
              <a:off x="0" y="0"/>
              <a:ext cx="9144000" cy="6858000"/>
            </a:xfrm>
            <a:prstGeom prst="rect">
              <a:avLst/>
            </a:prstGeom>
          </p:spPr>
        </p:pic>
        <p:sp>
          <p:nvSpPr>
            <p:cNvPr id="4" name="object 4"/>
            <p:cNvSpPr/>
            <p:nvPr/>
          </p:nvSpPr>
          <p:spPr>
            <a:xfrm>
              <a:off x="3010" y="3556"/>
              <a:ext cx="820419" cy="819785"/>
            </a:xfrm>
            <a:custGeom>
              <a:avLst/>
              <a:gdLst/>
              <a:ahLst/>
              <a:cxnLst/>
              <a:rect l="l" t="t" r="r" b="b"/>
              <a:pathLst>
                <a:path w="820419" h="819785">
                  <a:moveTo>
                    <a:pt x="819949" y="0"/>
                  </a:moveTo>
                  <a:lnTo>
                    <a:pt x="506" y="0"/>
                  </a:lnTo>
                  <a:lnTo>
                    <a:pt x="0" y="819404"/>
                  </a:lnTo>
                  <a:lnTo>
                    <a:pt x="505" y="819404"/>
                  </a:lnTo>
                  <a:lnTo>
                    <a:pt x="48654" y="818012"/>
                  </a:lnTo>
                  <a:lnTo>
                    <a:pt x="96070" y="813890"/>
                  </a:lnTo>
                  <a:lnTo>
                    <a:pt x="142676" y="807114"/>
                  </a:lnTo>
                  <a:lnTo>
                    <a:pt x="188396" y="797760"/>
                  </a:lnTo>
                  <a:lnTo>
                    <a:pt x="233153" y="785906"/>
                  </a:lnTo>
                  <a:lnTo>
                    <a:pt x="276870" y="771629"/>
                  </a:lnTo>
                  <a:lnTo>
                    <a:pt x="319470" y="755005"/>
                  </a:lnTo>
                  <a:lnTo>
                    <a:pt x="360876" y="736111"/>
                  </a:lnTo>
                  <a:lnTo>
                    <a:pt x="401012" y="715024"/>
                  </a:lnTo>
                  <a:lnTo>
                    <a:pt x="439800" y="691821"/>
                  </a:lnTo>
                  <a:lnTo>
                    <a:pt x="477163" y="666580"/>
                  </a:lnTo>
                  <a:lnTo>
                    <a:pt x="513026" y="639376"/>
                  </a:lnTo>
                  <a:lnTo>
                    <a:pt x="547310" y="610287"/>
                  </a:lnTo>
                  <a:lnTo>
                    <a:pt x="579940" y="579389"/>
                  </a:lnTo>
                  <a:lnTo>
                    <a:pt x="610838" y="546760"/>
                  </a:lnTo>
                  <a:lnTo>
                    <a:pt x="639927" y="512477"/>
                  </a:lnTo>
                  <a:lnTo>
                    <a:pt x="667130" y="476615"/>
                  </a:lnTo>
                  <a:lnTo>
                    <a:pt x="692372" y="439253"/>
                  </a:lnTo>
                  <a:lnTo>
                    <a:pt x="715574" y="400467"/>
                  </a:lnTo>
                  <a:lnTo>
                    <a:pt x="736660" y="360334"/>
                  </a:lnTo>
                  <a:lnTo>
                    <a:pt x="755553" y="318930"/>
                  </a:lnTo>
                  <a:lnTo>
                    <a:pt x="772177" y="276333"/>
                  </a:lnTo>
                  <a:lnTo>
                    <a:pt x="786454" y="232620"/>
                  </a:lnTo>
                  <a:lnTo>
                    <a:pt x="798307" y="187868"/>
                  </a:lnTo>
                  <a:lnTo>
                    <a:pt x="807660" y="142152"/>
                  </a:lnTo>
                  <a:lnTo>
                    <a:pt x="814436" y="95551"/>
                  </a:lnTo>
                  <a:lnTo>
                    <a:pt x="818558" y="48141"/>
                  </a:lnTo>
                  <a:lnTo>
                    <a:pt x="819949" y="0"/>
                  </a:lnTo>
                  <a:close/>
                </a:path>
              </a:pathLst>
            </a:custGeom>
            <a:solidFill>
              <a:srgbClr val="FDF9F4">
                <a:alpha val="32940"/>
              </a:srgbClr>
            </a:solidFill>
          </p:spPr>
          <p:txBody>
            <a:bodyPr wrap="square" lIns="0" tIns="0" rIns="0" bIns="0" rtlCol="0"/>
            <a:lstStyle/>
            <a:p>
              <a:endParaRPr/>
            </a:p>
          </p:txBody>
        </p:sp>
        <p:sp>
          <p:nvSpPr>
            <p:cNvPr id="5" name="object 5"/>
            <p:cNvSpPr/>
            <p:nvPr/>
          </p:nvSpPr>
          <p:spPr>
            <a:xfrm>
              <a:off x="3010" y="3556"/>
              <a:ext cx="820419" cy="819785"/>
            </a:xfrm>
            <a:custGeom>
              <a:avLst/>
              <a:gdLst/>
              <a:ahLst/>
              <a:cxnLst/>
              <a:rect l="l" t="t" r="r" b="b"/>
              <a:pathLst>
                <a:path w="820419" h="819785">
                  <a:moveTo>
                    <a:pt x="819949" y="0"/>
                  </a:moveTo>
                  <a:lnTo>
                    <a:pt x="818558" y="48141"/>
                  </a:lnTo>
                  <a:lnTo>
                    <a:pt x="814436" y="95551"/>
                  </a:lnTo>
                  <a:lnTo>
                    <a:pt x="807660" y="142152"/>
                  </a:lnTo>
                  <a:lnTo>
                    <a:pt x="798307" y="187868"/>
                  </a:lnTo>
                  <a:lnTo>
                    <a:pt x="786454" y="232620"/>
                  </a:lnTo>
                  <a:lnTo>
                    <a:pt x="772177" y="276333"/>
                  </a:lnTo>
                  <a:lnTo>
                    <a:pt x="755553" y="318930"/>
                  </a:lnTo>
                  <a:lnTo>
                    <a:pt x="736660" y="360334"/>
                  </a:lnTo>
                  <a:lnTo>
                    <a:pt x="715574" y="400467"/>
                  </a:lnTo>
                  <a:lnTo>
                    <a:pt x="692372" y="439253"/>
                  </a:lnTo>
                  <a:lnTo>
                    <a:pt x="667130" y="476615"/>
                  </a:lnTo>
                  <a:lnTo>
                    <a:pt x="639927" y="512477"/>
                  </a:lnTo>
                  <a:lnTo>
                    <a:pt x="610838" y="546760"/>
                  </a:lnTo>
                  <a:lnTo>
                    <a:pt x="579940" y="579389"/>
                  </a:lnTo>
                  <a:lnTo>
                    <a:pt x="547310" y="610287"/>
                  </a:lnTo>
                  <a:lnTo>
                    <a:pt x="513026" y="639376"/>
                  </a:lnTo>
                  <a:lnTo>
                    <a:pt x="477163" y="666580"/>
                  </a:lnTo>
                  <a:lnTo>
                    <a:pt x="439800" y="691821"/>
                  </a:lnTo>
                  <a:lnTo>
                    <a:pt x="401012" y="715024"/>
                  </a:lnTo>
                  <a:lnTo>
                    <a:pt x="360876" y="736111"/>
                  </a:lnTo>
                  <a:lnTo>
                    <a:pt x="319470" y="755005"/>
                  </a:lnTo>
                  <a:lnTo>
                    <a:pt x="276870" y="771629"/>
                  </a:lnTo>
                  <a:lnTo>
                    <a:pt x="233153" y="785906"/>
                  </a:lnTo>
                  <a:lnTo>
                    <a:pt x="188396" y="797760"/>
                  </a:lnTo>
                  <a:lnTo>
                    <a:pt x="142676" y="807114"/>
                  </a:lnTo>
                  <a:lnTo>
                    <a:pt x="96070" y="813890"/>
                  </a:lnTo>
                  <a:lnTo>
                    <a:pt x="48654" y="818012"/>
                  </a:lnTo>
                  <a:lnTo>
                    <a:pt x="505" y="819404"/>
                  </a:lnTo>
                  <a:lnTo>
                    <a:pt x="337" y="819404"/>
                  </a:lnTo>
                  <a:lnTo>
                    <a:pt x="168" y="819404"/>
                  </a:lnTo>
                  <a:lnTo>
                    <a:pt x="0" y="819404"/>
                  </a:lnTo>
                  <a:lnTo>
                    <a:pt x="506" y="0"/>
                  </a:lnTo>
                  <a:lnTo>
                    <a:pt x="819949" y="0"/>
                  </a:lnTo>
                  <a:close/>
                </a:path>
              </a:pathLst>
            </a:custGeom>
            <a:ln w="12699">
              <a:solidFill>
                <a:srgbClr val="D2C39E"/>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24967" y="3048"/>
              <a:ext cx="1789176" cy="1789176"/>
            </a:xfrm>
            <a:prstGeom prst="rect">
              <a:avLst/>
            </a:prstGeom>
          </p:spPr>
        </p:pic>
        <p:sp>
          <p:nvSpPr>
            <p:cNvPr id="7" name="object 7"/>
            <p:cNvSpPr/>
            <p:nvPr/>
          </p:nvSpPr>
          <p:spPr>
            <a:xfrm>
              <a:off x="168821" y="21081"/>
              <a:ext cx="1702435" cy="1702435"/>
            </a:xfrm>
            <a:custGeom>
              <a:avLst/>
              <a:gdLst/>
              <a:ahLst/>
              <a:cxnLst/>
              <a:rect l="l" t="t" r="r" b="b"/>
              <a:pathLst>
                <a:path w="1702435" h="1702435">
                  <a:moveTo>
                    <a:pt x="0" y="851154"/>
                  </a:moveTo>
                  <a:lnTo>
                    <a:pt x="1347" y="802859"/>
                  </a:lnTo>
                  <a:lnTo>
                    <a:pt x="5341" y="755271"/>
                  </a:lnTo>
                  <a:lnTo>
                    <a:pt x="11909" y="708461"/>
                  </a:lnTo>
                  <a:lnTo>
                    <a:pt x="20981" y="662500"/>
                  </a:lnTo>
                  <a:lnTo>
                    <a:pt x="32484" y="617462"/>
                  </a:lnTo>
                  <a:lnTo>
                    <a:pt x="46346" y="573417"/>
                  </a:lnTo>
                  <a:lnTo>
                    <a:pt x="62495" y="530438"/>
                  </a:lnTo>
                  <a:lnTo>
                    <a:pt x="80860" y="488596"/>
                  </a:lnTo>
                  <a:lnTo>
                    <a:pt x="101369" y="447964"/>
                  </a:lnTo>
                  <a:lnTo>
                    <a:pt x="123949" y="408613"/>
                  </a:lnTo>
                  <a:lnTo>
                    <a:pt x="148530" y="370615"/>
                  </a:lnTo>
                  <a:lnTo>
                    <a:pt x="175039" y="334042"/>
                  </a:lnTo>
                  <a:lnTo>
                    <a:pt x="203404" y="298966"/>
                  </a:lnTo>
                  <a:lnTo>
                    <a:pt x="233553" y="265459"/>
                  </a:lnTo>
                  <a:lnTo>
                    <a:pt x="265416" y="233593"/>
                  </a:lnTo>
                  <a:lnTo>
                    <a:pt x="298919" y="203439"/>
                  </a:lnTo>
                  <a:lnTo>
                    <a:pt x="333991" y="175070"/>
                  </a:lnTo>
                  <a:lnTo>
                    <a:pt x="370561" y="148557"/>
                  </a:lnTo>
                  <a:lnTo>
                    <a:pt x="408556" y="123973"/>
                  </a:lnTo>
                  <a:lnTo>
                    <a:pt x="447904" y="101388"/>
                  </a:lnTo>
                  <a:lnTo>
                    <a:pt x="488534" y="80876"/>
                  </a:lnTo>
                  <a:lnTo>
                    <a:pt x="530373" y="62508"/>
                  </a:lnTo>
                  <a:lnTo>
                    <a:pt x="573351" y="46355"/>
                  </a:lnTo>
                  <a:lnTo>
                    <a:pt x="617394" y="32490"/>
                  </a:lnTo>
                  <a:lnTo>
                    <a:pt x="662432" y="20985"/>
                  </a:lnTo>
                  <a:lnTo>
                    <a:pt x="708393" y="11912"/>
                  </a:lnTo>
                  <a:lnTo>
                    <a:pt x="755204" y="5342"/>
                  </a:lnTo>
                  <a:lnTo>
                    <a:pt x="802793" y="1347"/>
                  </a:lnTo>
                  <a:lnTo>
                    <a:pt x="851090" y="0"/>
                  </a:lnTo>
                  <a:lnTo>
                    <a:pt x="899386" y="1347"/>
                  </a:lnTo>
                  <a:lnTo>
                    <a:pt x="946976" y="5342"/>
                  </a:lnTo>
                  <a:lnTo>
                    <a:pt x="993786" y="11912"/>
                  </a:lnTo>
                  <a:lnTo>
                    <a:pt x="1039746" y="20985"/>
                  </a:lnTo>
                  <a:lnTo>
                    <a:pt x="1084783" y="32490"/>
                  </a:lnTo>
                  <a:lnTo>
                    <a:pt x="1128825" y="46355"/>
                  </a:lnTo>
                  <a:lnTo>
                    <a:pt x="1171801" y="62508"/>
                  </a:lnTo>
                  <a:lnTo>
                    <a:pt x="1213639" y="80876"/>
                  </a:lnTo>
                  <a:lnTo>
                    <a:pt x="1254268" y="101388"/>
                  </a:lnTo>
                  <a:lnTo>
                    <a:pt x="1293614" y="123973"/>
                  </a:lnTo>
                  <a:lnTo>
                    <a:pt x="1331607" y="148557"/>
                  </a:lnTo>
                  <a:lnTo>
                    <a:pt x="1368174" y="175070"/>
                  </a:lnTo>
                  <a:lnTo>
                    <a:pt x="1403245" y="203439"/>
                  </a:lnTo>
                  <a:lnTo>
                    <a:pt x="1436746" y="233593"/>
                  </a:lnTo>
                  <a:lnTo>
                    <a:pt x="1468606" y="265459"/>
                  </a:lnTo>
                  <a:lnTo>
                    <a:pt x="1498754" y="298966"/>
                  </a:lnTo>
                  <a:lnTo>
                    <a:pt x="1527117" y="334042"/>
                  </a:lnTo>
                  <a:lnTo>
                    <a:pt x="1553624" y="370615"/>
                  </a:lnTo>
                  <a:lnTo>
                    <a:pt x="1578203" y="408613"/>
                  </a:lnTo>
                  <a:lnTo>
                    <a:pt x="1600782" y="447964"/>
                  </a:lnTo>
                  <a:lnTo>
                    <a:pt x="1621289" y="488596"/>
                  </a:lnTo>
                  <a:lnTo>
                    <a:pt x="1639653" y="530438"/>
                  </a:lnTo>
                  <a:lnTo>
                    <a:pt x="1655801" y="573417"/>
                  </a:lnTo>
                  <a:lnTo>
                    <a:pt x="1669661" y="617462"/>
                  </a:lnTo>
                  <a:lnTo>
                    <a:pt x="1681163" y="662500"/>
                  </a:lnTo>
                  <a:lnTo>
                    <a:pt x="1690234" y="708461"/>
                  </a:lnTo>
                  <a:lnTo>
                    <a:pt x="1696802" y="755271"/>
                  </a:lnTo>
                  <a:lnTo>
                    <a:pt x="1700795" y="802859"/>
                  </a:lnTo>
                  <a:lnTo>
                    <a:pt x="1702142" y="851154"/>
                  </a:lnTo>
                  <a:lnTo>
                    <a:pt x="1700795" y="899447"/>
                  </a:lnTo>
                  <a:lnTo>
                    <a:pt x="1696802" y="947034"/>
                  </a:lnTo>
                  <a:lnTo>
                    <a:pt x="1690234" y="993843"/>
                  </a:lnTo>
                  <a:lnTo>
                    <a:pt x="1681163" y="1039800"/>
                  </a:lnTo>
                  <a:lnTo>
                    <a:pt x="1669661" y="1084835"/>
                  </a:lnTo>
                  <a:lnTo>
                    <a:pt x="1655801" y="1128876"/>
                  </a:lnTo>
                  <a:lnTo>
                    <a:pt x="1639653" y="1171850"/>
                  </a:lnTo>
                  <a:lnTo>
                    <a:pt x="1621289" y="1213687"/>
                  </a:lnTo>
                  <a:lnTo>
                    <a:pt x="1600782" y="1254314"/>
                  </a:lnTo>
                  <a:lnTo>
                    <a:pt x="1578203" y="1293659"/>
                  </a:lnTo>
                  <a:lnTo>
                    <a:pt x="1553624" y="1331651"/>
                  </a:lnTo>
                  <a:lnTo>
                    <a:pt x="1527117" y="1368218"/>
                  </a:lnTo>
                  <a:lnTo>
                    <a:pt x="1498754" y="1403287"/>
                  </a:lnTo>
                  <a:lnTo>
                    <a:pt x="1468606" y="1436788"/>
                  </a:lnTo>
                  <a:lnTo>
                    <a:pt x="1436746" y="1468647"/>
                  </a:lnTo>
                  <a:lnTo>
                    <a:pt x="1403245" y="1498795"/>
                  </a:lnTo>
                  <a:lnTo>
                    <a:pt x="1368174" y="1527157"/>
                  </a:lnTo>
                  <a:lnTo>
                    <a:pt x="1331607" y="1553664"/>
                  </a:lnTo>
                  <a:lnTo>
                    <a:pt x="1293614" y="1578242"/>
                  </a:lnTo>
                  <a:lnTo>
                    <a:pt x="1254268" y="1600821"/>
                  </a:lnTo>
                  <a:lnTo>
                    <a:pt x="1213639" y="1621328"/>
                  </a:lnTo>
                  <a:lnTo>
                    <a:pt x="1171801" y="1639691"/>
                  </a:lnTo>
                  <a:lnTo>
                    <a:pt x="1128825" y="1655839"/>
                  </a:lnTo>
                  <a:lnTo>
                    <a:pt x="1084783" y="1669700"/>
                  </a:lnTo>
                  <a:lnTo>
                    <a:pt x="1039746" y="1681201"/>
                  </a:lnTo>
                  <a:lnTo>
                    <a:pt x="993786" y="1690272"/>
                  </a:lnTo>
                  <a:lnTo>
                    <a:pt x="946976" y="1696840"/>
                  </a:lnTo>
                  <a:lnTo>
                    <a:pt x="899386" y="1700833"/>
                  </a:lnTo>
                  <a:lnTo>
                    <a:pt x="851090" y="1702181"/>
                  </a:lnTo>
                  <a:lnTo>
                    <a:pt x="802793" y="1700833"/>
                  </a:lnTo>
                  <a:lnTo>
                    <a:pt x="755204" y="1696840"/>
                  </a:lnTo>
                  <a:lnTo>
                    <a:pt x="708393" y="1690272"/>
                  </a:lnTo>
                  <a:lnTo>
                    <a:pt x="662432" y="1681201"/>
                  </a:lnTo>
                  <a:lnTo>
                    <a:pt x="617394" y="1669700"/>
                  </a:lnTo>
                  <a:lnTo>
                    <a:pt x="573351" y="1655839"/>
                  </a:lnTo>
                  <a:lnTo>
                    <a:pt x="530373" y="1639691"/>
                  </a:lnTo>
                  <a:lnTo>
                    <a:pt x="488534" y="1621328"/>
                  </a:lnTo>
                  <a:lnTo>
                    <a:pt x="447904" y="1600821"/>
                  </a:lnTo>
                  <a:lnTo>
                    <a:pt x="408556" y="1578242"/>
                  </a:lnTo>
                  <a:lnTo>
                    <a:pt x="370561" y="1553664"/>
                  </a:lnTo>
                  <a:lnTo>
                    <a:pt x="333991" y="1527157"/>
                  </a:lnTo>
                  <a:lnTo>
                    <a:pt x="298919" y="1498795"/>
                  </a:lnTo>
                  <a:lnTo>
                    <a:pt x="265416" y="1468647"/>
                  </a:lnTo>
                  <a:lnTo>
                    <a:pt x="233553" y="1436788"/>
                  </a:lnTo>
                  <a:lnTo>
                    <a:pt x="203404" y="1403287"/>
                  </a:lnTo>
                  <a:lnTo>
                    <a:pt x="175039" y="1368218"/>
                  </a:lnTo>
                  <a:lnTo>
                    <a:pt x="148530" y="1331651"/>
                  </a:lnTo>
                  <a:lnTo>
                    <a:pt x="123949" y="1293659"/>
                  </a:lnTo>
                  <a:lnTo>
                    <a:pt x="101369" y="1254314"/>
                  </a:lnTo>
                  <a:lnTo>
                    <a:pt x="80860" y="1213687"/>
                  </a:lnTo>
                  <a:lnTo>
                    <a:pt x="62495" y="1171850"/>
                  </a:lnTo>
                  <a:lnTo>
                    <a:pt x="46346" y="1128876"/>
                  </a:lnTo>
                  <a:lnTo>
                    <a:pt x="32484" y="1084835"/>
                  </a:lnTo>
                  <a:lnTo>
                    <a:pt x="20981" y="1039800"/>
                  </a:lnTo>
                  <a:lnTo>
                    <a:pt x="11909" y="993843"/>
                  </a:lnTo>
                  <a:lnTo>
                    <a:pt x="5341" y="947034"/>
                  </a:lnTo>
                  <a:lnTo>
                    <a:pt x="1347" y="899447"/>
                  </a:lnTo>
                  <a:lnTo>
                    <a:pt x="0" y="851154"/>
                  </a:lnTo>
                  <a:close/>
                </a:path>
              </a:pathLst>
            </a:custGeom>
            <a:ln w="27305">
              <a:solidFill>
                <a:srgbClr val="FFF6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67640" y="1039367"/>
              <a:ext cx="1164336" cy="1161288"/>
            </a:xfrm>
            <a:prstGeom prst="rect">
              <a:avLst/>
            </a:prstGeom>
          </p:spPr>
        </p:pic>
        <p:pic>
          <p:nvPicPr>
            <p:cNvPr id="9" name="object 9"/>
            <p:cNvPicPr/>
            <p:nvPr/>
          </p:nvPicPr>
          <p:blipFill>
            <a:blip r:embed="rId5" cstate="print"/>
            <a:stretch>
              <a:fillRect/>
            </a:stretch>
          </p:blipFill>
          <p:spPr>
            <a:xfrm>
              <a:off x="187318" y="1050633"/>
              <a:ext cx="1116813" cy="1111530"/>
            </a:xfrm>
            <a:prstGeom prst="rect">
              <a:avLst/>
            </a:prstGeom>
          </p:spPr>
        </p:pic>
        <p:sp>
          <p:nvSpPr>
            <p:cNvPr id="10" name="object 10"/>
            <p:cNvSpPr/>
            <p:nvPr/>
          </p:nvSpPr>
          <p:spPr>
            <a:xfrm>
              <a:off x="187318" y="1050633"/>
              <a:ext cx="1116965" cy="1111885"/>
            </a:xfrm>
            <a:custGeom>
              <a:avLst/>
              <a:gdLst/>
              <a:ahLst/>
              <a:cxnLst/>
              <a:rect l="l" t="t" r="r" b="b"/>
              <a:pathLst>
                <a:path w="1116965" h="1111885">
                  <a:moveTo>
                    <a:pt x="118497" y="204634"/>
                  </a:moveTo>
                  <a:lnTo>
                    <a:pt x="149786" y="168741"/>
                  </a:lnTo>
                  <a:lnTo>
                    <a:pt x="183516" y="136234"/>
                  </a:lnTo>
                  <a:lnTo>
                    <a:pt x="219451" y="107137"/>
                  </a:lnTo>
                  <a:lnTo>
                    <a:pt x="257356" y="81474"/>
                  </a:lnTo>
                  <a:lnTo>
                    <a:pt x="296996" y="59270"/>
                  </a:lnTo>
                  <a:lnTo>
                    <a:pt x="338136" y="40547"/>
                  </a:lnTo>
                  <a:lnTo>
                    <a:pt x="380539" y="25331"/>
                  </a:lnTo>
                  <a:lnTo>
                    <a:pt x="423971" y="13644"/>
                  </a:lnTo>
                  <a:lnTo>
                    <a:pt x="468197" y="5510"/>
                  </a:lnTo>
                  <a:lnTo>
                    <a:pt x="512980" y="954"/>
                  </a:lnTo>
                  <a:lnTo>
                    <a:pt x="558087" y="0"/>
                  </a:lnTo>
                  <a:lnTo>
                    <a:pt x="603281" y="2670"/>
                  </a:lnTo>
                  <a:lnTo>
                    <a:pt x="648328" y="8990"/>
                  </a:lnTo>
                  <a:lnTo>
                    <a:pt x="692991" y="18983"/>
                  </a:lnTo>
                  <a:lnTo>
                    <a:pt x="737036" y="32672"/>
                  </a:lnTo>
                  <a:lnTo>
                    <a:pt x="780228" y="50083"/>
                  </a:lnTo>
                  <a:lnTo>
                    <a:pt x="822331" y="71238"/>
                  </a:lnTo>
                  <a:lnTo>
                    <a:pt x="863109" y="96162"/>
                  </a:lnTo>
                  <a:lnTo>
                    <a:pt x="902328" y="124878"/>
                  </a:lnTo>
                  <a:lnTo>
                    <a:pt x="939023" y="156757"/>
                  </a:lnTo>
                  <a:lnTo>
                    <a:pt x="972366" y="190998"/>
                  </a:lnTo>
                  <a:lnTo>
                    <a:pt x="1002326" y="227366"/>
                  </a:lnTo>
                  <a:lnTo>
                    <a:pt x="1028875" y="265625"/>
                  </a:lnTo>
                  <a:lnTo>
                    <a:pt x="1051985" y="305541"/>
                  </a:lnTo>
                  <a:lnTo>
                    <a:pt x="1071627" y="346879"/>
                  </a:lnTo>
                  <a:lnTo>
                    <a:pt x="1087772" y="389404"/>
                  </a:lnTo>
                  <a:lnTo>
                    <a:pt x="1100392" y="432881"/>
                  </a:lnTo>
                  <a:lnTo>
                    <a:pt x="1109458" y="477076"/>
                  </a:lnTo>
                  <a:lnTo>
                    <a:pt x="1114941" y="521754"/>
                  </a:lnTo>
                  <a:lnTo>
                    <a:pt x="1116813" y="566679"/>
                  </a:lnTo>
                  <a:lnTo>
                    <a:pt x="1115045" y="611617"/>
                  </a:lnTo>
                  <a:lnTo>
                    <a:pt x="1109608" y="656333"/>
                  </a:lnTo>
                  <a:lnTo>
                    <a:pt x="1100474" y="700593"/>
                  </a:lnTo>
                  <a:lnTo>
                    <a:pt x="1087614" y="744160"/>
                  </a:lnTo>
                  <a:lnTo>
                    <a:pt x="1070999" y="786801"/>
                  </a:lnTo>
                  <a:lnTo>
                    <a:pt x="1050601" y="828281"/>
                  </a:lnTo>
                  <a:lnTo>
                    <a:pt x="1026391" y="868365"/>
                  </a:lnTo>
                  <a:lnTo>
                    <a:pt x="998340" y="906817"/>
                  </a:lnTo>
                  <a:lnTo>
                    <a:pt x="967050" y="942711"/>
                  </a:lnTo>
                  <a:lnTo>
                    <a:pt x="933321" y="975221"/>
                  </a:lnTo>
                  <a:lnTo>
                    <a:pt x="897386" y="1004323"/>
                  </a:lnTo>
                  <a:lnTo>
                    <a:pt x="859481" y="1029991"/>
                  </a:lnTo>
                  <a:lnTo>
                    <a:pt x="819842" y="1052203"/>
                  </a:lnTo>
                  <a:lnTo>
                    <a:pt x="778703" y="1070934"/>
                  </a:lnTo>
                  <a:lnTo>
                    <a:pt x="736301" y="1086160"/>
                  </a:lnTo>
                  <a:lnTo>
                    <a:pt x="692869" y="1097856"/>
                  </a:lnTo>
                  <a:lnTo>
                    <a:pt x="648644" y="1105999"/>
                  </a:lnTo>
                  <a:lnTo>
                    <a:pt x="603861" y="1110565"/>
                  </a:lnTo>
                  <a:lnTo>
                    <a:pt x="558755" y="1111530"/>
                  </a:lnTo>
                  <a:lnTo>
                    <a:pt x="513561" y="1108869"/>
                  </a:lnTo>
                  <a:lnTo>
                    <a:pt x="468514" y="1102558"/>
                  </a:lnTo>
                  <a:lnTo>
                    <a:pt x="423851" y="1092574"/>
                  </a:lnTo>
                  <a:lnTo>
                    <a:pt x="379805" y="1078891"/>
                  </a:lnTo>
                  <a:lnTo>
                    <a:pt x="336613" y="1061487"/>
                  </a:lnTo>
                  <a:lnTo>
                    <a:pt x="294509" y="1040336"/>
                  </a:lnTo>
                  <a:lnTo>
                    <a:pt x="253729" y="1015415"/>
                  </a:lnTo>
                  <a:lnTo>
                    <a:pt x="214509" y="986700"/>
                  </a:lnTo>
                  <a:lnTo>
                    <a:pt x="177813" y="954821"/>
                  </a:lnTo>
                  <a:lnTo>
                    <a:pt x="144469" y="920580"/>
                  </a:lnTo>
                  <a:lnTo>
                    <a:pt x="114507" y="884212"/>
                  </a:lnTo>
                  <a:lnTo>
                    <a:pt x="87955" y="845952"/>
                  </a:lnTo>
                  <a:lnTo>
                    <a:pt x="64843" y="806035"/>
                  </a:lnTo>
                  <a:lnTo>
                    <a:pt x="45198" y="764695"/>
                  </a:lnTo>
                  <a:lnTo>
                    <a:pt x="29050" y="722168"/>
                  </a:lnTo>
                  <a:lnTo>
                    <a:pt x="16427" y="678687"/>
                  </a:lnTo>
                  <a:lnTo>
                    <a:pt x="7358" y="634488"/>
                  </a:lnTo>
                  <a:lnTo>
                    <a:pt x="1873" y="589806"/>
                  </a:lnTo>
                  <a:lnTo>
                    <a:pt x="0" y="544874"/>
                  </a:lnTo>
                  <a:lnTo>
                    <a:pt x="1767" y="499929"/>
                  </a:lnTo>
                  <a:lnTo>
                    <a:pt x="7203" y="455204"/>
                  </a:lnTo>
                  <a:lnTo>
                    <a:pt x="16338" y="410935"/>
                  </a:lnTo>
                  <a:lnTo>
                    <a:pt x="29201" y="367355"/>
                  </a:lnTo>
                  <a:lnTo>
                    <a:pt x="45819" y="324701"/>
                  </a:lnTo>
                  <a:lnTo>
                    <a:pt x="66221" y="283206"/>
                  </a:lnTo>
                  <a:lnTo>
                    <a:pt x="90438" y="243105"/>
                  </a:lnTo>
                  <a:lnTo>
                    <a:pt x="118497" y="204634"/>
                  </a:lnTo>
                  <a:close/>
                </a:path>
                <a:path w="1116965" h="1111885">
                  <a:moveTo>
                    <a:pt x="220478" y="286041"/>
                  </a:moveTo>
                  <a:lnTo>
                    <a:pt x="193857" y="323455"/>
                  </a:lnTo>
                  <a:lnTo>
                    <a:pt x="171956" y="362810"/>
                  </a:lnTo>
                  <a:lnTo>
                    <a:pt x="154731" y="403741"/>
                  </a:lnTo>
                  <a:lnTo>
                    <a:pt x="142134" y="445881"/>
                  </a:lnTo>
                  <a:lnTo>
                    <a:pt x="134120" y="488865"/>
                  </a:lnTo>
                  <a:lnTo>
                    <a:pt x="130642" y="532328"/>
                  </a:lnTo>
                  <a:lnTo>
                    <a:pt x="131656" y="575903"/>
                  </a:lnTo>
                  <a:lnTo>
                    <a:pt x="137113" y="619227"/>
                  </a:lnTo>
                  <a:lnTo>
                    <a:pt x="146970" y="661933"/>
                  </a:lnTo>
                  <a:lnTo>
                    <a:pt x="161179" y="703655"/>
                  </a:lnTo>
                  <a:lnTo>
                    <a:pt x="179695" y="744028"/>
                  </a:lnTo>
                  <a:lnTo>
                    <a:pt x="202471" y="782686"/>
                  </a:lnTo>
                  <a:lnTo>
                    <a:pt x="229462" y="819265"/>
                  </a:lnTo>
                  <a:lnTo>
                    <a:pt x="260621" y="853397"/>
                  </a:lnTo>
                  <a:lnTo>
                    <a:pt x="295903" y="884719"/>
                  </a:lnTo>
                  <a:lnTo>
                    <a:pt x="334266" y="912179"/>
                  </a:lnTo>
                  <a:lnTo>
                    <a:pt x="374454" y="934995"/>
                  </a:lnTo>
                  <a:lnTo>
                    <a:pt x="416101" y="953204"/>
                  </a:lnTo>
                  <a:lnTo>
                    <a:pt x="458842" y="966841"/>
                  </a:lnTo>
                  <a:lnTo>
                    <a:pt x="502309" y="975943"/>
                  </a:lnTo>
                  <a:lnTo>
                    <a:pt x="546136" y="980546"/>
                  </a:lnTo>
                  <a:lnTo>
                    <a:pt x="589958" y="980687"/>
                  </a:lnTo>
                  <a:lnTo>
                    <a:pt x="633407" y="976403"/>
                  </a:lnTo>
                  <a:lnTo>
                    <a:pt x="676118" y="967728"/>
                  </a:lnTo>
                  <a:lnTo>
                    <a:pt x="717723" y="954701"/>
                  </a:lnTo>
                  <a:lnTo>
                    <a:pt x="757858" y="937356"/>
                  </a:lnTo>
                  <a:lnTo>
                    <a:pt x="796155" y="915731"/>
                  </a:lnTo>
                  <a:lnTo>
                    <a:pt x="832249" y="889862"/>
                  </a:lnTo>
                  <a:lnTo>
                    <a:pt x="865772" y="859785"/>
                  </a:lnTo>
                  <a:lnTo>
                    <a:pt x="896359" y="825537"/>
                  </a:lnTo>
                  <a:lnTo>
                    <a:pt x="922982" y="788101"/>
                  </a:lnTo>
                  <a:lnTo>
                    <a:pt x="944884" y="748730"/>
                  </a:lnTo>
                  <a:lnTo>
                    <a:pt x="962112" y="707789"/>
                  </a:lnTo>
                  <a:lnTo>
                    <a:pt x="974710" y="665643"/>
                  </a:lnTo>
                  <a:lnTo>
                    <a:pt x="982725" y="622657"/>
                  </a:lnTo>
                  <a:lnTo>
                    <a:pt x="986204" y="579196"/>
                  </a:lnTo>
                  <a:lnTo>
                    <a:pt x="985192" y="535624"/>
                  </a:lnTo>
                  <a:lnTo>
                    <a:pt x="979734" y="492307"/>
                  </a:lnTo>
                  <a:lnTo>
                    <a:pt x="969878" y="449609"/>
                  </a:lnTo>
                  <a:lnTo>
                    <a:pt x="955670" y="407895"/>
                  </a:lnTo>
                  <a:lnTo>
                    <a:pt x="937154" y="367530"/>
                  </a:lnTo>
                  <a:lnTo>
                    <a:pt x="914378" y="328880"/>
                  </a:lnTo>
                  <a:lnTo>
                    <a:pt x="887387" y="292308"/>
                  </a:lnTo>
                  <a:lnTo>
                    <a:pt x="856228" y="258179"/>
                  </a:lnTo>
                  <a:lnTo>
                    <a:pt x="820946" y="226859"/>
                  </a:lnTo>
                  <a:lnTo>
                    <a:pt x="782581" y="199399"/>
                  </a:lnTo>
                  <a:lnTo>
                    <a:pt x="742391" y="176583"/>
                  </a:lnTo>
                  <a:lnTo>
                    <a:pt x="700742" y="158375"/>
                  </a:lnTo>
                  <a:lnTo>
                    <a:pt x="658000" y="144737"/>
                  </a:lnTo>
                  <a:lnTo>
                    <a:pt x="614531" y="135635"/>
                  </a:lnTo>
                  <a:lnTo>
                    <a:pt x="570703" y="131032"/>
                  </a:lnTo>
                  <a:lnTo>
                    <a:pt x="526880" y="130891"/>
                  </a:lnTo>
                  <a:lnTo>
                    <a:pt x="483431" y="135175"/>
                  </a:lnTo>
                  <a:lnTo>
                    <a:pt x="440719" y="143850"/>
                  </a:lnTo>
                  <a:lnTo>
                    <a:pt x="399113" y="156877"/>
                  </a:lnTo>
                  <a:lnTo>
                    <a:pt x="358979" y="174222"/>
                  </a:lnTo>
                  <a:lnTo>
                    <a:pt x="320681" y="195847"/>
                  </a:lnTo>
                  <a:lnTo>
                    <a:pt x="284588" y="221716"/>
                  </a:lnTo>
                  <a:lnTo>
                    <a:pt x="251064" y="251793"/>
                  </a:lnTo>
                  <a:lnTo>
                    <a:pt x="220478" y="286041"/>
                  </a:lnTo>
                  <a:close/>
                </a:path>
              </a:pathLst>
            </a:custGeom>
            <a:ln w="12700">
              <a:solidFill>
                <a:srgbClr val="C6B791"/>
              </a:solidFill>
            </a:ln>
          </p:spPr>
          <p:txBody>
            <a:bodyPr wrap="square" lIns="0" tIns="0" rIns="0" bIns="0" rtlCol="0"/>
            <a:lstStyle/>
            <a:p>
              <a:endParaRPr/>
            </a:p>
          </p:txBody>
        </p:sp>
        <p:sp>
          <p:nvSpPr>
            <p:cNvPr id="11" name="object 11"/>
            <p:cNvSpPr/>
            <p:nvPr/>
          </p:nvSpPr>
          <p:spPr>
            <a:xfrm>
              <a:off x="1012875" y="0"/>
              <a:ext cx="8131175" cy="6858000"/>
            </a:xfrm>
            <a:custGeom>
              <a:avLst/>
              <a:gdLst/>
              <a:ahLst/>
              <a:cxnLst/>
              <a:rect l="l" t="t" r="r" b="b"/>
              <a:pathLst>
                <a:path w="8131175" h="6858000">
                  <a:moveTo>
                    <a:pt x="8131175" y="0"/>
                  </a:moveTo>
                  <a:lnTo>
                    <a:pt x="0" y="0"/>
                  </a:lnTo>
                  <a:lnTo>
                    <a:pt x="0" y="6858000"/>
                  </a:lnTo>
                  <a:lnTo>
                    <a:pt x="8131175" y="6858000"/>
                  </a:lnTo>
                  <a:lnTo>
                    <a:pt x="8131175" y="0"/>
                  </a:lnTo>
                  <a:close/>
                </a:path>
              </a:pathLst>
            </a:custGeom>
            <a:solidFill>
              <a:srgbClr val="FFFFFF"/>
            </a:solidFill>
          </p:spPr>
          <p:txBody>
            <a:bodyPr wrap="square" lIns="0" tIns="0" rIns="0" bIns="0" rtlCol="0"/>
            <a:lstStyle/>
            <a:p>
              <a:endParaRPr/>
            </a:p>
          </p:txBody>
        </p:sp>
        <p:pic>
          <p:nvPicPr>
            <p:cNvPr id="12" name="object 12"/>
            <p:cNvPicPr/>
            <p:nvPr/>
          </p:nvPicPr>
          <p:blipFill>
            <a:blip r:embed="rId6" cstate="print"/>
            <a:stretch>
              <a:fillRect/>
            </a:stretch>
          </p:blipFill>
          <p:spPr>
            <a:xfrm>
              <a:off x="935735" y="0"/>
              <a:ext cx="158496" cy="6857999"/>
            </a:xfrm>
            <a:prstGeom prst="rect">
              <a:avLst/>
            </a:prstGeom>
          </p:spPr>
        </p:pic>
        <p:sp>
          <p:nvSpPr>
            <p:cNvPr id="13" name="object 13"/>
            <p:cNvSpPr/>
            <p:nvPr/>
          </p:nvSpPr>
          <p:spPr>
            <a:xfrm>
              <a:off x="1014984"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grpSp>
      <p:sp>
        <p:nvSpPr>
          <p:cNvPr id="14" name="object 14"/>
          <p:cNvSpPr txBox="1"/>
          <p:nvPr/>
        </p:nvSpPr>
        <p:spPr>
          <a:xfrm>
            <a:off x="2714041" y="551433"/>
            <a:ext cx="7704455" cy="4720590"/>
          </a:xfrm>
          <a:prstGeom prst="rect">
            <a:avLst/>
          </a:prstGeom>
        </p:spPr>
        <p:txBody>
          <a:bodyPr vert="horz" wrap="square" lIns="0" tIns="11430" rIns="0" bIns="0" rtlCol="0">
            <a:spAutoFit/>
          </a:bodyPr>
          <a:lstStyle/>
          <a:p>
            <a:pPr marL="334010" marR="39370" indent="-283845" algn="just">
              <a:spcBef>
                <a:spcPts val="90"/>
              </a:spcBef>
            </a:pPr>
            <a:r>
              <a:rPr sz="3200" b="1" spc="150" dirty="0">
                <a:latin typeface="Trebuchet MS"/>
                <a:cs typeface="Trebuchet MS"/>
              </a:rPr>
              <a:t>Worst</a:t>
            </a:r>
            <a:r>
              <a:rPr sz="3200" b="1" spc="155" dirty="0">
                <a:latin typeface="Trebuchet MS"/>
                <a:cs typeface="Trebuchet MS"/>
              </a:rPr>
              <a:t> </a:t>
            </a:r>
            <a:r>
              <a:rPr sz="3200" b="1" spc="15" dirty="0">
                <a:latin typeface="Trebuchet MS"/>
                <a:cs typeface="Trebuchet MS"/>
              </a:rPr>
              <a:t>Case:</a:t>
            </a:r>
            <a:r>
              <a:rPr sz="3200" b="1" spc="20" dirty="0">
                <a:latin typeface="Trebuchet MS"/>
                <a:cs typeface="Trebuchet MS"/>
              </a:rPr>
              <a:t> </a:t>
            </a:r>
            <a:r>
              <a:rPr sz="3200" spc="-130" dirty="0">
                <a:latin typeface="Trebuchet MS"/>
                <a:cs typeface="Trebuchet MS"/>
              </a:rPr>
              <a:t>In</a:t>
            </a:r>
            <a:r>
              <a:rPr sz="3200" spc="-125" dirty="0">
                <a:latin typeface="Trebuchet MS"/>
                <a:cs typeface="Trebuchet MS"/>
              </a:rPr>
              <a:t> </a:t>
            </a:r>
            <a:r>
              <a:rPr sz="3200" spc="-165" dirty="0">
                <a:latin typeface="Trebuchet MS"/>
                <a:cs typeface="Trebuchet MS"/>
              </a:rPr>
              <a:t>Bubble</a:t>
            </a:r>
            <a:r>
              <a:rPr sz="3200" spc="-160" dirty="0">
                <a:latin typeface="Trebuchet MS"/>
                <a:cs typeface="Trebuchet MS"/>
              </a:rPr>
              <a:t> </a:t>
            </a:r>
            <a:r>
              <a:rPr sz="3200" spc="-125" dirty="0">
                <a:latin typeface="Trebuchet MS"/>
                <a:cs typeface="Trebuchet MS"/>
              </a:rPr>
              <a:t>Sort,</a:t>
            </a:r>
            <a:r>
              <a:rPr sz="3200" spc="-120" dirty="0">
                <a:latin typeface="Trebuchet MS"/>
                <a:cs typeface="Trebuchet MS"/>
              </a:rPr>
              <a:t> </a:t>
            </a:r>
            <a:r>
              <a:rPr sz="3200" spc="-125" dirty="0">
                <a:latin typeface="Trebuchet MS"/>
                <a:cs typeface="Trebuchet MS"/>
              </a:rPr>
              <a:t>n-1 </a:t>
            </a:r>
            <a:r>
              <a:rPr sz="3200" spc="-120" dirty="0">
                <a:latin typeface="Trebuchet MS"/>
                <a:cs typeface="Trebuchet MS"/>
              </a:rPr>
              <a:t> comparisons </a:t>
            </a:r>
            <a:r>
              <a:rPr sz="3200" spc="-200" dirty="0">
                <a:latin typeface="Trebuchet MS"/>
                <a:cs typeface="Trebuchet MS"/>
              </a:rPr>
              <a:t>will be </a:t>
            </a:r>
            <a:r>
              <a:rPr sz="3200" spc="-120" dirty="0">
                <a:latin typeface="Trebuchet MS"/>
                <a:cs typeface="Trebuchet MS"/>
              </a:rPr>
              <a:t>done </a:t>
            </a:r>
            <a:r>
              <a:rPr sz="3200" spc="-190" dirty="0">
                <a:latin typeface="Trebuchet MS"/>
                <a:cs typeface="Trebuchet MS"/>
              </a:rPr>
              <a:t>in </a:t>
            </a:r>
            <a:r>
              <a:rPr sz="3200" spc="-120" dirty="0">
                <a:latin typeface="Trebuchet MS"/>
                <a:cs typeface="Trebuchet MS"/>
              </a:rPr>
              <a:t>1st </a:t>
            </a:r>
            <a:r>
              <a:rPr sz="3200" spc="-225" dirty="0">
                <a:latin typeface="Trebuchet MS"/>
                <a:cs typeface="Trebuchet MS"/>
              </a:rPr>
              <a:t>pass, </a:t>
            </a:r>
            <a:r>
              <a:rPr sz="3200" spc="-125" dirty="0">
                <a:latin typeface="Trebuchet MS"/>
                <a:cs typeface="Trebuchet MS"/>
              </a:rPr>
              <a:t>n-2 </a:t>
            </a:r>
            <a:r>
              <a:rPr sz="3200" spc="-190" dirty="0">
                <a:latin typeface="Trebuchet MS"/>
                <a:cs typeface="Trebuchet MS"/>
              </a:rPr>
              <a:t>in </a:t>
            </a:r>
            <a:r>
              <a:rPr sz="3200" spc="-185" dirty="0">
                <a:latin typeface="Trebuchet MS"/>
                <a:cs typeface="Trebuchet MS"/>
              </a:rPr>
              <a:t> </a:t>
            </a:r>
            <a:r>
              <a:rPr sz="3200" spc="-75" dirty="0">
                <a:latin typeface="Trebuchet MS"/>
                <a:cs typeface="Trebuchet MS"/>
              </a:rPr>
              <a:t>2</a:t>
            </a:r>
            <a:r>
              <a:rPr sz="3200" spc="-145" dirty="0">
                <a:latin typeface="Trebuchet MS"/>
                <a:cs typeface="Trebuchet MS"/>
              </a:rPr>
              <a:t>n</a:t>
            </a:r>
            <a:r>
              <a:rPr sz="3200" spc="-155" dirty="0">
                <a:latin typeface="Trebuchet MS"/>
                <a:cs typeface="Trebuchet MS"/>
              </a:rPr>
              <a:t>d</a:t>
            </a:r>
            <a:r>
              <a:rPr sz="3200" spc="215" dirty="0">
                <a:latin typeface="Trebuchet MS"/>
                <a:cs typeface="Trebuchet MS"/>
              </a:rPr>
              <a:t> </a:t>
            </a:r>
            <a:r>
              <a:rPr sz="3200" spc="-185" dirty="0">
                <a:latin typeface="Trebuchet MS"/>
                <a:cs typeface="Trebuchet MS"/>
              </a:rPr>
              <a:t>p</a:t>
            </a:r>
            <a:r>
              <a:rPr sz="3200" spc="-235" dirty="0">
                <a:latin typeface="Trebuchet MS"/>
                <a:cs typeface="Trebuchet MS"/>
              </a:rPr>
              <a:t>ass,</a:t>
            </a:r>
            <a:r>
              <a:rPr sz="3200" spc="-110" dirty="0">
                <a:latin typeface="Trebuchet MS"/>
                <a:cs typeface="Trebuchet MS"/>
              </a:rPr>
              <a:t> </a:t>
            </a:r>
            <a:r>
              <a:rPr sz="3200" spc="-145" dirty="0">
                <a:latin typeface="Trebuchet MS"/>
                <a:cs typeface="Trebuchet MS"/>
              </a:rPr>
              <a:t>n</a:t>
            </a:r>
            <a:r>
              <a:rPr sz="3200" spc="-150" dirty="0">
                <a:latin typeface="Trebuchet MS"/>
                <a:cs typeface="Trebuchet MS"/>
              </a:rPr>
              <a:t>-</a:t>
            </a:r>
            <a:r>
              <a:rPr sz="3200" spc="-85" dirty="0">
                <a:latin typeface="Trebuchet MS"/>
                <a:cs typeface="Trebuchet MS"/>
              </a:rPr>
              <a:t>3</a:t>
            </a:r>
            <a:r>
              <a:rPr sz="3200" spc="220" dirty="0">
                <a:latin typeface="Trebuchet MS"/>
                <a:cs typeface="Trebuchet MS"/>
              </a:rPr>
              <a:t> </a:t>
            </a:r>
            <a:r>
              <a:rPr sz="3200" spc="-130" dirty="0">
                <a:latin typeface="Trebuchet MS"/>
                <a:cs typeface="Trebuchet MS"/>
              </a:rPr>
              <a:t>i</a:t>
            </a:r>
            <a:r>
              <a:rPr sz="3200" spc="-240" dirty="0">
                <a:latin typeface="Trebuchet MS"/>
                <a:cs typeface="Trebuchet MS"/>
              </a:rPr>
              <a:t>n</a:t>
            </a:r>
            <a:r>
              <a:rPr sz="3200" spc="220" dirty="0">
                <a:latin typeface="Trebuchet MS"/>
                <a:cs typeface="Trebuchet MS"/>
              </a:rPr>
              <a:t> </a:t>
            </a:r>
            <a:r>
              <a:rPr sz="3200" spc="-100" dirty="0">
                <a:latin typeface="Trebuchet MS"/>
                <a:cs typeface="Trebuchet MS"/>
              </a:rPr>
              <a:t>3r</a:t>
            </a:r>
            <a:r>
              <a:rPr sz="3200" spc="-80" dirty="0">
                <a:latin typeface="Trebuchet MS"/>
                <a:cs typeface="Trebuchet MS"/>
              </a:rPr>
              <a:t>d</a:t>
            </a:r>
            <a:r>
              <a:rPr sz="3200" spc="215" dirty="0">
                <a:latin typeface="Trebuchet MS"/>
                <a:cs typeface="Trebuchet MS"/>
              </a:rPr>
              <a:t> </a:t>
            </a:r>
            <a:r>
              <a:rPr sz="3200" spc="-185" dirty="0">
                <a:latin typeface="Trebuchet MS"/>
                <a:cs typeface="Trebuchet MS"/>
              </a:rPr>
              <a:t>p</a:t>
            </a:r>
            <a:r>
              <a:rPr sz="3200" spc="-155" dirty="0">
                <a:latin typeface="Trebuchet MS"/>
                <a:cs typeface="Trebuchet MS"/>
              </a:rPr>
              <a:t>ass</a:t>
            </a:r>
            <a:r>
              <a:rPr sz="3200" spc="204" dirty="0">
                <a:latin typeface="Trebuchet MS"/>
                <a:cs typeface="Trebuchet MS"/>
              </a:rPr>
              <a:t> </a:t>
            </a:r>
            <a:r>
              <a:rPr sz="3200" spc="-229" dirty="0">
                <a:latin typeface="Trebuchet MS"/>
                <a:cs typeface="Trebuchet MS"/>
              </a:rPr>
              <a:t>a</a:t>
            </a:r>
            <a:r>
              <a:rPr sz="3200" spc="-225" dirty="0">
                <a:latin typeface="Trebuchet MS"/>
                <a:cs typeface="Trebuchet MS"/>
              </a:rPr>
              <a:t>n</a:t>
            </a:r>
            <a:r>
              <a:rPr sz="3200" spc="-155" dirty="0">
                <a:latin typeface="Trebuchet MS"/>
                <a:cs typeface="Trebuchet MS"/>
              </a:rPr>
              <a:t>d</a:t>
            </a:r>
            <a:r>
              <a:rPr sz="3200" spc="210" dirty="0">
                <a:latin typeface="Trebuchet MS"/>
                <a:cs typeface="Trebuchet MS"/>
              </a:rPr>
              <a:t> </a:t>
            </a:r>
            <a:r>
              <a:rPr sz="3200" spc="-20" dirty="0">
                <a:latin typeface="Trebuchet MS"/>
                <a:cs typeface="Trebuchet MS"/>
              </a:rPr>
              <a:t>s</a:t>
            </a:r>
            <a:r>
              <a:rPr sz="3200" spc="-15" dirty="0">
                <a:latin typeface="Trebuchet MS"/>
                <a:cs typeface="Trebuchet MS"/>
              </a:rPr>
              <a:t>o</a:t>
            </a:r>
            <a:r>
              <a:rPr sz="3200" spc="225" dirty="0">
                <a:latin typeface="Trebuchet MS"/>
                <a:cs typeface="Trebuchet MS"/>
              </a:rPr>
              <a:t> </a:t>
            </a:r>
            <a:r>
              <a:rPr sz="3200" spc="-65" dirty="0">
                <a:latin typeface="Trebuchet MS"/>
                <a:cs typeface="Trebuchet MS"/>
              </a:rPr>
              <a:t>o</a:t>
            </a:r>
            <a:r>
              <a:rPr sz="3200" spc="-45" dirty="0">
                <a:latin typeface="Trebuchet MS"/>
                <a:cs typeface="Trebuchet MS"/>
              </a:rPr>
              <a:t>n</a:t>
            </a:r>
            <a:r>
              <a:rPr sz="3200" spc="-475" dirty="0">
                <a:latin typeface="Trebuchet MS"/>
                <a:cs typeface="Trebuchet MS"/>
              </a:rPr>
              <a:t>.</a:t>
            </a:r>
            <a:r>
              <a:rPr sz="3200" spc="-105" dirty="0">
                <a:latin typeface="Trebuchet MS"/>
                <a:cs typeface="Trebuchet MS"/>
              </a:rPr>
              <a:t> </a:t>
            </a:r>
            <a:r>
              <a:rPr sz="3200" spc="-20" dirty="0">
                <a:latin typeface="Trebuchet MS"/>
                <a:cs typeface="Trebuchet MS"/>
              </a:rPr>
              <a:t>So</a:t>
            </a:r>
            <a:r>
              <a:rPr sz="3200" spc="195" dirty="0">
                <a:latin typeface="Trebuchet MS"/>
                <a:cs typeface="Trebuchet MS"/>
              </a:rPr>
              <a:t> </a:t>
            </a:r>
            <a:r>
              <a:rPr sz="3200" spc="-165" dirty="0">
                <a:latin typeface="Trebuchet MS"/>
                <a:cs typeface="Trebuchet MS"/>
              </a:rPr>
              <a:t>the  </a:t>
            </a:r>
            <a:r>
              <a:rPr sz="3200" spc="-70" dirty="0">
                <a:latin typeface="Trebuchet MS"/>
                <a:cs typeface="Trebuchet MS"/>
              </a:rPr>
              <a:t>t</a:t>
            </a:r>
            <a:r>
              <a:rPr sz="3200" spc="-114" dirty="0">
                <a:latin typeface="Trebuchet MS"/>
                <a:cs typeface="Trebuchet MS"/>
              </a:rPr>
              <a:t>o</a:t>
            </a:r>
            <a:r>
              <a:rPr sz="3200" spc="-260" dirty="0">
                <a:latin typeface="Trebuchet MS"/>
                <a:cs typeface="Trebuchet MS"/>
              </a:rPr>
              <a:t>tal</a:t>
            </a:r>
            <a:r>
              <a:rPr sz="3200" spc="-85" dirty="0">
                <a:latin typeface="Trebuchet MS"/>
                <a:cs typeface="Trebuchet MS"/>
              </a:rPr>
              <a:t> </a:t>
            </a:r>
            <a:r>
              <a:rPr sz="3200" spc="-165" dirty="0">
                <a:latin typeface="Trebuchet MS"/>
                <a:cs typeface="Trebuchet MS"/>
              </a:rPr>
              <a:t>n</a:t>
            </a:r>
            <a:r>
              <a:rPr sz="3200" spc="-150" dirty="0">
                <a:latin typeface="Trebuchet MS"/>
                <a:cs typeface="Trebuchet MS"/>
              </a:rPr>
              <a:t>u</a:t>
            </a:r>
            <a:r>
              <a:rPr sz="3200" spc="-190" dirty="0">
                <a:latin typeface="Trebuchet MS"/>
                <a:cs typeface="Trebuchet MS"/>
              </a:rPr>
              <a:t>m</a:t>
            </a:r>
            <a:r>
              <a:rPr sz="3200" spc="-185" dirty="0">
                <a:latin typeface="Trebuchet MS"/>
                <a:cs typeface="Trebuchet MS"/>
              </a:rPr>
              <a:t>b</a:t>
            </a:r>
            <a:r>
              <a:rPr sz="3200" spc="-100" dirty="0">
                <a:latin typeface="Trebuchet MS"/>
                <a:cs typeface="Trebuchet MS"/>
              </a:rPr>
              <a:t>er</a:t>
            </a:r>
            <a:r>
              <a:rPr sz="3200" spc="-110" dirty="0">
                <a:latin typeface="Trebuchet MS"/>
                <a:cs typeface="Trebuchet MS"/>
              </a:rPr>
              <a:t> </a:t>
            </a:r>
            <a:r>
              <a:rPr sz="3200" spc="-215" dirty="0">
                <a:latin typeface="Trebuchet MS"/>
                <a:cs typeface="Trebuchet MS"/>
              </a:rPr>
              <a:t>o</a:t>
            </a:r>
            <a:r>
              <a:rPr sz="3200" spc="-140" dirty="0">
                <a:latin typeface="Trebuchet MS"/>
                <a:cs typeface="Trebuchet MS"/>
              </a:rPr>
              <a:t>f</a:t>
            </a:r>
            <a:r>
              <a:rPr sz="3200" spc="-60" dirty="0">
                <a:latin typeface="Trebuchet MS"/>
                <a:cs typeface="Trebuchet MS"/>
              </a:rPr>
              <a:t> </a:t>
            </a:r>
            <a:r>
              <a:rPr sz="3200" spc="-70" dirty="0">
                <a:latin typeface="Trebuchet MS"/>
                <a:cs typeface="Trebuchet MS"/>
              </a:rPr>
              <a:t>c</a:t>
            </a:r>
            <a:r>
              <a:rPr sz="3200" spc="-90" dirty="0">
                <a:latin typeface="Trebuchet MS"/>
                <a:cs typeface="Trebuchet MS"/>
              </a:rPr>
              <a:t>o</a:t>
            </a:r>
            <a:r>
              <a:rPr sz="3200" spc="-190" dirty="0">
                <a:latin typeface="Trebuchet MS"/>
                <a:cs typeface="Trebuchet MS"/>
              </a:rPr>
              <a:t>m</a:t>
            </a:r>
            <a:r>
              <a:rPr sz="3200" spc="-185" dirty="0">
                <a:latin typeface="Trebuchet MS"/>
                <a:cs typeface="Trebuchet MS"/>
              </a:rPr>
              <a:t>p</a:t>
            </a:r>
            <a:r>
              <a:rPr sz="3200" spc="-175" dirty="0">
                <a:latin typeface="Trebuchet MS"/>
                <a:cs typeface="Trebuchet MS"/>
              </a:rPr>
              <a:t>a</a:t>
            </a:r>
            <a:r>
              <a:rPr sz="3200" spc="-120" dirty="0">
                <a:latin typeface="Trebuchet MS"/>
                <a:cs typeface="Trebuchet MS"/>
              </a:rPr>
              <a:t>r</a:t>
            </a:r>
            <a:r>
              <a:rPr sz="3200" spc="-75" dirty="0">
                <a:latin typeface="Trebuchet MS"/>
                <a:cs typeface="Trebuchet MS"/>
              </a:rPr>
              <a:t>is</a:t>
            </a:r>
            <a:r>
              <a:rPr sz="3200" spc="-125" dirty="0">
                <a:latin typeface="Trebuchet MS"/>
                <a:cs typeface="Trebuchet MS"/>
              </a:rPr>
              <a:t>o</a:t>
            </a:r>
            <a:r>
              <a:rPr sz="3200" spc="-150" dirty="0">
                <a:latin typeface="Trebuchet MS"/>
                <a:cs typeface="Trebuchet MS"/>
              </a:rPr>
              <a:t>n</a:t>
            </a:r>
            <a:r>
              <a:rPr sz="3200" spc="-70" dirty="0">
                <a:latin typeface="Trebuchet MS"/>
                <a:cs typeface="Trebuchet MS"/>
              </a:rPr>
              <a:t>s</a:t>
            </a:r>
            <a:r>
              <a:rPr sz="3200" spc="-80" dirty="0">
                <a:latin typeface="Trebuchet MS"/>
                <a:cs typeface="Trebuchet MS"/>
              </a:rPr>
              <a:t> w</a:t>
            </a:r>
            <a:r>
              <a:rPr sz="3200" spc="-240" dirty="0">
                <a:latin typeface="Trebuchet MS"/>
                <a:cs typeface="Trebuchet MS"/>
              </a:rPr>
              <a:t>ill</a:t>
            </a:r>
            <a:r>
              <a:rPr sz="3200" spc="-65" dirty="0">
                <a:latin typeface="Trebuchet MS"/>
                <a:cs typeface="Trebuchet MS"/>
              </a:rPr>
              <a:t> </a:t>
            </a:r>
            <a:r>
              <a:rPr sz="3200" spc="-195" dirty="0">
                <a:latin typeface="Trebuchet MS"/>
                <a:cs typeface="Trebuchet MS"/>
              </a:rPr>
              <a:t>be</a:t>
            </a:r>
            <a:endParaRPr sz="3200">
              <a:latin typeface="Trebuchet MS"/>
              <a:cs typeface="Trebuchet MS"/>
            </a:endParaRPr>
          </a:p>
          <a:p>
            <a:pPr marL="50800">
              <a:spcBef>
                <a:spcPts val="610"/>
              </a:spcBef>
            </a:pPr>
            <a:r>
              <a:rPr sz="3200" spc="-120" dirty="0">
                <a:latin typeface="Trebuchet MS"/>
                <a:cs typeface="Trebuchet MS"/>
              </a:rPr>
              <a:t>(n-1)+(n-2)+(n-3)+.....+3+2+1</a:t>
            </a:r>
            <a:endParaRPr sz="3200">
              <a:latin typeface="Trebuchet MS"/>
              <a:cs typeface="Trebuchet MS"/>
            </a:endParaRPr>
          </a:p>
          <a:p>
            <a:pPr marL="50800">
              <a:spcBef>
                <a:spcPts val="600"/>
              </a:spcBef>
            </a:pPr>
            <a:r>
              <a:rPr sz="3200" spc="-110" dirty="0">
                <a:latin typeface="Trebuchet MS"/>
                <a:cs typeface="Trebuchet MS"/>
              </a:rPr>
              <a:t>Su</a:t>
            </a:r>
            <a:r>
              <a:rPr sz="3200" spc="-200" dirty="0">
                <a:latin typeface="Trebuchet MS"/>
                <a:cs typeface="Trebuchet MS"/>
              </a:rPr>
              <a:t>m</a:t>
            </a:r>
            <a:r>
              <a:rPr sz="3200" spc="-114" dirty="0">
                <a:latin typeface="Trebuchet MS"/>
                <a:cs typeface="Trebuchet MS"/>
              </a:rPr>
              <a:t> </a:t>
            </a:r>
            <a:r>
              <a:rPr sz="3200" spc="185" dirty="0">
                <a:latin typeface="Trebuchet MS"/>
                <a:cs typeface="Trebuchet MS"/>
              </a:rPr>
              <a:t>=</a:t>
            </a:r>
            <a:r>
              <a:rPr sz="3200" spc="-75" dirty="0">
                <a:latin typeface="Trebuchet MS"/>
                <a:cs typeface="Trebuchet MS"/>
              </a:rPr>
              <a:t> </a:t>
            </a:r>
            <a:r>
              <a:rPr sz="3200" spc="-145" dirty="0">
                <a:latin typeface="Trebuchet MS"/>
                <a:cs typeface="Trebuchet MS"/>
              </a:rPr>
              <a:t>n</a:t>
            </a:r>
            <a:r>
              <a:rPr sz="3200" spc="-125" dirty="0">
                <a:latin typeface="Trebuchet MS"/>
                <a:cs typeface="Trebuchet MS"/>
              </a:rPr>
              <a:t>(</a:t>
            </a:r>
            <a:r>
              <a:rPr sz="3200" spc="-165" dirty="0">
                <a:latin typeface="Trebuchet MS"/>
                <a:cs typeface="Trebuchet MS"/>
              </a:rPr>
              <a:t>n</a:t>
            </a:r>
            <a:r>
              <a:rPr sz="3200" spc="-145" dirty="0">
                <a:latin typeface="Trebuchet MS"/>
                <a:cs typeface="Trebuchet MS"/>
              </a:rPr>
              <a:t>-</a:t>
            </a:r>
            <a:r>
              <a:rPr sz="3200" spc="-75" dirty="0">
                <a:latin typeface="Trebuchet MS"/>
                <a:cs typeface="Trebuchet MS"/>
              </a:rPr>
              <a:t>1</a:t>
            </a:r>
            <a:r>
              <a:rPr sz="3200" spc="-345" dirty="0">
                <a:latin typeface="Trebuchet MS"/>
                <a:cs typeface="Trebuchet MS"/>
              </a:rPr>
              <a:t>)/2</a:t>
            </a:r>
            <a:endParaRPr sz="3200">
              <a:latin typeface="Trebuchet MS"/>
              <a:cs typeface="Trebuchet MS"/>
            </a:endParaRPr>
          </a:p>
          <a:p>
            <a:pPr marL="50800">
              <a:spcBef>
                <a:spcPts val="605"/>
              </a:spcBef>
            </a:pPr>
            <a:r>
              <a:rPr sz="3200" spc="-105" dirty="0">
                <a:latin typeface="Trebuchet MS"/>
                <a:cs typeface="Trebuchet MS"/>
              </a:rPr>
              <a:t>Hence</a:t>
            </a:r>
            <a:r>
              <a:rPr sz="3200" spc="-80" dirty="0">
                <a:latin typeface="Trebuchet MS"/>
                <a:cs typeface="Trebuchet MS"/>
              </a:rPr>
              <a:t> </a:t>
            </a:r>
            <a:r>
              <a:rPr sz="3200" spc="-190" dirty="0">
                <a:latin typeface="Trebuchet MS"/>
                <a:cs typeface="Trebuchet MS"/>
              </a:rPr>
              <a:t>the</a:t>
            </a:r>
            <a:r>
              <a:rPr sz="3200" spc="-85" dirty="0">
                <a:latin typeface="Trebuchet MS"/>
                <a:cs typeface="Trebuchet MS"/>
              </a:rPr>
              <a:t> </a:t>
            </a:r>
            <a:r>
              <a:rPr sz="3200" spc="-165" dirty="0">
                <a:latin typeface="Trebuchet MS"/>
                <a:cs typeface="Trebuchet MS"/>
              </a:rPr>
              <a:t>complexity</a:t>
            </a:r>
            <a:r>
              <a:rPr sz="3200" spc="-55" dirty="0">
                <a:latin typeface="Trebuchet MS"/>
                <a:cs typeface="Trebuchet MS"/>
              </a:rPr>
              <a:t> </a:t>
            </a:r>
            <a:r>
              <a:rPr sz="3200" spc="-175" dirty="0">
                <a:latin typeface="Trebuchet MS"/>
                <a:cs typeface="Trebuchet MS"/>
              </a:rPr>
              <a:t>of</a:t>
            </a:r>
            <a:r>
              <a:rPr sz="3200" spc="-70" dirty="0">
                <a:latin typeface="Trebuchet MS"/>
                <a:cs typeface="Trebuchet MS"/>
              </a:rPr>
              <a:t> </a:t>
            </a:r>
            <a:r>
              <a:rPr sz="3200" spc="-165" dirty="0">
                <a:latin typeface="Trebuchet MS"/>
                <a:cs typeface="Trebuchet MS"/>
              </a:rPr>
              <a:t>Bubble</a:t>
            </a:r>
            <a:r>
              <a:rPr sz="3200" spc="-90" dirty="0">
                <a:latin typeface="Trebuchet MS"/>
                <a:cs typeface="Trebuchet MS"/>
              </a:rPr>
              <a:t> </a:t>
            </a:r>
            <a:r>
              <a:rPr sz="3200" spc="-40" dirty="0">
                <a:latin typeface="Trebuchet MS"/>
                <a:cs typeface="Trebuchet MS"/>
              </a:rPr>
              <a:t>Sort</a:t>
            </a:r>
            <a:r>
              <a:rPr sz="3200" spc="-85" dirty="0">
                <a:latin typeface="Trebuchet MS"/>
                <a:cs typeface="Trebuchet MS"/>
              </a:rPr>
              <a:t> </a:t>
            </a:r>
            <a:r>
              <a:rPr sz="2800" spc="-120" dirty="0">
                <a:latin typeface="Trebuchet MS"/>
                <a:cs typeface="Trebuchet MS"/>
              </a:rPr>
              <a:t>is</a:t>
            </a:r>
            <a:r>
              <a:rPr sz="2800" spc="-75" dirty="0">
                <a:latin typeface="Trebuchet MS"/>
                <a:cs typeface="Trebuchet MS"/>
              </a:rPr>
              <a:t> </a:t>
            </a:r>
            <a:r>
              <a:rPr sz="2800" b="1" dirty="0">
                <a:latin typeface="Trebuchet MS"/>
                <a:cs typeface="Trebuchet MS"/>
              </a:rPr>
              <a:t>O(n</a:t>
            </a:r>
            <a:r>
              <a:rPr sz="2775" b="1" baseline="25525" dirty="0">
                <a:latin typeface="Trebuchet MS"/>
                <a:cs typeface="Trebuchet MS"/>
              </a:rPr>
              <a:t>2</a:t>
            </a:r>
            <a:r>
              <a:rPr sz="2800" b="1" dirty="0">
                <a:latin typeface="Trebuchet MS"/>
                <a:cs typeface="Trebuchet MS"/>
              </a:rPr>
              <a:t>)</a:t>
            </a:r>
            <a:r>
              <a:rPr sz="3200" dirty="0">
                <a:latin typeface="Trebuchet MS"/>
                <a:cs typeface="Trebuchet MS"/>
              </a:rPr>
              <a:t>.</a:t>
            </a:r>
            <a:endParaRPr sz="3200">
              <a:latin typeface="Trebuchet MS"/>
              <a:cs typeface="Trebuchet MS"/>
            </a:endParaRPr>
          </a:p>
          <a:p>
            <a:pPr marL="334010" marR="330200" indent="-283845">
              <a:spcBef>
                <a:spcPts val="600"/>
              </a:spcBef>
            </a:pPr>
            <a:r>
              <a:rPr sz="3200" b="1" spc="60" dirty="0">
                <a:latin typeface="Trebuchet MS"/>
                <a:cs typeface="Trebuchet MS"/>
              </a:rPr>
              <a:t>Bes</a:t>
            </a:r>
            <a:r>
              <a:rPr sz="3200" b="1" spc="50" dirty="0">
                <a:latin typeface="Trebuchet MS"/>
                <a:cs typeface="Trebuchet MS"/>
              </a:rPr>
              <a:t>t</a:t>
            </a:r>
            <a:r>
              <a:rPr sz="3200" b="1" spc="-125" dirty="0">
                <a:latin typeface="Trebuchet MS"/>
                <a:cs typeface="Trebuchet MS"/>
              </a:rPr>
              <a:t>-</a:t>
            </a:r>
            <a:r>
              <a:rPr sz="3200" b="1" spc="-40" dirty="0">
                <a:latin typeface="Trebuchet MS"/>
                <a:cs typeface="Trebuchet MS"/>
              </a:rPr>
              <a:t>c</a:t>
            </a:r>
            <a:r>
              <a:rPr sz="3200" b="1" spc="-5" dirty="0">
                <a:latin typeface="Trebuchet MS"/>
                <a:cs typeface="Trebuchet MS"/>
              </a:rPr>
              <a:t>a</a:t>
            </a:r>
            <a:r>
              <a:rPr sz="3200" b="1" spc="-50" dirty="0">
                <a:latin typeface="Trebuchet MS"/>
                <a:cs typeface="Trebuchet MS"/>
              </a:rPr>
              <a:t>se</a:t>
            </a:r>
            <a:r>
              <a:rPr sz="3200" b="1" spc="-484" dirty="0">
                <a:latin typeface="Trebuchet MS"/>
                <a:cs typeface="Trebuchet MS"/>
              </a:rPr>
              <a:t> </a:t>
            </a:r>
            <a:r>
              <a:rPr sz="3200" spc="-95" dirty="0">
                <a:latin typeface="Trebuchet MS"/>
                <a:cs typeface="Trebuchet MS"/>
              </a:rPr>
              <a:t>T</a:t>
            </a:r>
            <a:r>
              <a:rPr sz="3200" spc="-60" dirty="0">
                <a:latin typeface="Trebuchet MS"/>
                <a:cs typeface="Trebuchet MS"/>
              </a:rPr>
              <a:t>i</a:t>
            </a:r>
            <a:r>
              <a:rPr sz="3200" spc="-190" dirty="0">
                <a:latin typeface="Trebuchet MS"/>
                <a:cs typeface="Trebuchet MS"/>
              </a:rPr>
              <a:t>m</a:t>
            </a:r>
            <a:r>
              <a:rPr sz="3200" spc="-220" dirty="0">
                <a:latin typeface="Trebuchet MS"/>
                <a:cs typeface="Trebuchet MS"/>
              </a:rPr>
              <a:t>e</a:t>
            </a:r>
            <a:r>
              <a:rPr sz="3200" spc="-80" dirty="0">
                <a:latin typeface="Trebuchet MS"/>
                <a:cs typeface="Trebuchet MS"/>
              </a:rPr>
              <a:t> </a:t>
            </a:r>
            <a:r>
              <a:rPr sz="3200" dirty="0">
                <a:latin typeface="Trebuchet MS"/>
                <a:cs typeface="Trebuchet MS"/>
              </a:rPr>
              <a:t>Com</a:t>
            </a:r>
            <a:r>
              <a:rPr sz="3200" spc="15" dirty="0">
                <a:latin typeface="Trebuchet MS"/>
                <a:cs typeface="Trebuchet MS"/>
              </a:rPr>
              <a:t>p</a:t>
            </a:r>
            <a:r>
              <a:rPr sz="3200" spc="-155" dirty="0">
                <a:latin typeface="Trebuchet MS"/>
                <a:cs typeface="Trebuchet MS"/>
              </a:rPr>
              <a:t>le</a:t>
            </a:r>
            <a:r>
              <a:rPr sz="3200" spc="-160" dirty="0">
                <a:latin typeface="Trebuchet MS"/>
                <a:cs typeface="Trebuchet MS"/>
              </a:rPr>
              <a:t>x</a:t>
            </a:r>
            <a:r>
              <a:rPr sz="3200" spc="-180" dirty="0">
                <a:latin typeface="Trebuchet MS"/>
                <a:cs typeface="Trebuchet MS"/>
              </a:rPr>
              <a:t>i</a:t>
            </a:r>
            <a:r>
              <a:rPr sz="3200" spc="-260" dirty="0">
                <a:latin typeface="Trebuchet MS"/>
                <a:cs typeface="Trebuchet MS"/>
              </a:rPr>
              <a:t>t</a:t>
            </a:r>
            <a:r>
              <a:rPr sz="3200" spc="-180" dirty="0">
                <a:latin typeface="Trebuchet MS"/>
                <a:cs typeface="Trebuchet MS"/>
              </a:rPr>
              <a:t>y</a:t>
            </a:r>
            <a:r>
              <a:rPr sz="3200" spc="-60" dirty="0">
                <a:latin typeface="Trebuchet MS"/>
                <a:cs typeface="Trebuchet MS"/>
              </a:rPr>
              <a:t> </a:t>
            </a:r>
            <a:r>
              <a:rPr sz="3200" spc="-80" dirty="0">
                <a:latin typeface="Trebuchet MS"/>
                <a:cs typeface="Trebuchet MS"/>
              </a:rPr>
              <a:t>w</a:t>
            </a:r>
            <a:r>
              <a:rPr sz="3200" spc="-240" dirty="0">
                <a:latin typeface="Trebuchet MS"/>
                <a:cs typeface="Trebuchet MS"/>
              </a:rPr>
              <a:t>ill</a:t>
            </a:r>
            <a:r>
              <a:rPr sz="3200" spc="-90" dirty="0">
                <a:latin typeface="Trebuchet MS"/>
                <a:cs typeface="Trebuchet MS"/>
              </a:rPr>
              <a:t> </a:t>
            </a:r>
            <a:r>
              <a:rPr sz="3200" spc="-185" dirty="0">
                <a:latin typeface="Trebuchet MS"/>
                <a:cs typeface="Trebuchet MS"/>
              </a:rPr>
              <a:t>b</a:t>
            </a:r>
            <a:r>
              <a:rPr sz="3200" spc="-220" dirty="0">
                <a:latin typeface="Trebuchet MS"/>
                <a:cs typeface="Trebuchet MS"/>
              </a:rPr>
              <a:t>e</a:t>
            </a:r>
            <a:r>
              <a:rPr sz="3200" spc="-75" dirty="0">
                <a:latin typeface="Trebuchet MS"/>
                <a:cs typeface="Trebuchet MS"/>
              </a:rPr>
              <a:t> </a:t>
            </a:r>
            <a:r>
              <a:rPr sz="3200" b="1" spc="390" dirty="0">
                <a:latin typeface="Trebuchet MS"/>
                <a:cs typeface="Trebuchet MS"/>
              </a:rPr>
              <a:t>O</a:t>
            </a:r>
            <a:r>
              <a:rPr sz="3200" b="1" spc="185" dirty="0">
                <a:latin typeface="Trebuchet MS"/>
                <a:cs typeface="Trebuchet MS"/>
              </a:rPr>
              <a:t>(</a:t>
            </a:r>
            <a:r>
              <a:rPr sz="3200" b="1" spc="-25" dirty="0">
                <a:latin typeface="Trebuchet MS"/>
                <a:cs typeface="Trebuchet MS"/>
              </a:rPr>
              <a:t>n</a:t>
            </a:r>
            <a:r>
              <a:rPr sz="3200" b="1" spc="45" dirty="0">
                <a:latin typeface="Trebuchet MS"/>
                <a:cs typeface="Trebuchet MS"/>
              </a:rPr>
              <a:t>)</a:t>
            </a:r>
            <a:r>
              <a:rPr sz="3200" spc="-475" dirty="0">
                <a:latin typeface="Trebuchet MS"/>
                <a:cs typeface="Trebuchet MS"/>
              </a:rPr>
              <a:t>,</a:t>
            </a:r>
            <a:r>
              <a:rPr sz="3200" spc="-375" dirty="0">
                <a:latin typeface="Trebuchet MS"/>
                <a:cs typeface="Trebuchet MS"/>
              </a:rPr>
              <a:t> </a:t>
            </a:r>
            <a:r>
              <a:rPr sz="3200" spc="-204" dirty="0">
                <a:latin typeface="Trebuchet MS"/>
                <a:cs typeface="Trebuchet MS"/>
              </a:rPr>
              <a:t>it  </a:t>
            </a:r>
            <a:r>
              <a:rPr sz="3200" spc="-125" dirty="0">
                <a:latin typeface="Trebuchet MS"/>
                <a:cs typeface="Trebuchet MS"/>
              </a:rPr>
              <a:t>i</a:t>
            </a:r>
            <a:r>
              <a:rPr sz="3200" spc="-165" dirty="0">
                <a:latin typeface="Trebuchet MS"/>
                <a:cs typeface="Trebuchet MS"/>
              </a:rPr>
              <a:t>s</a:t>
            </a:r>
            <a:r>
              <a:rPr sz="3200" spc="-80" dirty="0">
                <a:latin typeface="Trebuchet MS"/>
                <a:cs typeface="Trebuchet MS"/>
              </a:rPr>
              <a:t> </a:t>
            </a:r>
            <a:r>
              <a:rPr sz="3200" spc="-145" dirty="0">
                <a:latin typeface="Trebuchet MS"/>
                <a:cs typeface="Trebuchet MS"/>
              </a:rPr>
              <a:t>w</a:t>
            </a:r>
            <a:r>
              <a:rPr sz="3200" spc="-95" dirty="0">
                <a:latin typeface="Trebuchet MS"/>
                <a:cs typeface="Trebuchet MS"/>
              </a:rPr>
              <a:t>h</a:t>
            </a:r>
            <a:r>
              <a:rPr sz="3200" spc="-185" dirty="0">
                <a:latin typeface="Trebuchet MS"/>
                <a:cs typeface="Trebuchet MS"/>
              </a:rPr>
              <a:t>en</a:t>
            </a:r>
            <a:r>
              <a:rPr sz="3200" spc="-85" dirty="0">
                <a:latin typeface="Trebuchet MS"/>
                <a:cs typeface="Trebuchet MS"/>
              </a:rPr>
              <a:t> </a:t>
            </a:r>
            <a:r>
              <a:rPr sz="3200" spc="-195" dirty="0">
                <a:latin typeface="Trebuchet MS"/>
                <a:cs typeface="Trebuchet MS"/>
              </a:rPr>
              <a:t>the</a:t>
            </a:r>
            <a:r>
              <a:rPr sz="3200" spc="-70" dirty="0">
                <a:latin typeface="Trebuchet MS"/>
                <a:cs typeface="Trebuchet MS"/>
              </a:rPr>
              <a:t> </a:t>
            </a:r>
            <a:r>
              <a:rPr sz="3200" spc="-160" dirty="0">
                <a:latin typeface="Trebuchet MS"/>
                <a:cs typeface="Trebuchet MS"/>
              </a:rPr>
              <a:t>li</a:t>
            </a:r>
            <a:r>
              <a:rPr sz="3200" spc="-229" dirty="0">
                <a:latin typeface="Trebuchet MS"/>
                <a:cs typeface="Trebuchet MS"/>
              </a:rPr>
              <a:t>s</a:t>
            </a:r>
            <a:r>
              <a:rPr sz="3200" spc="-204" dirty="0">
                <a:latin typeface="Trebuchet MS"/>
                <a:cs typeface="Trebuchet MS"/>
              </a:rPr>
              <a:t>t</a:t>
            </a:r>
            <a:r>
              <a:rPr sz="3200" spc="-65" dirty="0">
                <a:latin typeface="Trebuchet MS"/>
                <a:cs typeface="Trebuchet MS"/>
              </a:rPr>
              <a:t> </a:t>
            </a:r>
            <a:r>
              <a:rPr sz="3200" spc="-125" dirty="0">
                <a:latin typeface="Trebuchet MS"/>
                <a:cs typeface="Trebuchet MS"/>
              </a:rPr>
              <a:t>i</a:t>
            </a:r>
            <a:r>
              <a:rPr sz="3200" spc="-165" dirty="0">
                <a:latin typeface="Trebuchet MS"/>
                <a:cs typeface="Trebuchet MS"/>
              </a:rPr>
              <a:t>s</a:t>
            </a:r>
            <a:r>
              <a:rPr sz="3200" spc="-65" dirty="0">
                <a:latin typeface="Trebuchet MS"/>
                <a:cs typeface="Trebuchet MS"/>
              </a:rPr>
              <a:t> </a:t>
            </a:r>
            <a:r>
              <a:rPr sz="3200" spc="-185" dirty="0">
                <a:latin typeface="Trebuchet MS"/>
                <a:cs typeface="Trebuchet MS"/>
              </a:rPr>
              <a:t>al</a:t>
            </a:r>
            <a:r>
              <a:rPr sz="3200" spc="-235" dirty="0">
                <a:latin typeface="Trebuchet MS"/>
                <a:cs typeface="Trebuchet MS"/>
              </a:rPr>
              <a:t>r</a:t>
            </a:r>
            <a:r>
              <a:rPr sz="3200" spc="-275" dirty="0">
                <a:latin typeface="Trebuchet MS"/>
                <a:cs typeface="Trebuchet MS"/>
              </a:rPr>
              <a:t>e</a:t>
            </a:r>
            <a:r>
              <a:rPr sz="3200" spc="-254" dirty="0">
                <a:latin typeface="Trebuchet MS"/>
                <a:cs typeface="Trebuchet MS"/>
              </a:rPr>
              <a:t>a</a:t>
            </a:r>
            <a:r>
              <a:rPr sz="3200" spc="-170" dirty="0">
                <a:latin typeface="Trebuchet MS"/>
                <a:cs typeface="Trebuchet MS"/>
              </a:rPr>
              <a:t>dy</a:t>
            </a:r>
            <a:r>
              <a:rPr sz="3200" spc="-75" dirty="0">
                <a:latin typeface="Trebuchet MS"/>
                <a:cs typeface="Trebuchet MS"/>
              </a:rPr>
              <a:t> </a:t>
            </a:r>
            <a:r>
              <a:rPr sz="3200" spc="-10" dirty="0">
                <a:latin typeface="Trebuchet MS"/>
                <a:cs typeface="Trebuchet MS"/>
              </a:rPr>
              <a:t>s</a:t>
            </a:r>
            <a:r>
              <a:rPr sz="3200" spc="-30" dirty="0">
                <a:latin typeface="Trebuchet MS"/>
                <a:cs typeface="Trebuchet MS"/>
              </a:rPr>
              <a:t>o</a:t>
            </a:r>
            <a:r>
              <a:rPr sz="3200" spc="95" dirty="0">
                <a:latin typeface="Trebuchet MS"/>
                <a:cs typeface="Trebuchet MS"/>
              </a:rPr>
              <a:t>r</a:t>
            </a:r>
            <a:r>
              <a:rPr sz="3200" spc="-265" dirty="0">
                <a:latin typeface="Trebuchet MS"/>
                <a:cs typeface="Trebuchet MS"/>
              </a:rPr>
              <a:t>ted.</a:t>
            </a:r>
            <a:endParaRPr sz="320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0661" y="1"/>
            <a:ext cx="9147810" cy="6861175"/>
            <a:chOff x="-3339" y="0"/>
            <a:chExt cx="9147810" cy="6861175"/>
          </a:xfrm>
        </p:grpSpPr>
        <p:pic>
          <p:nvPicPr>
            <p:cNvPr id="3" name="object 3"/>
            <p:cNvPicPr/>
            <p:nvPr/>
          </p:nvPicPr>
          <p:blipFill>
            <a:blip r:embed="rId2" cstate="print"/>
            <a:stretch>
              <a:fillRect/>
            </a:stretch>
          </p:blipFill>
          <p:spPr>
            <a:xfrm>
              <a:off x="0" y="0"/>
              <a:ext cx="9144000" cy="6858000"/>
            </a:xfrm>
            <a:prstGeom prst="rect">
              <a:avLst/>
            </a:prstGeom>
          </p:spPr>
        </p:pic>
        <p:sp>
          <p:nvSpPr>
            <p:cNvPr id="4" name="object 4"/>
            <p:cNvSpPr/>
            <p:nvPr/>
          </p:nvSpPr>
          <p:spPr>
            <a:xfrm>
              <a:off x="3010" y="3556"/>
              <a:ext cx="820419" cy="819785"/>
            </a:xfrm>
            <a:custGeom>
              <a:avLst/>
              <a:gdLst/>
              <a:ahLst/>
              <a:cxnLst/>
              <a:rect l="l" t="t" r="r" b="b"/>
              <a:pathLst>
                <a:path w="820419" h="819785">
                  <a:moveTo>
                    <a:pt x="819949" y="0"/>
                  </a:moveTo>
                  <a:lnTo>
                    <a:pt x="506" y="0"/>
                  </a:lnTo>
                  <a:lnTo>
                    <a:pt x="0" y="819404"/>
                  </a:lnTo>
                  <a:lnTo>
                    <a:pt x="505" y="819404"/>
                  </a:lnTo>
                  <a:lnTo>
                    <a:pt x="48654" y="818012"/>
                  </a:lnTo>
                  <a:lnTo>
                    <a:pt x="96070" y="813890"/>
                  </a:lnTo>
                  <a:lnTo>
                    <a:pt x="142676" y="807114"/>
                  </a:lnTo>
                  <a:lnTo>
                    <a:pt x="188396" y="797760"/>
                  </a:lnTo>
                  <a:lnTo>
                    <a:pt x="233153" y="785906"/>
                  </a:lnTo>
                  <a:lnTo>
                    <a:pt x="276870" y="771629"/>
                  </a:lnTo>
                  <a:lnTo>
                    <a:pt x="319470" y="755005"/>
                  </a:lnTo>
                  <a:lnTo>
                    <a:pt x="360876" y="736111"/>
                  </a:lnTo>
                  <a:lnTo>
                    <a:pt x="401012" y="715024"/>
                  </a:lnTo>
                  <a:lnTo>
                    <a:pt x="439800" y="691821"/>
                  </a:lnTo>
                  <a:lnTo>
                    <a:pt x="477163" y="666580"/>
                  </a:lnTo>
                  <a:lnTo>
                    <a:pt x="513026" y="639376"/>
                  </a:lnTo>
                  <a:lnTo>
                    <a:pt x="547310" y="610287"/>
                  </a:lnTo>
                  <a:lnTo>
                    <a:pt x="579940" y="579389"/>
                  </a:lnTo>
                  <a:lnTo>
                    <a:pt x="610838" y="546760"/>
                  </a:lnTo>
                  <a:lnTo>
                    <a:pt x="639927" y="512477"/>
                  </a:lnTo>
                  <a:lnTo>
                    <a:pt x="667130" y="476615"/>
                  </a:lnTo>
                  <a:lnTo>
                    <a:pt x="692372" y="439253"/>
                  </a:lnTo>
                  <a:lnTo>
                    <a:pt x="715574" y="400467"/>
                  </a:lnTo>
                  <a:lnTo>
                    <a:pt x="736660" y="360334"/>
                  </a:lnTo>
                  <a:lnTo>
                    <a:pt x="755553" y="318930"/>
                  </a:lnTo>
                  <a:lnTo>
                    <a:pt x="772177" y="276333"/>
                  </a:lnTo>
                  <a:lnTo>
                    <a:pt x="786454" y="232620"/>
                  </a:lnTo>
                  <a:lnTo>
                    <a:pt x="798307" y="187868"/>
                  </a:lnTo>
                  <a:lnTo>
                    <a:pt x="807660" y="142152"/>
                  </a:lnTo>
                  <a:lnTo>
                    <a:pt x="814436" y="95551"/>
                  </a:lnTo>
                  <a:lnTo>
                    <a:pt x="818558" y="48141"/>
                  </a:lnTo>
                  <a:lnTo>
                    <a:pt x="819949" y="0"/>
                  </a:lnTo>
                  <a:close/>
                </a:path>
              </a:pathLst>
            </a:custGeom>
            <a:solidFill>
              <a:srgbClr val="FDF9F4">
                <a:alpha val="32940"/>
              </a:srgbClr>
            </a:solidFill>
          </p:spPr>
          <p:txBody>
            <a:bodyPr wrap="square" lIns="0" tIns="0" rIns="0" bIns="0" rtlCol="0"/>
            <a:lstStyle/>
            <a:p>
              <a:endParaRPr/>
            </a:p>
          </p:txBody>
        </p:sp>
        <p:sp>
          <p:nvSpPr>
            <p:cNvPr id="5" name="object 5"/>
            <p:cNvSpPr/>
            <p:nvPr/>
          </p:nvSpPr>
          <p:spPr>
            <a:xfrm>
              <a:off x="3010" y="3556"/>
              <a:ext cx="820419" cy="819785"/>
            </a:xfrm>
            <a:custGeom>
              <a:avLst/>
              <a:gdLst/>
              <a:ahLst/>
              <a:cxnLst/>
              <a:rect l="l" t="t" r="r" b="b"/>
              <a:pathLst>
                <a:path w="820419" h="819785">
                  <a:moveTo>
                    <a:pt x="819949" y="0"/>
                  </a:moveTo>
                  <a:lnTo>
                    <a:pt x="818558" y="48141"/>
                  </a:lnTo>
                  <a:lnTo>
                    <a:pt x="814436" y="95551"/>
                  </a:lnTo>
                  <a:lnTo>
                    <a:pt x="807660" y="142152"/>
                  </a:lnTo>
                  <a:lnTo>
                    <a:pt x="798307" y="187868"/>
                  </a:lnTo>
                  <a:lnTo>
                    <a:pt x="786454" y="232620"/>
                  </a:lnTo>
                  <a:lnTo>
                    <a:pt x="772177" y="276333"/>
                  </a:lnTo>
                  <a:lnTo>
                    <a:pt x="755553" y="318930"/>
                  </a:lnTo>
                  <a:lnTo>
                    <a:pt x="736660" y="360334"/>
                  </a:lnTo>
                  <a:lnTo>
                    <a:pt x="715574" y="400467"/>
                  </a:lnTo>
                  <a:lnTo>
                    <a:pt x="692372" y="439253"/>
                  </a:lnTo>
                  <a:lnTo>
                    <a:pt x="667130" y="476615"/>
                  </a:lnTo>
                  <a:lnTo>
                    <a:pt x="639927" y="512477"/>
                  </a:lnTo>
                  <a:lnTo>
                    <a:pt x="610838" y="546760"/>
                  </a:lnTo>
                  <a:lnTo>
                    <a:pt x="579940" y="579389"/>
                  </a:lnTo>
                  <a:lnTo>
                    <a:pt x="547310" y="610287"/>
                  </a:lnTo>
                  <a:lnTo>
                    <a:pt x="513026" y="639376"/>
                  </a:lnTo>
                  <a:lnTo>
                    <a:pt x="477163" y="666580"/>
                  </a:lnTo>
                  <a:lnTo>
                    <a:pt x="439800" y="691821"/>
                  </a:lnTo>
                  <a:lnTo>
                    <a:pt x="401012" y="715024"/>
                  </a:lnTo>
                  <a:lnTo>
                    <a:pt x="360876" y="736111"/>
                  </a:lnTo>
                  <a:lnTo>
                    <a:pt x="319470" y="755005"/>
                  </a:lnTo>
                  <a:lnTo>
                    <a:pt x="276870" y="771629"/>
                  </a:lnTo>
                  <a:lnTo>
                    <a:pt x="233153" y="785906"/>
                  </a:lnTo>
                  <a:lnTo>
                    <a:pt x="188396" y="797760"/>
                  </a:lnTo>
                  <a:lnTo>
                    <a:pt x="142676" y="807114"/>
                  </a:lnTo>
                  <a:lnTo>
                    <a:pt x="96070" y="813890"/>
                  </a:lnTo>
                  <a:lnTo>
                    <a:pt x="48654" y="818012"/>
                  </a:lnTo>
                  <a:lnTo>
                    <a:pt x="505" y="819404"/>
                  </a:lnTo>
                  <a:lnTo>
                    <a:pt x="337" y="819404"/>
                  </a:lnTo>
                  <a:lnTo>
                    <a:pt x="168" y="819404"/>
                  </a:lnTo>
                  <a:lnTo>
                    <a:pt x="0" y="819404"/>
                  </a:lnTo>
                  <a:lnTo>
                    <a:pt x="506" y="0"/>
                  </a:lnTo>
                  <a:lnTo>
                    <a:pt x="819949" y="0"/>
                  </a:lnTo>
                  <a:close/>
                </a:path>
              </a:pathLst>
            </a:custGeom>
            <a:ln w="12699">
              <a:solidFill>
                <a:srgbClr val="D2C39E"/>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24967" y="3048"/>
              <a:ext cx="1789176" cy="1789176"/>
            </a:xfrm>
            <a:prstGeom prst="rect">
              <a:avLst/>
            </a:prstGeom>
          </p:spPr>
        </p:pic>
        <p:sp>
          <p:nvSpPr>
            <p:cNvPr id="7" name="object 7"/>
            <p:cNvSpPr/>
            <p:nvPr/>
          </p:nvSpPr>
          <p:spPr>
            <a:xfrm>
              <a:off x="168821" y="21081"/>
              <a:ext cx="1702435" cy="1702435"/>
            </a:xfrm>
            <a:custGeom>
              <a:avLst/>
              <a:gdLst/>
              <a:ahLst/>
              <a:cxnLst/>
              <a:rect l="l" t="t" r="r" b="b"/>
              <a:pathLst>
                <a:path w="1702435" h="1702435">
                  <a:moveTo>
                    <a:pt x="0" y="851154"/>
                  </a:moveTo>
                  <a:lnTo>
                    <a:pt x="1347" y="802859"/>
                  </a:lnTo>
                  <a:lnTo>
                    <a:pt x="5341" y="755271"/>
                  </a:lnTo>
                  <a:lnTo>
                    <a:pt x="11909" y="708461"/>
                  </a:lnTo>
                  <a:lnTo>
                    <a:pt x="20981" y="662500"/>
                  </a:lnTo>
                  <a:lnTo>
                    <a:pt x="32484" y="617462"/>
                  </a:lnTo>
                  <a:lnTo>
                    <a:pt x="46346" y="573417"/>
                  </a:lnTo>
                  <a:lnTo>
                    <a:pt x="62495" y="530438"/>
                  </a:lnTo>
                  <a:lnTo>
                    <a:pt x="80860" y="488596"/>
                  </a:lnTo>
                  <a:lnTo>
                    <a:pt x="101369" y="447964"/>
                  </a:lnTo>
                  <a:lnTo>
                    <a:pt x="123949" y="408613"/>
                  </a:lnTo>
                  <a:lnTo>
                    <a:pt x="148530" y="370615"/>
                  </a:lnTo>
                  <a:lnTo>
                    <a:pt x="175039" y="334042"/>
                  </a:lnTo>
                  <a:lnTo>
                    <a:pt x="203404" y="298966"/>
                  </a:lnTo>
                  <a:lnTo>
                    <a:pt x="233553" y="265459"/>
                  </a:lnTo>
                  <a:lnTo>
                    <a:pt x="265416" y="233593"/>
                  </a:lnTo>
                  <a:lnTo>
                    <a:pt x="298919" y="203439"/>
                  </a:lnTo>
                  <a:lnTo>
                    <a:pt x="333991" y="175070"/>
                  </a:lnTo>
                  <a:lnTo>
                    <a:pt x="370561" y="148557"/>
                  </a:lnTo>
                  <a:lnTo>
                    <a:pt x="408556" y="123973"/>
                  </a:lnTo>
                  <a:lnTo>
                    <a:pt x="447904" y="101388"/>
                  </a:lnTo>
                  <a:lnTo>
                    <a:pt x="488534" y="80876"/>
                  </a:lnTo>
                  <a:lnTo>
                    <a:pt x="530373" y="62508"/>
                  </a:lnTo>
                  <a:lnTo>
                    <a:pt x="573351" y="46355"/>
                  </a:lnTo>
                  <a:lnTo>
                    <a:pt x="617394" y="32490"/>
                  </a:lnTo>
                  <a:lnTo>
                    <a:pt x="662432" y="20985"/>
                  </a:lnTo>
                  <a:lnTo>
                    <a:pt x="708393" y="11912"/>
                  </a:lnTo>
                  <a:lnTo>
                    <a:pt x="755204" y="5342"/>
                  </a:lnTo>
                  <a:lnTo>
                    <a:pt x="802793" y="1347"/>
                  </a:lnTo>
                  <a:lnTo>
                    <a:pt x="851090" y="0"/>
                  </a:lnTo>
                  <a:lnTo>
                    <a:pt x="899386" y="1347"/>
                  </a:lnTo>
                  <a:lnTo>
                    <a:pt x="946976" y="5342"/>
                  </a:lnTo>
                  <a:lnTo>
                    <a:pt x="993786" y="11912"/>
                  </a:lnTo>
                  <a:lnTo>
                    <a:pt x="1039746" y="20985"/>
                  </a:lnTo>
                  <a:lnTo>
                    <a:pt x="1084783" y="32490"/>
                  </a:lnTo>
                  <a:lnTo>
                    <a:pt x="1128825" y="46355"/>
                  </a:lnTo>
                  <a:lnTo>
                    <a:pt x="1171801" y="62508"/>
                  </a:lnTo>
                  <a:lnTo>
                    <a:pt x="1213639" y="80876"/>
                  </a:lnTo>
                  <a:lnTo>
                    <a:pt x="1254268" y="101388"/>
                  </a:lnTo>
                  <a:lnTo>
                    <a:pt x="1293614" y="123973"/>
                  </a:lnTo>
                  <a:lnTo>
                    <a:pt x="1331607" y="148557"/>
                  </a:lnTo>
                  <a:lnTo>
                    <a:pt x="1368174" y="175070"/>
                  </a:lnTo>
                  <a:lnTo>
                    <a:pt x="1403245" y="203439"/>
                  </a:lnTo>
                  <a:lnTo>
                    <a:pt x="1436746" y="233593"/>
                  </a:lnTo>
                  <a:lnTo>
                    <a:pt x="1468606" y="265459"/>
                  </a:lnTo>
                  <a:lnTo>
                    <a:pt x="1498754" y="298966"/>
                  </a:lnTo>
                  <a:lnTo>
                    <a:pt x="1527117" y="334042"/>
                  </a:lnTo>
                  <a:lnTo>
                    <a:pt x="1553624" y="370615"/>
                  </a:lnTo>
                  <a:lnTo>
                    <a:pt x="1578203" y="408613"/>
                  </a:lnTo>
                  <a:lnTo>
                    <a:pt x="1600782" y="447964"/>
                  </a:lnTo>
                  <a:lnTo>
                    <a:pt x="1621289" y="488596"/>
                  </a:lnTo>
                  <a:lnTo>
                    <a:pt x="1639653" y="530438"/>
                  </a:lnTo>
                  <a:lnTo>
                    <a:pt x="1655801" y="573417"/>
                  </a:lnTo>
                  <a:lnTo>
                    <a:pt x="1669661" y="617462"/>
                  </a:lnTo>
                  <a:lnTo>
                    <a:pt x="1681163" y="662500"/>
                  </a:lnTo>
                  <a:lnTo>
                    <a:pt x="1690234" y="708461"/>
                  </a:lnTo>
                  <a:lnTo>
                    <a:pt x="1696802" y="755271"/>
                  </a:lnTo>
                  <a:lnTo>
                    <a:pt x="1700795" y="802859"/>
                  </a:lnTo>
                  <a:lnTo>
                    <a:pt x="1702142" y="851154"/>
                  </a:lnTo>
                  <a:lnTo>
                    <a:pt x="1700795" y="899447"/>
                  </a:lnTo>
                  <a:lnTo>
                    <a:pt x="1696802" y="947034"/>
                  </a:lnTo>
                  <a:lnTo>
                    <a:pt x="1690234" y="993843"/>
                  </a:lnTo>
                  <a:lnTo>
                    <a:pt x="1681163" y="1039800"/>
                  </a:lnTo>
                  <a:lnTo>
                    <a:pt x="1669661" y="1084835"/>
                  </a:lnTo>
                  <a:lnTo>
                    <a:pt x="1655801" y="1128876"/>
                  </a:lnTo>
                  <a:lnTo>
                    <a:pt x="1639653" y="1171850"/>
                  </a:lnTo>
                  <a:lnTo>
                    <a:pt x="1621289" y="1213687"/>
                  </a:lnTo>
                  <a:lnTo>
                    <a:pt x="1600782" y="1254314"/>
                  </a:lnTo>
                  <a:lnTo>
                    <a:pt x="1578203" y="1293659"/>
                  </a:lnTo>
                  <a:lnTo>
                    <a:pt x="1553624" y="1331651"/>
                  </a:lnTo>
                  <a:lnTo>
                    <a:pt x="1527117" y="1368218"/>
                  </a:lnTo>
                  <a:lnTo>
                    <a:pt x="1498754" y="1403287"/>
                  </a:lnTo>
                  <a:lnTo>
                    <a:pt x="1468606" y="1436788"/>
                  </a:lnTo>
                  <a:lnTo>
                    <a:pt x="1436746" y="1468647"/>
                  </a:lnTo>
                  <a:lnTo>
                    <a:pt x="1403245" y="1498795"/>
                  </a:lnTo>
                  <a:lnTo>
                    <a:pt x="1368174" y="1527157"/>
                  </a:lnTo>
                  <a:lnTo>
                    <a:pt x="1331607" y="1553664"/>
                  </a:lnTo>
                  <a:lnTo>
                    <a:pt x="1293614" y="1578242"/>
                  </a:lnTo>
                  <a:lnTo>
                    <a:pt x="1254268" y="1600821"/>
                  </a:lnTo>
                  <a:lnTo>
                    <a:pt x="1213639" y="1621328"/>
                  </a:lnTo>
                  <a:lnTo>
                    <a:pt x="1171801" y="1639691"/>
                  </a:lnTo>
                  <a:lnTo>
                    <a:pt x="1128825" y="1655839"/>
                  </a:lnTo>
                  <a:lnTo>
                    <a:pt x="1084783" y="1669700"/>
                  </a:lnTo>
                  <a:lnTo>
                    <a:pt x="1039746" y="1681201"/>
                  </a:lnTo>
                  <a:lnTo>
                    <a:pt x="993786" y="1690272"/>
                  </a:lnTo>
                  <a:lnTo>
                    <a:pt x="946976" y="1696840"/>
                  </a:lnTo>
                  <a:lnTo>
                    <a:pt x="899386" y="1700833"/>
                  </a:lnTo>
                  <a:lnTo>
                    <a:pt x="851090" y="1702181"/>
                  </a:lnTo>
                  <a:lnTo>
                    <a:pt x="802793" y="1700833"/>
                  </a:lnTo>
                  <a:lnTo>
                    <a:pt x="755204" y="1696840"/>
                  </a:lnTo>
                  <a:lnTo>
                    <a:pt x="708393" y="1690272"/>
                  </a:lnTo>
                  <a:lnTo>
                    <a:pt x="662432" y="1681201"/>
                  </a:lnTo>
                  <a:lnTo>
                    <a:pt x="617394" y="1669700"/>
                  </a:lnTo>
                  <a:lnTo>
                    <a:pt x="573351" y="1655839"/>
                  </a:lnTo>
                  <a:lnTo>
                    <a:pt x="530373" y="1639691"/>
                  </a:lnTo>
                  <a:lnTo>
                    <a:pt x="488534" y="1621328"/>
                  </a:lnTo>
                  <a:lnTo>
                    <a:pt x="447904" y="1600821"/>
                  </a:lnTo>
                  <a:lnTo>
                    <a:pt x="408556" y="1578242"/>
                  </a:lnTo>
                  <a:lnTo>
                    <a:pt x="370561" y="1553664"/>
                  </a:lnTo>
                  <a:lnTo>
                    <a:pt x="333991" y="1527157"/>
                  </a:lnTo>
                  <a:lnTo>
                    <a:pt x="298919" y="1498795"/>
                  </a:lnTo>
                  <a:lnTo>
                    <a:pt x="265416" y="1468647"/>
                  </a:lnTo>
                  <a:lnTo>
                    <a:pt x="233553" y="1436788"/>
                  </a:lnTo>
                  <a:lnTo>
                    <a:pt x="203404" y="1403287"/>
                  </a:lnTo>
                  <a:lnTo>
                    <a:pt x="175039" y="1368218"/>
                  </a:lnTo>
                  <a:lnTo>
                    <a:pt x="148530" y="1331651"/>
                  </a:lnTo>
                  <a:lnTo>
                    <a:pt x="123949" y="1293659"/>
                  </a:lnTo>
                  <a:lnTo>
                    <a:pt x="101369" y="1254314"/>
                  </a:lnTo>
                  <a:lnTo>
                    <a:pt x="80860" y="1213687"/>
                  </a:lnTo>
                  <a:lnTo>
                    <a:pt x="62495" y="1171850"/>
                  </a:lnTo>
                  <a:lnTo>
                    <a:pt x="46346" y="1128876"/>
                  </a:lnTo>
                  <a:lnTo>
                    <a:pt x="32484" y="1084835"/>
                  </a:lnTo>
                  <a:lnTo>
                    <a:pt x="20981" y="1039800"/>
                  </a:lnTo>
                  <a:lnTo>
                    <a:pt x="11909" y="993843"/>
                  </a:lnTo>
                  <a:lnTo>
                    <a:pt x="5341" y="947034"/>
                  </a:lnTo>
                  <a:lnTo>
                    <a:pt x="1347" y="899447"/>
                  </a:lnTo>
                  <a:lnTo>
                    <a:pt x="0" y="851154"/>
                  </a:lnTo>
                  <a:close/>
                </a:path>
              </a:pathLst>
            </a:custGeom>
            <a:ln w="27305">
              <a:solidFill>
                <a:srgbClr val="FFF6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67640" y="1039367"/>
              <a:ext cx="1164336" cy="1161288"/>
            </a:xfrm>
            <a:prstGeom prst="rect">
              <a:avLst/>
            </a:prstGeom>
          </p:spPr>
        </p:pic>
        <p:pic>
          <p:nvPicPr>
            <p:cNvPr id="9" name="object 9"/>
            <p:cNvPicPr/>
            <p:nvPr/>
          </p:nvPicPr>
          <p:blipFill>
            <a:blip r:embed="rId5" cstate="print"/>
            <a:stretch>
              <a:fillRect/>
            </a:stretch>
          </p:blipFill>
          <p:spPr>
            <a:xfrm>
              <a:off x="187318" y="1050633"/>
              <a:ext cx="1116813" cy="1111530"/>
            </a:xfrm>
            <a:prstGeom prst="rect">
              <a:avLst/>
            </a:prstGeom>
          </p:spPr>
        </p:pic>
        <p:sp>
          <p:nvSpPr>
            <p:cNvPr id="10" name="object 10"/>
            <p:cNvSpPr/>
            <p:nvPr/>
          </p:nvSpPr>
          <p:spPr>
            <a:xfrm>
              <a:off x="187318" y="1050633"/>
              <a:ext cx="1116965" cy="1111885"/>
            </a:xfrm>
            <a:custGeom>
              <a:avLst/>
              <a:gdLst/>
              <a:ahLst/>
              <a:cxnLst/>
              <a:rect l="l" t="t" r="r" b="b"/>
              <a:pathLst>
                <a:path w="1116965" h="1111885">
                  <a:moveTo>
                    <a:pt x="118497" y="204634"/>
                  </a:moveTo>
                  <a:lnTo>
                    <a:pt x="149786" y="168741"/>
                  </a:lnTo>
                  <a:lnTo>
                    <a:pt x="183516" y="136234"/>
                  </a:lnTo>
                  <a:lnTo>
                    <a:pt x="219451" y="107137"/>
                  </a:lnTo>
                  <a:lnTo>
                    <a:pt x="257356" y="81474"/>
                  </a:lnTo>
                  <a:lnTo>
                    <a:pt x="296996" y="59270"/>
                  </a:lnTo>
                  <a:lnTo>
                    <a:pt x="338136" y="40547"/>
                  </a:lnTo>
                  <a:lnTo>
                    <a:pt x="380539" y="25331"/>
                  </a:lnTo>
                  <a:lnTo>
                    <a:pt x="423971" y="13644"/>
                  </a:lnTo>
                  <a:lnTo>
                    <a:pt x="468197" y="5510"/>
                  </a:lnTo>
                  <a:lnTo>
                    <a:pt x="512980" y="954"/>
                  </a:lnTo>
                  <a:lnTo>
                    <a:pt x="558087" y="0"/>
                  </a:lnTo>
                  <a:lnTo>
                    <a:pt x="603281" y="2670"/>
                  </a:lnTo>
                  <a:lnTo>
                    <a:pt x="648328" y="8990"/>
                  </a:lnTo>
                  <a:lnTo>
                    <a:pt x="692991" y="18983"/>
                  </a:lnTo>
                  <a:lnTo>
                    <a:pt x="737036" y="32672"/>
                  </a:lnTo>
                  <a:lnTo>
                    <a:pt x="780228" y="50083"/>
                  </a:lnTo>
                  <a:lnTo>
                    <a:pt x="822331" y="71238"/>
                  </a:lnTo>
                  <a:lnTo>
                    <a:pt x="863109" y="96162"/>
                  </a:lnTo>
                  <a:lnTo>
                    <a:pt x="902328" y="124878"/>
                  </a:lnTo>
                  <a:lnTo>
                    <a:pt x="939023" y="156757"/>
                  </a:lnTo>
                  <a:lnTo>
                    <a:pt x="972366" y="190998"/>
                  </a:lnTo>
                  <a:lnTo>
                    <a:pt x="1002326" y="227366"/>
                  </a:lnTo>
                  <a:lnTo>
                    <a:pt x="1028875" y="265625"/>
                  </a:lnTo>
                  <a:lnTo>
                    <a:pt x="1051985" y="305541"/>
                  </a:lnTo>
                  <a:lnTo>
                    <a:pt x="1071627" y="346879"/>
                  </a:lnTo>
                  <a:lnTo>
                    <a:pt x="1087772" y="389404"/>
                  </a:lnTo>
                  <a:lnTo>
                    <a:pt x="1100392" y="432881"/>
                  </a:lnTo>
                  <a:lnTo>
                    <a:pt x="1109458" y="477076"/>
                  </a:lnTo>
                  <a:lnTo>
                    <a:pt x="1114941" y="521754"/>
                  </a:lnTo>
                  <a:lnTo>
                    <a:pt x="1116813" y="566679"/>
                  </a:lnTo>
                  <a:lnTo>
                    <a:pt x="1115045" y="611617"/>
                  </a:lnTo>
                  <a:lnTo>
                    <a:pt x="1109608" y="656333"/>
                  </a:lnTo>
                  <a:lnTo>
                    <a:pt x="1100474" y="700593"/>
                  </a:lnTo>
                  <a:lnTo>
                    <a:pt x="1087614" y="744160"/>
                  </a:lnTo>
                  <a:lnTo>
                    <a:pt x="1070999" y="786801"/>
                  </a:lnTo>
                  <a:lnTo>
                    <a:pt x="1050601" y="828281"/>
                  </a:lnTo>
                  <a:lnTo>
                    <a:pt x="1026391" y="868365"/>
                  </a:lnTo>
                  <a:lnTo>
                    <a:pt x="998340" y="906817"/>
                  </a:lnTo>
                  <a:lnTo>
                    <a:pt x="967050" y="942711"/>
                  </a:lnTo>
                  <a:lnTo>
                    <a:pt x="933321" y="975221"/>
                  </a:lnTo>
                  <a:lnTo>
                    <a:pt x="897386" y="1004323"/>
                  </a:lnTo>
                  <a:lnTo>
                    <a:pt x="859481" y="1029991"/>
                  </a:lnTo>
                  <a:lnTo>
                    <a:pt x="819842" y="1052203"/>
                  </a:lnTo>
                  <a:lnTo>
                    <a:pt x="778703" y="1070934"/>
                  </a:lnTo>
                  <a:lnTo>
                    <a:pt x="736301" y="1086160"/>
                  </a:lnTo>
                  <a:lnTo>
                    <a:pt x="692869" y="1097856"/>
                  </a:lnTo>
                  <a:lnTo>
                    <a:pt x="648644" y="1105999"/>
                  </a:lnTo>
                  <a:lnTo>
                    <a:pt x="603861" y="1110565"/>
                  </a:lnTo>
                  <a:lnTo>
                    <a:pt x="558755" y="1111530"/>
                  </a:lnTo>
                  <a:lnTo>
                    <a:pt x="513561" y="1108869"/>
                  </a:lnTo>
                  <a:lnTo>
                    <a:pt x="468514" y="1102558"/>
                  </a:lnTo>
                  <a:lnTo>
                    <a:pt x="423851" y="1092574"/>
                  </a:lnTo>
                  <a:lnTo>
                    <a:pt x="379805" y="1078891"/>
                  </a:lnTo>
                  <a:lnTo>
                    <a:pt x="336613" y="1061487"/>
                  </a:lnTo>
                  <a:lnTo>
                    <a:pt x="294509" y="1040336"/>
                  </a:lnTo>
                  <a:lnTo>
                    <a:pt x="253729" y="1015415"/>
                  </a:lnTo>
                  <a:lnTo>
                    <a:pt x="214509" y="986700"/>
                  </a:lnTo>
                  <a:lnTo>
                    <a:pt x="177813" y="954821"/>
                  </a:lnTo>
                  <a:lnTo>
                    <a:pt x="144469" y="920580"/>
                  </a:lnTo>
                  <a:lnTo>
                    <a:pt x="114507" y="884212"/>
                  </a:lnTo>
                  <a:lnTo>
                    <a:pt x="87955" y="845952"/>
                  </a:lnTo>
                  <a:lnTo>
                    <a:pt x="64843" y="806035"/>
                  </a:lnTo>
                  <a:lnTo>
                    <a:pt x="45198" y="764695"/>
                  </a:lnTo>
                  <a:lnTo>
                    <a:pt x="29050" y="722168"/>
                  </a:lnTo>
                  <a:lnTo>
                    <a:pt x="16427" y="678687"/>
                  </a:lnTo>
                  <a:lnTo>
                    <a:pt x="7358" y="634488"/>
                  </a:lnTo>
                  <a:lnTo>
                    <a:pt x="1873" y="589806"/>
                  </a:lnTo>
                  <a:lnTo>
                    <a:pt x="0" y="544874"/>
                  </a:lnTo>
                  <a:lnTo>
                    <a:pt x="1767" y="499929"/>
                  </a:lnTo>
                  <a:lnTo>
                    <a:pt x="7203" y="455204"/>
                  </a:lnTo>
                  <a:lnTo>
                    <a:pt x="16338" y="410935"/>
                  </a:lnTo>
                  <a:lnTo>
                    <a:pt x="29201" y="367355"/>
                  </a:lnTo>
                  <a:lnTo>
                    <a:pt x="45819" y="324701"/>
                  </a:lnTo>
                  <a:lnTo>
                    <a:pt x="66221" y="283206"/>
                  </a:lnTo>
                  <a:lnTo>
                    <a:pt x="90438" y="243105"/>
                  </a:lnTo>
                  <a:lnTo>
                    <a:pt x="118497" y="204634"/>
                  </a:lnTo>
                  <a:close/>
                </a:path>
                <a:path w="1116965" h="1111885">
                  <a:moveTo>
                    <a:pt x="220478" y="286041"/>
                  </a:moveTo>
                  <a:lnTo>
                    <a:pt x="193857" y="323455"/>
                  </a:lnTo>
                  <a:lnTo>
                    <a:pt x="171956" y="362810"/>
                  </a:lnTo>
                  <a:lnTo>
                    <a:pt x="154731" y="403741"/>
                  </a:lnTo>
                  <a:lnTo>
                    <a:pt x="142134" y="445881"/>
                  </a:lnTo>
                  <a:lnTo>
                    <a:pt x="134120" y="488865"/>
                  </a:lnTo>
                  <a:lnTo>
                    <a:pt x="130642" y="532328"/>
                  </a:lnTo>
                  <a:lnTo>
                    <a:pt x="131656" y="575903"/>
                  </a:lnTo>
                  <a:lnTo>
                    <a:pt x="137113" y="619227"/>
                  </a:lnTo>
                  <a:lnTo>
                    <a:pt x="146970" y="661933"/>
                  </a:lnTo>
                  <a:lnTo>
                    <a:pt x="161179" y="703655"/>
                  </a:lnTo>
                  <a:lnTo>
                    <a:pt x="179695" y="744028"/>
                  </a:lnTo>
                  <a:lnTo>
                    <a:pt x="202471" y="782686"/>
                  </a:lnTo>
                  <a:lnTo>
                    <a:pt x="229462" y="819265"/>
                  </a:lnTo>
                  <a:lnTo>
                    <a:pt x="260621" y="853397"/>
                  </a:lnTo>
                  <a:lnTo>
                    <a:pt x="295903" y="884719"/>
                  </a:lnTo>
                  <a:lnTo>
                    <a:pt x="334266" y="912179"/>
                  </a:lnTo>
                  <a:lnTo>
                    <a:pt x="374454" y="934995"/>
                  </a:lnTo>
                  <a:lnTo>
                    <a:pt x="416101" y="953204"/>
                  </a:lnTo>
                  <a:lnTo>
                    <a:pt x="458842" y="966841"/>
                  </a:lnTo>
                  <a:lnTo>
                    <a:pt x="502309" y="975943"/>
                  </a:lnTo>
                  <a:lnTo>
                    <a:pt x="546136" y="980546"/>
                  </a:lnTo>
                  <a:lnTo>
                    <a:pt x="589958" y="980687"/>
                  </a:lnTo>
                  <a:lnTo>
                    <a:pt x="633407" y="976403"/>
                  </a:lnTo>
                  <a:lnTo>
                    <a:pt x="676118" y="967728"/>
                  </a:lnTo>
                  <a:lnTo>
                    <a:pt x="717723" y="954701"/>
                  </a:lnTo>
                  <a:lnTo>
                    <a:pt x="757858" y="937356"/>
                  </a:lnTo>
                  <a:lnTo>
                    <a:pt x="796155" y="915731"/>
                  </a:lnTo>
                  <a:lnTo>
                    <a:pt x="832249" y="889862"/>
                  </a:lnTo>
                  <a:lnTo>
                    <a:pt x="865772" y="859785"/>
                  </a:lnTo>
                  <a:lnTo>
                    <a:pt x="896359" y="825537"/>
                  </a:lnTo>
                  <a:lnTo>
                    <a:pt x="922982" y="788101"/>
                  </a:lnTo>
                  <a:lnTo>
                    <a:pt x="944884" y="748730"/>
                  </a:lnTo>
                  <a:lnTo>
                    <a:pt x="962112" y="707789"/>
                  </a:lnTo>
                  <a:lnTo>
                    <a:pt x="974710" y="665643"/>
                  </a:lnTo>
                  <a:lnTo>
                    <a:pt x="982725" y="622657"/>
                  </a:lnTo>
                  <a:lnTo>
                    <a:pt x="986204" y="579196"/>
                  </a:lnTo>
                  <a:lnTo>
                    <a:pt x="985192" y="535624"/>
                  </a:lnTo>
                  <a:lnTo>
                    <a:pt x="979734" y="492307"/>
                  </a:lnTo>
                  <a:lnTo>
                    <a:pt x="969878" y="449609"/>
                  </a:lnTo>
                  <a:lnTo>
                    <a:pt x="955670" y="407895"/>
                  </a:lnTo>
                  <a:lnTo>
                    <a:pt x="937154" y="367530"/>
                  </a:lnTo>
                  <a:lnTo>
                    <a:pt x="914378" y="328880"/>
                  </a:lnTo>
                  <a:lnTo>
                    <a:pt x="887387" y="292308"/>
                  </a:lnTo>
                  <a:lnTo>
                    <a:pt x="856228" y="258179"/>
                  </a:lnTo>
                  <a:lnTo>
                    <a:pt x="820946" y="226859"/>
                  </a:lnTo>
                  <a:lnTo>
                    <a:pt x="782581" y="199399"/>
                  </a:lnTo>
                  <a:lnTo>
                    <a:pt x="742391" y="176583"/>
                  </a:lnTo>
                  <a:lnTo>
                    <a:pt x="700742" y="158375"/>
                  </a:lnTo>
                  <a:lnTo>
                    <a:pt x="658000" y="144737"/>
                  </a:lnTo>
                  <a:lnTo>
                    <a:pt x="614531" y="135635"/>
                  </a:lnTo>
                  <a:lnTo>
                    <a:pt x="570703" y="131032"/>
                  </a:lnTo>
                  <a:lnTo>
                    <a:pt x="526880" y="130891"/>
                  </a:lnTo>
                  <a:lnTo>
                    <a:pt x="483431" y="135175"/>
                  </a:lnTo>
                  <a:lnTo>
                    <a:pt x="440719" y="143850"/>
                  </a:lnTo>
                  <a:lnTo>
                    <a:pt x="399113" y="156877"/>
                  </a:lnTo>
                  <a:lnTo>
                    <a:pt x="358979" y="174222"/>
                  </a:lnTo>
                  <a:lnTo>
                    <a:pt x="320681" y="195847"/>
                  </a:lnTo>
                  <a:lnTo>
                    <a:pt x="284588" y="221716"/>
                  </a:lnTo>
                  <a:lnTo>
                    <a:pt x="251064" y="251793"/>
                  </a:lnTo>
                  <a:lnTo>
                    <a:pt x="220478" y="286041"/>
                  </a:lnTo>
                  <a:close/>
                </a:path>
              </a:pathLst>
            </a:custGeom>
            <a:ln w="12700">
              <a:solidFill>
                <a:srgbClr val="C6B791"/>
              </a:solidFill>
            </a:ln>
          </p:spPr>
          <p:txBody>
            <a:bodyPr wrap="square" lIns="0" tIns="0" rIns="0" bIns="0" rtlCol="0"/>
            <a:lstStyle/>
            <a:p>
              <a:endParaRPr/>
            </a:p>
          </p:txBody>
        </p:sp>
        <p:sp>
          <p:nvSpPr>
            <p:cNvPr id="11" name="object 11"/>
            <p:cNvSpPr/>
            <p:nvPr/>
          </p:nvSpPr>
          <p:spPr>
            <a:xfrm>
              <a:off x="1012875" y="0"/>
              <a:ext cx="8131175" cy="6858000"/>
            </a:xfrm>
            <a:custGeom>
              <a:avLst/>
              <a:gdLst/>
              <a:ahLst/>
              <a:cxnLst/>
              <a:rect l="l" t="t" r="r" b="b"/>
              <a:pathLst>
                <a:path w="8131175" h="6858000">
                  <a:moveTo>
                    <a:pt x="8131175" y="0"/>
                  </a:moveTo>
                  <a:lnTo>
                    <a:pt x="0" y="0"/>
                  </a:lnTo>
                  <a:lnTo>
                    <a:pt x="0" y="6858000"/>
                  </a:lnTo>
                  <a:lnTo>
                    <a:pt x="8131175" y="6858000"/>
                  </a:lnTo>
                  <a:lnTo>
                    <a:pt x="8131175" y="0"/>
                  </a:lnTo>
                  <a:close/>
                </a:path>
              </a:pathLst>
            </a:custGeom>
            <a:solidFill>
              <a:srgbClr val="FFFFFF"/>
            </a:solidFill>
          </p:spPr>
          <p:txBody>
            <a:bodyPr wrap="square" lIns="0" tIns="0" rIns="0" bIns="0" rtlCol="0"/>
            <a:lstStyle/>
            <a:p>
              <a:endParaRPr/>
            </a:p>
          </p:txBody>
        </p:sp>
        <p:pic>
          <p:nvPicPr>
            <p:cNvPr id="12" name="object 12"/>
            <p:cNvPicPr/>
            <p:nvPr/>
          </p:nvPicPr>
          <p:blipFill>
            <a:blip r:embed="rId6" cstate="print"/>
            <a:stretch>
              <a:fillRect/>
            </a:stretch>
          </p:blipFill>
          <p:spPr>
            <a:xfrm>
              <a:off x="935735" y="0"/>
              <a:ext cx="158496" cy="6857999"/>
            </a:xfrm>
            <a:prstGeom prst="rect">
              <a:avLst/>
            </a:prstGeom>
          </p:spPr>
        </p:pic>
        <p:sp>
          <p:nvSpPr>
            <p:cNvPr id="13" name="object 13"/>
            <p:cNvSpPr/>
            <p:nvPr/>
          </p:nvSpPr>
          <p:spPr>
            <a:xfrm>
              <a:off x="1014984"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grpSp>
      <p:pic>
        <p:nvPicPr>
          <p:cNvPr id="14" name="object 14"/>
          <p:cNvPicPr/>
          <p:nvPr/>
        </p:nvPicPr>
        <p:blipFill>
          <a:blip r:embed="rId7" cstate="print"/>
          <a:stretch>
            <a:fillRect/>
          </a:stretch>
        </p:blipFill>
        <p:spPr>
          <a:xfrm>
            <a:off x="2740152" y="420624"/>
            <a:ext cx="7321296" cy="758951"/>
          </a:xfrm>
          <a:prstGeom prst="rect">
            <a:avLst/>
          </a:prstGeom>
        </p:spPr>
      </p:pic>
      <p:sp>
        <p:nvSpPr>
          <p:cNvPr id="15" name="object 15"/>
          <p:cNvSpPr txBox="1">
            <a:spLocks noGrp="1"/>
          </p:cNvSpPr>
          <p:nvPr>
            <p:ph type="title"/>
          </p:nvPr>
        </p:nvSpPr>
        <p:spPr>
          <a:xfrm>
            <a:off x="2362200" y="682940"/>
            <a:ext cx="10515600" cy="689932"/>
          </a:xfrm>
          <a:prstGeom prst="rect">
            <a:avLst/>
          </a:prstGeom>
        </p:spPr>
        <p:txBody>
          <a:bodyPr vert="horz" wrap="square" lIns="0" tIns="12700" rIns="0" bIns="0" rtlCol="0" anchor="ctr">
            <a:spAutoFit/>
          </a:bodyPr>
          <a:lstStyle/>
          <a:p>
            <a:pPr marL="621665">
              <a:lnSpc>
                <a:spcPct val="100000"/>
              </a:lnSpc>
              <a:spcBef>
                <a:spcPts val="100"/>
              </a:spcBef>
            </a:pPr>
            <a:r>
              <a:rPr spc="30" dirty="0"/>
              <a:t>Characteristi</a:t>
            </a:r>
            <a:r>
              <a:rPr spc="-30" dirty="0"/>
              <a:t>cs</a:t>
            </a:r>
            <a:r>
              <a:rPr spc="-130" dirty="0"/>
              <a:t> </a:t>
            </a:r>
            <a:r>
              <a:rPr spc="-90" dirty="0"/>
              <a:t>o</a:t>
            </a:r>
            <a:r>
              <a:rPr spc="-60" dirty="0"/>
              <a:t>f</a:t>
            </a:r>
            <a:r>
              <a:rPr spc="-95" dirty="0"/>
              <a:t> </a:t>
            </a:r>
            <a:r>
              <a:rPr dirty="0"/>
              <a:t>a</a:t>
            </a:r>
            <a:r>
              <a:rPr spc="-25" dirty="0"/>
              <a:t>n</a:t>
            </a:r>
            <a:r>
              <a:rPr spc="-475" dirty="0"/>
              <a:t> </a:t>
            </a:r>
            <a:r>
              <a:rPr spc="190" dirty="0"/>
              <a:t>Al</a:t>
            </a:r>
            <a:r>
              <a:rPr spc="175" dirty="0"/>
              <a:t>g</a:t>
            </a:r>
            <a:r>
              <a:rPr spc="10" dirty="0"/>
              <a:t>orit</a:t>
            </a:r>
            <a:r>
              <a:rPr dirty="0"/>
              <a:t>h</a:t>
            </a:r>
            <a:r>
              <a:rPr spc="355" dirty="0"/>
              <a:t>m</a:t>
            </a:r>
          </a:p>
        </p:txBody>
      </p:sp>
      <p:sp>
        <p:nvSpPr>
          <p:cNvPr id="16" name="object 16"/>
          <p:cNvSpPr txBox="1"/>
          <p:nvPr/>
        </p:nvSpPr>
        <p:spPr>
          <a:xfrm>
            <a:off x="2752141" y="1383868"/>
            <a:ext cx="7554595" cy="4772660"/>
          </a:xfrm>
          <a:prstGeom prst="rect">
            <a:avLst/>
          </a:prstGeom>
        </p:spPr>
        <p:txBody>
          <a:bodyPr vert="horz" wrap="square" lIns="0" tIns="93980" rIns="0" bIns="0" rtlCol="0">
            <a:spAutoFit/>
          </a:bodyPr>
          <a:lstStyle/>
          <a:p>
            <a:pPr marL="295910" marR="479425" indent="-283845">
              <a:lnSpc>
                <a:spcPts val="2590"/>
              </a:lnSpc>
              <a:spcBef>
                <a:spcPts val="740"/>
              </a:spcBef>
              <a:buClr>
                <a:srgbClr val="3891A7"/>
              </a:buClr>
              <a:buSzPct val="79629"/>
              <a:buFont typeface="Segoe UI Symbol"/>
              <a:buChar char="⚫"/>
              <a:tabLst>
                <a:tab pos="295910" algn="l"/>
                <a:tab pos="296545" algn="l"/>
              </a:tabLst>
            </a:pPr>
            <a:r>
              <a:rPr sz="2700" b="1" spc="65" dirty="0">
                <a:latin typeface="Trebuchet MS"/>
                <a:cs typeface="Trebuchet MS"/>
              </a:rPr>
              <a:t>Unambiguous</a:t>
            </a:r>
            <a:r>
              <a:rPr sz="2700" b="1" spc="-180" dirty="0">
                <a:latin typeface="Trebuchet MS"/>
                <a:cs typeface="Trebuchet MS"/>
              </a:rPr>
              <a:t> </a:t>
            </a:r>
            <a:r>
              <a:rPr sz="2700" spc="1580" dirty="0">
                <a:latin typeface="Microsoft Sans Serif"/>
                <a:cs typeface="Microsoft Sans Serif"/>
              </a:rPr>
              <a:t>−</a:t>
            </a:r>
            <a:r>
              <a:rPr sz="2700" spc="-235" dirty="0">
                <a:latin typeface="Microsoft Sans Serif"/>
                <a:cs typeface="Microsoft Sans Serif"/>
              </a:rPr>
              <a:t> </a:t>
            </a:r>
            <a:r>
              <a:rPr sz="2700" spc="-85" dirty="0">
                <a:latin typeface="Trebuchet MS"/>
                <a:cs typeface="Trebuchet MS"/>
              </a:rPr>
              <a:t>Algorithm</a:t>
            </a:r>
            <a:r>
              <a:rPr sz="2700" spc="-114" dirty="0">
                <a:latin typeface="Trebuchet MS"/>
                <a:cs typeface="Trebuchet MS"/>
              </a:rPr>
              <a:t> </a:t>
            </a:r>
            <a:r>
              <a:rPr sz="2700" spc="-95" dirty="0">
                <a:latin typeface="Trebuchet MS"/>
                <a:cs typeface="Trebuchet MS"/>
              </a:rPr>
              <a:t>should</a:t>
            </a:r>
            <a:r>
              <a:rPr sz="2700" spc="-130" dirty="0">
                <a:latin typeface="Trebuchet MS"/>
                <a:cs typeface="Trebuchet MS"/>
              </a:rPr>
              <a:t> </a:t>
            </a:r>
            <a:r>
              <a:rPr sz="2700" spc="-155" dirty="0">
                <a:latin typeface="Trebuchet MS"/>
                <a:cs typeface="Trebuchet MS"/>
              </a:rPr>
              <a:t>be</a:t>
            </a:r>
            <a:r>
              <a:rPr sz="2700" spc="-90" dirty="0">
                <a:latin typeface="Trebuchet MS"/>
                <a:cs typeface="Trebuchet MS"/>
              </a:rPr>
              <a:t> </a:t>
            </a:r>
            <a:r>
              <a:rPr sz="2700" spc="-160" dirty="0">
                <a:latin typeface="Trebuchet MS"/>
                <a:cs typeface="Trebuchet MS"/>
              </a:rPr>
              <a:t>clear</a:t>
            </a:r>
            <a:r>
              <a:rPr sz="2700" spc="-70" dirty="0">
                <a:latin typeface="Trebuchet MS"/>
                <a:cs typeface="Trebuchet MS"/>
              </a:rPr>
              <a:t> </a:t>
            </a:r>
            <a:r>
              <a:rPr sz="2700" spc="-685" dirty="0">
                <a:latin typeface="Trebuchet MS"/>
                <a:cs typeface="Trebuchet MS"/>
              </a:rPr>
              <a:t>and </a:t>
            </a:r>
            <a:r>
              <a:rPr sz="2700" spc="-795" dirty="0">
                <a:latin typeface="Trebuchet MS"/>
                <a:cs typeface="Trebuchet MS"/>
              </a:rPr>
              <a:t> </a:t>
            </a:r>
            <a:r>
              <a:rPr sz="2700" spc="-150" dirty="0">
                <a:latin typeface="Trebuchet MS"/>
                <a:cs typeface="Trebuchet MS"/>
              </a:rPr>
              <a:t>unambiguous.</a:t>
            </a:r>
            <a:endParaRPr sz="2700">
              <a:latin typeface="Trebuchet MS"/>
              <a:cs typeface="Trebuchet MS"/>
            </a:endParaRPr>
          </a:p>
          <a:p>
            <a:pPr marL="295910" marR="331470" indent="-283845">
              <a:lnSpc>
                <a:spcPct val="80000"/>
              </a:lnSpc>
              <a:spcBef>
                <a:spcPts val="630"/>
              </a:spcBef>
              <a:buClr>
                <a:srgbClr val="3891A7"/>
              </a:buClr>
              <a:buSzPct val="79629"/>
              <a:buFont typeface="Segoe UI Symbol"/>
              <a:buChar char="⚫"/>
              <a:tabLst>
                <a:tab pos="295910" algn="l"/>
                <a:tab pos="296545" algn="l"/>
              </a:tabLst>
            </a:pPr>
            <a:r>
              <a:rPr sz="2700" b="1" spc="30" dirty="0">
                <a:latin typeface="Trebuchet MS"/>
                <a:cs typeface="Trebuchet MS"/>
              </a:rPr>
              <a:t>Input</a:t>
            </a:r>
            <a:r>
              <a:rPr sz="2700" b="1" spc="-135" dirty="0">
                <a:latin typeface="Trebuchet MS"/>
                <a:cs typeface="Trebuchet MS"/>
              </a:rPr>
              <a:t> </a:t>
            </a:r>
            <a:r>
              <a:rPr sz="2700" spc="1580" dirty="0">
                <a:latin typeface="Microsoft Sans Serif"/>
                <a:cs typeface="Microsoft Sans Serif"/>
              </a:rPr>
              <a:t>−</a:t>
            </a:r>
            <a:r>
              <a:rPr sz="2700" spc="-240" dirty="0">
                <a:latin typeface="Microsoft Sans Serif"/>
                <a:cs typeface="Microsoft Sans Serif"/>
              </a:rPr>
              <a:t> </a:t>
            </a:r>
            <a:r>
              <a:rPr sz="2700" spc="45" dirty="0">
                <a:latin typeface="Trebuchet MS"/>
                <a:cs typeface="Trebuchet MS"/>
              </a:rPr>
              <a:t>An</a:t>
            </a:r>
            <a:r>
              <a:rPr sz="2700" spc="-55" dirty="0">
                <a:latin typeface="Trebuchet MS"/>
                <a:cs typeface="Trebuchet MS"/>
              </a:rPr>
              <a:t> </a:t>
            </a:r>
            <a:r>
              <a:rPr sz="2700" spc="-140" dirty="0">
                <a:latin typeface="Trebuchet MS"/>
                <a:cs typeface="Trebuchet MS"/>
              </a:rPr>
              <a:t>algorithm </a:t>
            </a:r>
            <a:r>
              <a:rPr sz="2700" spc="-95" dirty="0">
                <a:latin typeface="Trebuchet MS"/>
                <a:cs typeface="Trebuchet MS"/>
              </a:rPr>
              <a:t>should</a:t>
            </a:r>
            <a:r>
              <a:rPr sz="2700" spc="-110" dirty="0">
                <a:latin typeface="Trebuchet MS"/>
                <a:cs typeface="Trebuchet MS"/>
              </a:rPr>
              <a:t> </a:t>
            </a:r>
            <a:r>
              <a:rPr sz="2700" spc="-210" dirty="0">
                <a:latin typeface="Trebuchet MS"/>
                <a:cs typeface="Trebuchet MS"/>
              </a:rPr>
              <a:t>have</a:t>
            </a:r>
            <a:r>
              <a:rPr sz="2700" spc="-95" dirty="0">
                <a:latin typeface="Trebuchet MS"/>
                <a:cs typeface="Trebuchet MS"/>
              </a:rPr>
              <a:t> </a:t>
            </a:r>
            <a:r>
              <a:rPr sz="2700" spc="-60" dirty="0">
                <a:latin typeface="Trebuchet MS"/>
                <a:cs typeface="Trebuchet MS"/>
              </a:rPr>
              <a:t>0 </a:t>
            </a:r>
            <a:r>
              <a:rPr sz="2700" spc="35" dirty="0">
                <a:latin typeface="Trebuchet MS"/>
                <a:cs typeface="Trebuchet MS"/>
              </a:rPr>
              <a:t>or</a:t>
            </a:r>
            <a:r>
              <a:rPr sz="2700" spc="-70" dirty="0">
                <a:latin typeface="Trebuchet MS"/>
                <a:cs typeface="Trebuchet MS"/>
              </a:rPr>
              <a:t> </a:t>
            </a:r>
            <a:r>
              <a:rPr sz="2700" spc="-80" dirty="0">
                <a:latin typeface="Trebuchet MS"/>
                <a:cs typeface="Trebuchet MS"/>
              </a:rPr>
              <a:t>more</a:t>
            </a:r>
            <a:r>
              <a:rPr sz="2700" spc="-95" dirty="0">
                <a:latin typeface="Trebuchet MS"/>
                <a:cs typeface="Trebuchet MS"/>
              </a:rPr>
              <a:t> </a:t>
            </a:r>
            <a:r>
              <a:rPr sz="2700" spc="-565" dirty="0">
                <a:latin typeface="Trebuchet MS"/>
                <a:cs typeface="Trebuchet MS"/>
              </a:rPr>
              <a:t>well </a:t>
            </a:r>
            <a:r>
              <a:rPr sz="2700" spc="-800" dirty="0">
                <a:latin typeface="Trebuchet MS"/>
                <a:cs typeface="Trebuchet MS"/>
              </a:rPr>
              <a:t> </a:t>
            </a:r>
            <a:r>
              <a:rPr sz="2700" spc="-120" dirty="0">
                <a:latin typeface="Trebuchet MS"/>
                <a:cs typeface="Trebuchet MS"/>
              </a:rPr>
              <a:t>d</a:t>
            </a:r>
            <a:r>
              <a:rPr sz="2700" spc="-295" dirty="0">
                <a:latin typeface="Trebuchet MS"/>
                <a:cs typeface="Trebuchet MS"/>
              </a:rPr>
              <a:t>e</a:t>
            </a:r>
            <a:r>
              <a:rPr sz="2700" spc="-210" dirty="0">
                <a:latin typeface="Trebuchet MS"/>
                <a:cs typeface="Trebuchet MS"/>
              </a:rPr>
              <a:t>f</a:t>
            </a:r>
            <a:r>
              <a:rPr sz="2700" spc="-110" dirty="0">
                <a:latin typeface="Trebuchet MS"/>
                <a:cs typeface="Trebuchet MS"/>
              </a:rPr>
              <a:t>i</a:t>
            </a:r>
            <a:r>
              <a:rPr sz="2700" spc="-180" dirty="0">
                <a:latin typeface="Trebuchet MS"/>
                <a:cs typeface="Trebuchet MS"/>
              </a:rPr>
              <a:t>n</a:t>
            </a:r>
            <a:r>
              <a:rPr sz="2700" spc="-150" dirty="0">
                <a:latin typeface="Trebuchet MS"/>
                <a:cs typeface="Trebuchet MS"/>
              </a:rPr>
              <a:t>ed</a:t>
            </a:r>
            <a:r>
              <a:rPr sz="2700" spc="-160" dirty="0">
                <a:latin typeface="Trebuchet MS"/>
                <a:cs typeface="Trebuchet MS"/>
              </a:rPr>
              <a:t> </a:t>
            </a:r>
            <a:r>
              <a:rPr sz="2700" spc="-110" dirty="0">
                <a:latin typeface="Trebuchet MS"/>
                <a:cs typeface="Trebuchet MS"/>
              </a:rPr>
              <a:t>i</a:t>
            </a:r>
            <a:r>
              <a:rPr sz="2700" spc="-180" dirty="0">
                <a:latin typeface="Trebuchet MS"/>
                <a:cs typeface="Trebuchet MS"/>
              </a:rPr>
              <a:t>n</a:t>
            </a:r>
            <a:r>
              <a:rPr sz="2700" spc="-140" dirty="0">
                <a:latin typeface="Trebuchet MS"/>
                <a:cs typeface="Trebuchet MS"/>
              </a:rPr>
              <a:t>p</a:t>
            </a:r>
            <a:r>
              <a:rPr sz="2700" spc="-110" dirty="0">
                <a:latin typeface="Trebuchet MS"/>
                <a:cs typeface="Trebuchet MS"/>
              </a:rPr>
              <a:t>u</a:t>
            </a:r>
            <a:r>
              <a:rPr sz="2700" spc="-165" dirty="0">
                <a:latin typeface="Trebuchet MS"/>
                <a:cs typeface="Trebuchet MS"/>
              </a:rPr>
              <a:t>t</a:t>
            </a:r>
            <a:r>
              <a:rPr sz="2700" spc="-65" dirty="0">
                <a:latin typeface="Trebuchet MS"/>
                <a:cs typeface="Trebuchet MS"/>
              </a:rPr>
              <a:t>s</a:t>
            </a:r>
            <a:r>
              <a:rPr sz="2700" spc="-400" dirty="0">
                <a:latin typeface="Trebuchet MS"/>
                <a:cs typeface="Trebuchet MS"/>
              </a:rPr>
              <a:t>.</a:t>
            </a:r>
            <a:endParaRPr sz="2700">
              <a:latin typeface="Trebuchet MS"/>
              <a:cs typeface="Trebuchet MS"/>
            </a:endParaRPr>
          </a:p>
          <a:p>
            <a:pPr marL="295910" marR="5080" indent="-283845">
              <a:lnSpc>
                <a:spcPts val="2590"/>
              </a:lnSpc>
              <a:spcBef>
                <a:spcPts val="580"/>
              </a:spcBef>
              <a:buClr>
                <a:srgbClr val="3891A7"/>
              </a:buClr>
              <a:buSzPct val="79629"/>
              <a:buFont typeface="Segoe UI Symbol"/>
              <a:buChar char="⚫"/>
              <a:tabLst>
                <a:tab pos="295910" algn="l"/>
                <a:tab pos="296545" algn="l"/>
              </a:tabLst>
            </a:pPr>
            <a:r>
              <a:rPr sz="2700" b="1" spc="185" dirty="0">
                <a:latin typeface="Trebuchet MS"/>
                <a:cs typeface="Trebuchet MS"/>
              </a:rPr>
              <a:t>Ou</a:t>
            </a:r>
            <a:r>
              <a:rPr sz="2700" b="1" spc="120" dirty="0">
                <a:latin typeface="Trebuchet MS"/>
                <a:cs typeface="Trebuchet MS"/>
              </a:rPr>
              <a:t>t</a:t>
            </a:r>
            <a:r>
              <a:rPr sz="2700" b="1" spc="5" dirty="0">
                <a:latin typeface="Trebuchet MS"/>
                <a:cs typeface="Trebuchet MS"/>
              </a:rPr>
              <a:t>put</a:t>
            </a:r>
            <a:r>
              <a:rPr sz="2700" b="1" spc="-135" dirty="0">
                <a:latin typeface="Trebuchet MS"/>
                <a:cs typeface="Trebuchet MS"/>
              </a:rPr>
              <a:t> </a:t>
            </a:r>
            <a:r>
              <a:rPr sz="2700" spc="1580" dirty="0">
                <a:latin typeface="Microsoft Sans Serif"/>
                <a:cs typeface="Microsoft Sans Serif"/>
              </a:rPr>
              <a:t>−</a:t>
            </a:r>
            <a:r>
              <a:rPr sz="2700" spc="-240" dirty="0">
                <a:latin typeface="Microsoft Sans Serif"/>
                <a:cs typeface="Microsoft Sans Serif"/>
              </a:rPr>
              <a:t> </a:t>
            </a:r>
            <a:r>
              <a:rPr sz="2700" spc="45" dirty="0">
                <a:latin typeface="Trebuchet MS"/>
                <a:cs typeface="Trebuchet MS"/>
              </a:rPr>
              <a:t>An</a:t>
            </a:r>
            <a:r>
              <a:rPr sz="2700" spc="-90" dirty="0">
                <a:latin typeface="Trebuchet MS"/>
                <a:cs typeface="Trebuchet MS"/>
              </a:rPr>
              <a:t> </a:t>
            </a:r>
            <a:r>
              <a:rPr sz="2700" spc="-204" dirty="0">
                <a:latin typeface="Trebuchet MS"/>
                <a:cs typeface="Trebuchet MS"/>
              </a:rPr>
              <a:t>al</a:t>
            </a:r>
            <a:r>
              <a:rPr sz="2700" spc="-285" dirty="0">
                <a:latin typeface="Trebuchet MS"/>
                <a:cs typeface="Trebuchet MS"/>
              </a:rPr>
              <a:t>g</a:t>
            </a:r>
            <a:r>
              <a:rPr sz="2700" spc="-70" dirty="0">
                <a:latin typeface="Trebuchet MS"/>
                <a:cs typeface="Trebuchet MS"/>
              </a:rPr>
              <a:t>ori</a:t>
            </a:r>
            <a:r>
              <a:rPr sz="2700" spc="-65" dirty="0">
                <a:latin typeface="Trebuchet MS"/>
                <a:cs typeface="Trebuchet MS"/>
              </a:rPr>
              <a:t>t</a:t>
            </a:r>
            <a:r>
              <a:rPr sz="2700" spc="-110" dirty="0">
                <a:latin typeface="Trebuchet MS"/>
                <a:cs typeface="Trebuchet MS"/>
              </a:rPr>
              <a:t>h</a:t>
            </a:r>
            <a:r>
              <a:rPr sz="2700" spc="-150" dirty="0">
                <a:latin typeface="Trebuchet MS"/>
                <a:cs typeface="Trebuchet MS"/>
              </a:rPr>
              <a:t>m</a:t>
            </a:r>
            <a:r>
              <a:rPr sz="2700" spc="-120" dirty="0">
                <a:latin typeface="Trebuchet MS"/>
                <a:cs typeface="Trebuchet MS"/>
              </a:rPr>
              <a:t> </a:t>
            </a:r>
            <a:r>
              <a:rPr sz="2700" spc="-65" dirty="0">
                <a:latin typeface="Trebuchet MS"/>
                <a:cs typeface="Trebuchet MS"/>
              </a:rPr>
              <a:t>s</a:t>
            </a:r>
            <a:r>
              <a:rPr sz="2700" spc="-110" dirty="0">
                <a:latin typeface="Trebuchet MS"/>
                <a:cs typeface="Trebuchet MS"/>
              </a:rPr>
              <a:t>hou</a:t>
            </a:r>
            <a:r>
              <a:rPr sz="2700" spc="-55" dirty="0">
                <a:latin typeface="Trebuchet MS"/>
                <a:cs typeface="Trebuchet MS"/>
              </a:rPr>
              <a:t>l</a:t>
            </a:r>
            <a:r>
              <a:rPr sz="2700" spc="-125" dirty="0">
                <a:latin typeface="Trebuchet MS"/>
                <a:cs typeface="Trebuchet MS"/>
              </a:rPr>
              <a:t>d</a:t>
            </a:r>
            <a:r>
              <a:rPr sz="2700" spc="-110" dirty="0">
                <a:latin typeface="Trebuchet MS"/>
                <a:cs typeface="Trebuchet MS"/>
              </a:rPr>
              <a:t> h</a:t>
            </a:r>
            <a:r>
              <a:rPr sz="2700" spc="-370" dirty="0">
                <a:latin typeface="Trebuchet MS"/>
                <a:cs typeface="Trebuchet MS"/>
              </a:rPr>
              <a:t>a</a:t>
            </a:r>
            <a:r>
              <a:rPr sz="2700" spc="-195" dirty="0">
                <a:latin typeface="Trebuchet MS"/>
                <a:cs typeface="Trebuchet MS"/>
              </a:rPr>
              <a:t>v</a:t>
            </a:r>
            <a:r>
              <a:rPr sz="2700" spc="-175" dirty="0">
                <a:latin typeface="Trebuchet MS"/>
                <a:cs typeface="Trebuchet MS"/>
              </a:rPr>
              <a:t>e</a:t>
            </a:r>
            <a:r>
              <a:rPr sz="2700" spc="-100" dirty="0">
                <a:latin typeface="Trebuchet MS"/>
                <a:cs typeface="Trebuchet MS"/>
              </a:rPr>
              <a:t> </a:t>
            </a:r>
            <a:r>
              <a:rPr sz="2700" spc="-60" dirty="0">
                <a:latin typeface="Trebuchet MS"/>
                <a:cs typeface="Trebuchet MS"/>
              </a:rPr>
              <a:t>1</a:t>
            </a:r>
            <a:r>
              <a:rPr sz="2700" spc="-85" dirty="0">
                <a:latin typeface="Trebuchet MS"/>
                <a:cs typeface="Trebuchet MS"/>
              </a:rPr>
              <a:t> </a:t>
            </a:r>
            <a:r>
              <a:rPr sz="2700" spc="35" dirty="0">
                <a:latin typeface="Trebuchet MS"/>
                <a:cs typeface="Trebuchet MS"/>
              </a:rPr>
              <a:t>or</a:t>
            </a:r>
            <a:r>
              <a:rPr sz="2700" spc="-75" dirty="0">
                <a:latin typeface="Trebuchet MS"/>
                <a:cs typeface="Trebuchet MS"/>
              </a:rPr>
              <a:t> </a:t>
            </a:r>
            <a:r>
              <a:rPr sz="2700" spc="-65" dirty="0">
                <a:latin typeface="Trebuchet MS"/>
                <a:cs typeface="Trebuchet MS"/>
              </a:rPr>
              <a:t>m</a:t>
            </a:r>
            <a:r>
              <a:rPr sz="2700" spc="-55" dirty="0">
                <a:latin typeface="Trebuchet MS"/>
                <a:cs typeface="Trebuchet MS"/>
              </a:rPr>
              <a:t>o</a:t>
            </a:r>
            <a:r>
              <a:rPr sz="2700" spc="-20" dirty="0">
                <a:latin typeface="Trebuchet MS"/>
                <a:cs typeface="Trebuchet MS"/>
              </a:rPr>
              <a:t>r</a:t>
            </a:r>
            <a:r>
              <a:rPr sz="2700" spc="-175" dirty="0">
                <a:latin typeface="Trebuchet MS"/>
                <a:cs typeface="Trebuchet MS"/>
              </a:rPr>
              <a:t>e</a:t>
            </a:r>
            <a:r>
              <a:rPr sz="2700" spc="-75" dirty="0">
                <a:latin typeface="Trebuchet MS"/>
                <a:cs typeface="Trebuchet MS"/>
              </a:rPr>
              <a:t> </a:t>
            </a:r>
            <a:r>
              <a:rPr sz="2700" spc="-509" dirty="0">
                <a:latin typeface="Trebuchet MS"/>
                <a:cs typeface="Trebuchet MS"/>
              </a:rPr>
              <a:t>w</a:t>
            </a:r>
            <a:r>
              <a:rPr sz="2700" spc="-610" dirty="0">
                <a:latin typeface="Trebuchet MS"/>
                <a:cs typeface="Trebuchet MS"/>
              </a:rPr>
              <a:t>el</a:t>
            </a:r>
            <a:r>
              <a:rPr sz="2700" spc="-550" dirty="0">
                <a:latin typeface="Trebuchet MS"/>
                <a:cs typeface="Trebuchet MS"/>
              </a:rPr>
              <a:t>l </a:t>
            </a:r>
            <a:r>
              <a:rPr sz="2700" spc="-155" dirty="0">
                <a:latin typeface="Trebuchet MS"/>
                <a:cs typeface="Trebuchet MS"/>
              </a:rPr>
              <a:t> </a:t>
            </a:r>
            <a:r>
              <a:rPr sz="2700" spc="-120" dirty="0">
                <a:latin typeface="Trebuchet MS"/>
                <a:cs typeface="Trebuchet MS"/>
              </a:rPr>
              <a:t>d</a:t>
            </a:r>
            <a:r>
              <a:rPr sz="2700" spc="-295" dirty="0">
                <a:latin typeface="Trebuchet MS"/>
                <a:cs typeface="Trebuchet MS"/>
              </a:rPr>
              <a:t>e</a:t>
            </a:r>
            <a:r>
              <a:rPr sz="2700" spc="-210" dirty="0">
                <a:latin typeface="Trebuchet MS"/>
                <a:cs typeface="Trebuchet MS"/>
              </a:rPr>
              <a:t>f</a:t>
            </a:r>
            <a:r>
              <a:rPr sz="2700" spc="-110" dirty="0">
                <a:latin typeface="Trebuchet MS"/>
                <a:cs typeface="Trebuchet MS"/>
              </a:rPr>
              <a:t>i</a:t>
            </a:r>
            <a:r>
              <a:rPr sz="2700" spc="-180" dirty="0">
                <a:latin typeface="Trebuchet MS"/>
                <a:cs typeface="Trebuchet MS"/>
              </a:rPr>
              <a:t>n</a:t>
            </a:r>
            <a:r>
              <a:rPr sz="2700" spc="-150" dirty="0">
                <a:latin typeface="Trebuchet MS"/>
                <a:cs typeface="Trebuchet MS"/>
              </a:rPr>
              <a:t>ed</a:t>
            </a:r>
            <a:r>
              <a:rPr sz="2700" spc="-160" dirty="0">
                <a:latin typeface="Trebuchet MS"/>
                <a:cs typeface="Trebuchet MS"/>
              </a:rPr>
              <a:t> </a:t>
            </a:r>
            <a:r>
              <a:rPr sz="2700" spc="-90" dirty="0">
                <a:latin typeface="Trebuchet MS"/>
                <a:cs typeface="Trebuchet MS"/>
              </a:rPr>
              <a:t>ou</a:t>
            </a:r>
            <a:r>
              <a:rPr sz="2700" spc="-55" dirty="0">
                <a:latin typeface="Trebuchet MS"/>
                <a:cs typeface="Trebuchet MS"/>
              </a:rPr>
              <a:t>t</a:t>
            </a:r>
            <a:r>
              <a:rPr sz="2700" spc="-140" dirty="0">
                <a:latin typeface="Trebuchet MS"/>
                <a:cs typeface="Trebuchet MS"/>
              </a:rPr>
              <a:t>p</a:t>
            </a:r>
            <a:r>
              <a:rPr sz="2700" spc="-110" dirty="0">
                <a:latin typeface="Trebuchet MS"/>
                <a:cs typeface="Trebuchet MS"/>
              </a:rPr>
              <a:t>u</a:t>
            </a:r>
            <a:r>
              <a:rPr sz="2700" spc="-165" dirty="0">
                <a:latin typeface="Trebuchet MS"/>
                <a:cs typeface="Trebuchet MS"/>
              </a:rPr>
              <a:t>t</a:t>
            </a:r>
            <a:r>
              <a:rPr sz="2700" spc="-50" dirty="0">
                <a:latin typeface="Trebuchet MS"/>
                <a:cs typeface="Trebuchet MS"/>
              </a:rPr>
              <a:t>s</a:t>
            </a:r>
            <a:endParaRPr sz="2700">
              <a:latin typeface="Trebuchet MS"/>
              <a:cs typeface="Trebuchet MS"/>
            </a:endParaRPr>
          </a:p>
          <a:p>
            <a:pPr marL="295910" marR="560705" indent="-283845">
              <a:lnSpc>
                <a:spcPct val="80000"/>
              </a:lnSpc>
              <a:spcBef>
                <a:spcPts val="625"/>
              </a:spcBef>
              <a:buClr>
                <a:srgbClr val="3891A7"/>
              </a:buClr>
              <a:buSzPct val="79629"/>
              <a:buFont typeface="Segoe UI Symbol"/>
              <a:buChar char="⚫"/>
              <a:tabLst>
                <a:tab pos="295910" algn="l"/>
                <a:tab pos="296545" algn="l"/>
              </a:tabLst>
            </a:pPr>
            <a:r>
              <a:rPr sz="2700" b="1" spc="-25" dirty="0">
                <a:latin typeface="Trebuchet MS"/>
                <a:cs typeface="Trebuchet MS"/>
              </a:rPr>
              <a:t>Fin</a:t>
            </a:r>
            <a:r>
              <a:rPr sz="2700" b="1" spc="-5" dirty="0">
                <a:latin typeface="Trebuchet MS"/>
                <a:cs typeface="Trebuchet MS"/>
              </a:rPr>
              <a:t>i</a:t>
            </a:r>
            <a:r>
              <a:rPr sz="2700" b="1" spc="-25" dirty="0">
                <a:latin typeface="Trebuchet MS"/>
                <a:cs typeface="Trebuchet MS"/>
              </a:rPr>
              <a:t>ten</a:t>
            </a:r>
            <a:r>
              <a:rPr sz="2700" b="1" spc="-40" dirty="0">
                <a:latin typeface="Trebuchet MS"/>
                <a:cs typeface="Trebuchet MS"/>
              </a:rPr>
              <a:t>e</a:t>
            </a:r>
            <a:r>
              <a:rPr sz="2700" b="1" spc="-5" dirty="0">
                <a:latin typeface="Trebuchet MS"/>
                <a:cs typeface="Trebuchet MS"/>
              </a:rPr>
              <a:t>ss</a:t>
            </a:r>
            <a:r>
              <a:rPr sz="2700" b="1" spc="-160" dirty="0">
                <a:latin typeface="Trebuchet MS"/>
                <a:cs typeface="Trebuchet MS"/>
              </a:rPr>
              <a:t> </a:t>
            </a:r>
            <a:r>
              <a:rPr sz="2700" spc="1580" dirty="0">
                <a:latin typeface="Microsoft Sans Serif"/>
                <a:cs typeface="Microsoft Sans Serif"/>
              </a:rPr>
              <a:t>−</a:t>
            </a:r>
            <a:r>
              <a:rPr sz="2700" spc="-240" dirty="0">
                <a:latin typeface="Microsoft Sans Serif"/>
                <a:cs typeface="Microsoft Sans Serif"/>
              </a:rPr>
              <a:t> </a:t>
            </a:r>
            <a:r>
              <a:rPr sz="2700" spc="-60" dirty="0">
                <a:latin typeface="Trebuchet MS"/>
                <a:cs typeface="Trebuchet MS"/>
              </a:rPr>
              <a:t>Al</a:t>
            </a:r>
            <a:r>
              <a:rPr sz="2700" spc="-105" dirty="0">
                <a:latin typeface="Trebuchet MS"/>
                <a:cs typeface="Trebuchet MS"/>
              </a:rPr>
              <a:t>g</a:t>
            </a:r>
            <a:r>
              <a:rPr sz="2700" spc="-70" dirty="0">
                <a:latin typeface="Trebuchet MS"/>
                <a:cs typeface="Trebuchet MS"/>
              </a:rPr>
              <a:t>ori</a:t>
            </a:r>
            <a:r>
              <a:rPr sz="2700" spc="-65" dirty="0">
                <a:latin typeface="Trebuchet MS"/>
                <a:cs typeface="Trebuchet MS"/>
              </a:rPr>
              <a:t>t</a:t>
            </a:r>
            <a:r>
              <a:rPr sz="2700" spc="-110" dirty="0">
                <a:latin typeface="Trebuchet MS"/>
                <a:cs typeface="Trebuchet MS"/>
              </a:rPr>
              <a:t>h</a:t>
            </a:r>
            <a:r>
              <a:rPr sz="2700" spc="-100" dirty="0">
                <a:latin typeface="Trebuchet MS"/>
                <a:cs typeface="Trebuchet MS"/>
              </a:rPr>
              <a:t>ms</a:t>
            </a:r>
            <a:r>
              <a:rPr sz="2700" spc="-135" dirty="0">
                <a:latin typeface="Trebuchet MS"/>
                <a:cs typeface="Trebuchet MS"/>
              </a:rPr>
              <a:t> </a:t>
            </a:r>
            <a:r>
              <a:rPr sz="2700" spc="-180" dirty="0">
                <a:latin typeface="Trebuchet MS"/>
                <a:cs typeface="Trebuchet MS"/>
              </a:rPr>
              <a:t>m</a:t>
            </a:r>
            <a:r>
              <a:rPr sz="2700" spc="-110" dirty="0">
                <a:latin typeface="Trebuchet MS"/>
                <a:cs typeface="Trebuchet MS"/>
              </a:rPr>
              <a:t>u</a:t>
            </a:r>
            <a:r>
              <a:rPr sz="2700" spc="-65" dirty="0">
                <a:latin typeface="Trebuchet MS"/>
                <a:cs typeface="Trebuchet MS"/>
              </a:rPr>
              <a:t>s</a:t>
            </a:r>
            <a:r>
              <a:rPr sz="2700" spc="-170" dirty="0">
                <a:latin typeface="Trebuchet MS"/>
                <a:cs typeface="Trebuchet MS"/>
              </a:rPr>
              <a:t>t</a:t>
            </a:r>
            <a:r>
              <a:rPr sz="2700" spc="-90" dirty="0">
                <a:latin typeface="Trebuchet MS"/>
                <a:cs typeface="Trebuchet MS"/>
              </a:rPr>
              <a:t> </a:t>
            </a:r>
            <a:r>
              <a:rPr sz="2700" spc="-114" dirty="0">
                <a:latin typeface="Trebuchet MS"/>
                <a:cs typeface="Trebuchet MS"/>
              </a:rPr>
              <a:t>te</a:t>
            </a:r>
            <a:r>
              <a:rPr sz="2700" spc="-90" dirty="0">
                <a:latin typeface="Trebuchet MS"/>
                <a:cs typeface="Trebuchet MS"/>
              </a:rPr>
              <a:t>r</a:t>
            </a:r>
            <a:r>
              <a:rPr sz="2700" spc="-150" dirty="0">
                <a:latin typeface="Trebuchet MS"/>
                <a:cs typeface="Trebuchet MS"/>
              </a:rPr>
              <a:t>mi</a:t>
            </a:r>
            <a:r>
              <a:rPr sz="2700" spc="-140" dirty="0">
                <a:latin typeface="Trebuchet MS"/>
                <a:cs typeface="Trebuchet MS"/>
              </a:rPr>
              <a:t>n</a:t>
            </a:r>
            <a:r>
              <a:rPr sz="2700" spc="-200" dirty="0">
                <a:latin typeface="Trebuchet MS"/>
                <a:cs typeface="Trebuchet MS"/>
              </a:rPr>
              <a:t>ate</a:t>
            </a:r>
            <a:r>
              <a:rPr sz="2700" spc="-145" dirty="0">
                <a:latin typeface="Trebuchet MS"/>
                <a:cs typeface="Trebuchet MS"/>
              </a:rPr>
              <a:t> </a:t>
            </a:r>
            <a:r>
              <a:rPr sz="2700" spc="-345" dirty="0">
                <a:latin typeface="Trebuchet MS"/>
                <a:cs typeface="Trebuchet MS"/>
              </a:rPr>
              <a:t>a</a:t>
            </a:r>
            <a:r>
              <a:rPr sz="2700" spc="-254" dirty="0">
                <a:latin typeface="Trebuchet MS"/>
                <a:cs typeface="Trebuchet MS"/>
              </a:rPr>
              <a:t>f</a:t>
            </a:r>
            <a:r>
              <a:rPr sz="2700" spc="-100" dirty="0">
                <a:latin typeface="Trebuchet MS"/>
                <a:cs typeface="Trebuchet MS"/>
              </a:rPr>
              <a:t>ter </a:t>
            </a:r>
            <a:r>
              <a:rPr sz="2700" spc="-875" dirty="0">
                <a:latin typeface="Trebuchet MS"/>
                <a:cs typeface="Trebuchet MS"/>
              </a:rPr>
              <a:t> </a:t>
            </a:r>
            <a:r>
              <a:rPr sz="2700" spc="-1050" dirty="0">
                <a:latin typeface="Trebuchet MS"/>
                <a:cs typeface="Trebuchet MS"/>
              </a:rPr>
              <a:t>a</a:t>
            </a:r>
            <a:r>
              <a:rPr sz="2700" spc="-150" dirty="0">
                <a:latin typeface="Trebuchet MS"/>
                <a:cs typeface="Trebuchet MS"/>
              </a:rPr>
              <a:t> </a:t>
            </a:r>
            <a:r>
              <a:rPr sz="2700" spc="-170" dirty="0">
                <a:latin typeface="Trebuchet MS"/>
                <a:cs typeface="Trebuchet MS"/>
              </a:rPr>
              <a:t>fi</a:t>
            </a:r>
            <a:r>
              <a:rPr sz="2700" spc="-275" dirty="0">
                <a:latin typeface="Trebuchet MS"/>
                <a:cs typeface="Trebuchet MS"/>
              </a:rPr>
              <a:t>n</a:t>
            </a:r>
            <a:r>
              <a:rPr sz="2700" spc="-150" dirty="0">
                <a:latin typeface="Trebuchet MS"/>
                <a:cs typeface="Trebuchet MS"/>
              </a:rPr>
              <a:t>i</a:t>
            </a:r>
            <a:r>
              <a:rPr sz="2700" spc="-190" dirty="0">
                <a:latin typeface="Trebuchet MS"/>
                <a:cs typeface="Trebuchet MS"/>
              </a:rPr>
              <a:t>t</a:t>
            </a:r>
            <a:r>
              <a:rPr sz="2700" spc="-175" dirty="0">
                <a:latin typeface="Trebuchet MS"/>
                <a:cs typeface="Trebuchet MS"/>
              </a:rPr>
              <a:t>e</a:t>
            </a:r>
            <a:r>
              <a:rPr sz="2700" spc="-150" dirty="0">
                <a:latin typeface="Trebuchet MS"/>
                <a:cs typeface="Trebuchet MS"/>
              </a:rPr>
              <a:t> </a:t>
            </a:r>
            <a:r>
              <a:rPr sz="2700" spc="-110" dirty="0">
                <a:latin typeface="Trebuchet MS"/>
                <a:cs typeface="Trebuchet MS"/>
              </a:rPr>
              <a:t>n</a:t>
            </a:r>
            <a:r>
              <a:rPr sz="2700" spc="-35" dirty="0">
                <a:latin typeface="Trebuchet MS"/>
                <a:cs typeface="Trebuchet MS"/>
              </a:rPr>
              <a:t>o</a:t>
            </a:r>
            <a:r>
              <a:rPr sz="2700" spc="-400" dirty="0">
                <a:latin typeface="Trebuchet MS"/>
                <a:cs typeface="Trebuchet MS"/>
              </a:rPr>
              <a:t>.</a:t>
            </a:r>
            <a:r>
              <a:rPr sz="2700" spc="-380" dirty="0">
                <a:latin typeface="Trebuchet MS"/>
                <a:cs typeface="Trebuchet MS"/>
              </a:rPr>
              <a:t> </a:t>
            </a:r>
            <a:r>
              <a:rPr sz="2700" spc="-140" dirty="0">
                <a:latin typeface="Trebuchet MS"/>
                <a:cs typeface="Trebuchet MS"/>
              </a:rPr>
              <a:t>of</a:t>
            </a:r>
            <a:r>
              <a:rPr sz="2700" spc="-85" dirty="0">
                <a:latin typeface="Trebuchet MS"/>
                <a:cs typeface="Trebuchet MS"/>
              </a:rPr>
              <a:t> </a:t>
            </a:r>
            <a:r>
              <a:rPr sz="2700" spc="-65" dirty="0">
                <a:latin typeface="Trebuchet MS"/>
                <a:cs typeface="Trebuchet MS"/>
              </a:rPr>
              <a:t>s</a:t>
            </a:r>
            <a:r>
              <a:rPr sz="2700" spc="-155" dirty="0">
                <a:latin typeface="Trebuchet MS"/>
                <a:cs typeface="Trebuchet MS"/>
              </a:rPr>
              <a:t>te</a:t>
            </a:r>
            <a:r>
              <a:rPr sz="2700" spc="-175" dirty="0">
                <a:latin typeface="Trebuchet MS"/>
                <a:cs typeface="Trebuchet MS"/>
              </a:rPr>
              <a:t>p</a:t>
            </a:r>
            <a:r>
              <a:rPr sz="2700" spc="-65" dirty="0">
                <a:latin typeface="Trebuchet MS"/>
                <a:cs typeface="Trebuchet MS"/>
              </a:rPr>
              <a:t>s</a:t>
            </a:r>
            <a:r>
              <a:rPr sz="2700" spc="-400" dirty="0">
                <a:latin typeface="Trebuchet MS"/>
                <a:cs typeface="Trebuchet MS"/>
              </a:rPr>
              <a:t>.</a:t>
            </a:r>
            <a:endParaRPr sz="2700">
              <a:latin typeface="Trebuchet MS"/>
              <a:cs typeface="Trebuchet MS"/>
            </a:endParaRPr>
          </a:p>
          <a:p>
            <a:pPr marL="295910" marR="304165" indent="-283845" algn="just">
              <a:lnSpc>
                <a:spcPts val="2590"/>
              </a:lnSpc>
              <a:spcBef>
                <a:spcPts val="585"/>
              </a:spcBef>
              <a:buClr>
                <a:srgbClr val="3891A7"/>
              </a:buClr>
              <a:buSzPct val="79629"/>
              <a:buFont typeface="Segoe UI Symbol"/>
              <a:buChar char="⚫"/>
              <a:tabLst>
                <a:tab pos="296545" algn="l"/>
              </a:tabLst>
            </a:pPr>
            <a:r>
              <a:rPr sz="2700" b="1" spc="-20" dirty="0">
                <a:latin typeface="Trebuchet MS"/>
                <a:cs typeface="Trebuchet MS"/>
              </a:rPr>
              <a:t>F</a:t>
            </a:r>
            <a:r>
              <a:rPr sz="2700" b="1" spc="-25" dirty="0">
                <a:latin typeface="Trebuchet MS"/>
                <a:cs typeface="Trebuchet MS"/>
              </a:rPr>
              <a:t>ea</a:t>
            </a:r>
            <a:r>
              <a:rPr sz="2700" b="1" spc="-35" dirty="0">
                <a:latin typeface="Trebuchet MS"/>
                <a:cs typeface="Trebuchet MS"/>
              </a:rPr>
              <a:t>s</a:t>
            </a:r>
            <a:r>
              <a:rPr sz="2700" b="1" spc="-70" dirty="0">
                <a:latin typeface="Trebuchet MS"/>
                <a:cs typeface="Trebuchet MS"/>
              </a:rPr>
              <a:t>i</a:t>
            </a:r>
            <a:r>
              <a:rPr sz="2700" b="1" spc="-40" dirty="0">
                <a:latin typeface="Trebuchet MS"/>
                <a:cs typeface="Trebuchet MS"/>
              </a:rPr>
              <a:t>b</a:t>
            </a:r>
            <a:r>
              <a:rPr sz="2700" b="1" spc="-15" dirty="0">
                <a:latin typeface="Trebuchet MS"/>
                <a:cs typeface="Trebuchet MS"/>
              </a:rPr>
              <a:t>i</a:t>
            </a:r>
            <a:r>
              <a:rPr sz="2700" b="1" spc="-60" dirty="0">
                <a:latin typeface="Trebuchet MS"/>
                <a:cs typeface="Trebuchet MS"/>
              </a:rPr>
              <a:t>l</a:t>
            </a:r>
            <a:r>
              <a:rPr sz="2700" b="1" spc="-70" dirty="0">
                <a:latin typeface="Trebuchet MS"/>
                <a:cs typeface="Trebuchet MS"/>
              </a:rPr>
              <a:t>i</a:t>
            </a:r>
            <a:r>
              <a:rPr sz="2700" b="1" spc="-15" dirty="0">
                <a:latin typeface="Trebuchet MS"/>
                <a:cs typeface="Trebuchet MS"/>
              </a:rPr>
              <a:t>ty</a:t>
            </a:r>
            <a:r>
              <a:rPr sz="2700" b="1" spc="-145" dirty="0">
                <a:latin typeface="Trebuchet MS"/>
                <a:cs typeface="Trebuchet MS"/>
              </a:rPr>
              <a:t> </a:t>
            </a:r>
            <a:r>
              <a:rPr sz="2700" spc="1580" dirty="0">
                <a:latin typeface="Microsoft Sans Serif"/>
                <a:cs typeface="Microsoft Sans Serif"/>
              </a:rPr>
              <a:t>−</a:t>
            </a:r>
            <a:r>
              <a:rPr sz="2700" spc="25" dirty="0">
                <a:latin typeface="Microsoft Sans Serif"/>
                <a:cs typeface="Microsoft Sans Serif"/>
              </a:rPr>
              <a:t> </a:t>
            </a:r>
            <a:r>
              <a:rPr sz="2700" spc="-85" dirty="0">
                <a:latin typeface="Trebuchet MS"/>
                <a:cs typeface="Trebuchet MS"/>
              </a:rPr>
              <a:t>S</a:t>
            </a:r>
            <a:r>
              <a:rPr sz="2700" spc="-80" dirty="0">
                <a:latin typeface="Trebuchet MS"/>
                <a:cs typeface="Trebuchet MS"/>
              </a:rPr>
              <a:t>h</a:t>
            </a:r>
            <a:r>
              <a:rPr sz="2700" spc="-110" dirty="0">
                <a:latin typeface="Trebuchet MS"/>
                <a:cs typeface="Trebuchet MS"/>
              </a:rPr>
              <a:t>ou</a:t>
            </a:r>
            <a:r>
              <a:rPr sz="2700" spc="-50" dirty="0">
                <a:latin typeface="Trebuchet MS"/>
                <a:cs typeface="Trebuchet MS"/>
              </a:rPr>
              <a:t>l</a:t>
            </a:r>
            <a:r>
              <a:rPr sz="2700" spc="-125" dirty="0">
                <a:latin typeface="Trebuchet MS"/>
                <a:cs typeface="Trebuchet MS"/>
              </a:rPr>
              <a:t>d</a:t>
            </a:r>
            <a:r>
              <a:rPr sz="2700" spc="-135" dirty="0">
                <a:latin typeface="Trebuchet MS"/>
                <a:cs typeface="Trebuchet MS"/>
              </a:rPr>
              <a:t> </a:t>
            </a:r>
            <a:r>
              <a:rPr sz="2700" spc="-140" dirty="0">
                <a:latin typeface="Trebuchet MS"/>
                <a:cs typeface="Trebuchet MS"/>
              </a:rPr>
              <a:t>b</a:t>
            </a:r>
            <a:r>
              <a:rPr sz="2700" spc="-175" dirty="0">
                <a:latin typeface="Trebuchet MS"/>
                <a:cs typeface="Trebuchet MS"/>
              </a:rPr>
              <a:t>e</a:t>
            </a:r>
            <a:r>
              <a:rPr sz="2700" spc="-100" dirty="0">
                <a:latin typeface="Trebuchet MS"/>
                <a:cs typeface="Trebuchet MS"/>
              </a:rPr>
              <a:t> </a:t>
            </a:r>
            <a:r>
              <a:rPr sz="2700" spc="-350" dirty="0">
                <a:latin typeface="Trebuchet MS"/>
                <a:cs typeface="Trebuchet MS"/>
              </a:rPr>
              <a:t>f</a:t>
            </a:r>
            <a:r>
              <a:rPr sz="2700" spc="-225" dirty="0">
                <a:latin typeface="Trebuchet MS"/>
                <a:cs typeface="Trebuchet MS"/>
              </a:rPr>
              <a:t>ea</a:t>
            </a:r>
            <a:r>
              <a:rPr sz="2700" spc="-65" dirty="0">
                <a:latin typeface="Trebuchet MS"/>
                <a:cs typeface="Trebuchet MS"/>
              </a:rPr>
              <a:t>s</a:t>
            </a:r>
            <a:r>
              <a:rPr sz="2700" spc="-114" dirty="0">
                <a:latin typeface="Trebuchet MS"/>
                <a:cs typeface="Trebuchet MS"/>
              </a:rPr>
              <a:t>i</a:t>
            </a:r>
            <a:r>
              <a:rPr sz="2700" spc="-200" dirty="0">
                <a:latin typeface="Trebuchet MS"/>
                <a:cs typeface="Trebuchet MS"/>
              </a:rPr>
              <a:t>b</a:t>
            </a:r>
            <a:r>
              <a:rPr sz="2700" spc="-140" dirty="0">
                <a:latin typeface="Trebuchet MS"/>
                <a:cs typeface="Trebuchet MS"/>
              </a:rPr>
              <a:t>l</a:t>
            </a:r>
            <a:r>
              <a:rPr sz="2700" spc="-245" dirty="0">
                <a:latin typeface="Trebuchet MS"/>
                <a:cs typeface="Trebuchet MS"/>
              </a:rPr>
              <a:t>e</a:t>
            </a:r>
            <a:r>
              <a:rPr sz="2700" spc="-114" dirty="0">
                <a:latin typeface="Trebuchet MS"/>
                <a:cs typeface="Trebuchet MS"/>
              </a:rPr>
              <a:t> </a:t>
            </a:r>
            <a:r>
              <a:rPr sz="2700" spc="-150" dirty="0">
                <a:latin typeface="Trebuchet MS"/>
                <a:cs typeface="Trebuchet MS"/>
              </a:rPr>
              <a:t>wi</a:t>
            </a:r>
            <a:r>
              <a:rPr sz="2700" spc="-110" dirty="0">
                <a:latin typeface="Trebuchet MS"/>
                <a:cs typeface="Trebuchet MS"/>
              </a:rPr>
              <a:t>t</a:t>
            </a:r>
            <a:r>
              <a:rPr sz="2700" spc="-120" dirty="0">
                <a:latin typeface="Trebuchet MS"/>
                <a:cs typeface="Trebuchet MS"/>
              </a:rPr>
              <a:t>h</a:t>
            </a:r>
            <a:r>
              <a:rPr sz="2700" spc="-110" dirty="0">
                <a:latin typeface="Trebuchet MS"/>
                <a:cs typeface="Trebuchet MS"/>
              </a:rPr>
              <a:t> </a:t>
            </a:r>
            <a:r>
              <a:rPr sz="2700" spc="-165" dirty="0">
                <a:latin typeface="Trebuchet MS"/>
                <a:cs typeface="Trebuchet MS"/>
              </a:rPr>
              <a:t>t</a:t>
            </a:r>
            <a:r>
              <a:rPr sz="2700" spc="-110" dirty="0">
                <a:latin typeface="Trebuchet MS"/>
                <a:cs typeface="Trebuchet MS"/>
              </a:rPr>
              <a:t>h</a:t>
            </a:r>
            <a:r>
              <a:rPr sz="2700" spc="-135" dirty="0">
                <a:latin typeface="Trebuchet MS"/>
                <a:cs typeface="Trebuchet MS"/>
              </a:rPr>
              <a:t>e </a:t>
            </a:r>
            <a:r>
              <a:rPr sz="2700" spc="-100" dirty="0">
                <a:latin typeface="Trebuchet MS"/>
                <a:cs typeface="Trebuchet MS"/>
              </a:rPr>
              <a:t> </a:t>
            </a:r>
            <a:r>
              <a:rPr sz="2700" spc="-520" dirty="0">
                <a:latin typeface="Trebuchet MS"/>
                <a:cs typeface="Trebuchet MS"/>
              </a:rPr>
              <a:t>a</a:t>
            </a:r>
            <a:r>
              <a:rPr sz="2700" spc="-300" dirty="0">
                <a:latin typeface="Trebuchet MS"/>
                <a:cs typeface="Trebuchet MS"/>
              </a:rPr>
              <a:t>v</a:t>
            </a:r>
            <a:r>
              <a:rPr sz="2700" spc="-350" dirty="0">
                <a:latin typeface="Trebuchet MS"/>
                <a:cs typeface="Trebuchet MS"/>
              </a:rPr>
              <a:t>aila</a:t>
            </a:r>
            <a:r>
              <a:rPr sz="2700" spc="-409" dirty="0">
                <a:latin typeface="Trebuchet MS"/>
                <a:cs typeface="Trebuchet MS"/>
              </a:rPr>
              <a:t>b</a:t>
            </a:r>
            <a:r>
              <a:rPr sz="2700" spc="-290" dirty="0">
                <a:latin typeface="Trebuchet MS"/>
                <a:cs typeface="Trebuchet MS"/>
              </a:rPr>
              <a:t>l</a:t>
            </a:r>
            <a:r>
              <a:rPr sz="2700" spc="-400" dirty="0">
                <a:latin typeface="Trebuchet MS"/>
                <a:cs typeface="Trebuchet MS"/>
              </a:rPr>
              <a:t>e</a:t>
            </a:r>
            <a:r>
              <a:rPr sz="2700" spc="-140" dirty="0">
                <a:latin typeface="Trebuchet MS"/>
                <a:cs typeface="Trebuchet MS"/>
              </a:rPr>
              <a:t> </a:t>
            </a:r>
            <a:r>
              <a:rPr sz="2700" spc="-20" dirty="0">
                <a:latin typeface="Trebuchet MS"/>
                <a:cs typeface="Trebuchet MS"/>
              </a:rPr>
              <a:t>r</a:t>
            </a:r>
            <a:r>
              <a:rPr sz="2700" spc="-130" dirty="0">
                <a:latin typeface="Trebuchet MS"/>
                <a:cs typeface="Trebuchet MS"/>
              </a:rPr>
              <a:t>e</a:t>
            </a:r>
            <a:r>
              <a:rPr sz="2700" spc="-114" dirty="0">
                <a:latin typeface="Trebuchet MS"/>
                <a:cs typeface="Trebuchet MS"/>
              </a:rPr>
              <a:t>s</a:t>
            </a:r>
            <a:r>
              <a:rPr sz="2700" spc="-20" dirty="0">
                <a:latin typeface="Trebuchet MS"/>
                <a:cs typeface="Trebuchet MS"/>
              </a:rPr>
              <a:t>ou</a:t>
            </a:r>
            <a:r>
              <a:rPr sz="2700" spc="-80" dirty="0">
                <a:latin typeface="Trebuchet MS"/>
                <a:cs typeface="Trebuchet MS"/>
              </a:rPr>
              <a:t>r</a:t>
            </a:r>
            <a:r>
              <a:rPr sz="2700" spc="-165" dirty="0">
                <a:latin typeface="Trebuchet MS"/>
                <a:cs typeface="Trebuchet MS"/>
              </a:rPr>
              <a:t>c</a:t>
            </a:r>
            <a:r>
              <a:rPr sz="2700" spc="-130" dirty="0">
                <a:latin typeface="Trebuchet MS"/>
                <a:cs typeface="Trebuchet MS"/>
              </a:rPr>
              <a:t>e</a:t>
            </a:r>
            <a:r>
              <a:rPr sz="2700" spc="-114" dirty="0">
                <a:latin typeface="Trebuchet MS"/>
                <a:cs typeface="Trebuchet MS"/>
              </a:rPr>
              <a:t>s</a:t>
            </a:r>
            <a:r>
              <a:rPr sz="2700" spc="-400" dirty="0">
                <a:latin typeface="Trebuchet MS"/>
                <a:cs typeface="Trebuchet MS"/>
              </a:rPr>
              <a:t>.</a:t>
            </a:r>
            <a:endParaRPr sz="2700">
              <a:latin typeface="Trebuchet MS"/>
              <a:cs typeface="Trebuchet MS"/>
            </a:endParaRPr>
          </a:p>
          <a:p>
            <a:pPr marL="295910" marR="113664" indent="-283845" algn="just">
              <a:lnSpc>
                <a:spcPct val="80000"/>
              </a:lnSpc>
              <a:spcBef>
                <a:spcPts val="625"/>
              </a:spcBef>
              <a:buClr>
                <a:srgbClr val="3891A7"/>
              </a:buClr>
              <a:buSzPct val="79629"/>
              <a:buFont typeface="Segoe UI Symbol"/>
              <a:buChar char="⚫"/>
              <a:tabLst>
                <a:tab pos="296545" algn="l"/>
              </a:tabLst>
            </a:pPr>
            <a:r>
              <a:rPr sz="2700" b="1" spc="155" dirty="0">
                <a:latin typeface="Trebuchet MS"/>
                <a:cs typeface="Trebuchet MS"/>
              </a:rPr>
              <a:t>I</a:t>
            </a:r>
            <a:r>
              <a:rPr sz="2700" b="1" dirty="0">
                <a:latin typeface="Trebuchet MS"/>
                <a:cs typeface="Trebuchet MS"/>
              </a:rPr>
              <a:t>n</a:t>
            </a:r>
            <a:r>
              <a:rPr sz="2700" b="1" spc="5" dirty="0">
                <a:latin typeface="Trebuchet MS"/>
                <a:cs typeface="Trebuchet MS"/>
              </a:rPr>
              <a:t>d</a:t>
            </a:r>
            <a:r>
              <a:rPr sz="2700" b="1" spc="-20" dirty="0">
                <a:latin typeface="Trebuchet MS"/>
                <a:cs typeface="Trebuchet MS"/>
              </a:rPr>
              <a:t>ependent</a:t>
            </a:r>
            <a:r>
              <a:rPr sz="2700" b="1" spc="-175" dirty="0">
                <a:latin typeface="Trebuchet MS"/>
                <a:cs typeface="Trebuchet MS"/>
              </a:rPr>
              <a:t> </a:t>
            </a:r>
            <a:r>
              <a:rPr sz="2700" spc="1580" dirty="0">
                <a:latin typeface="Microsoft Sans Serif"/>
                <a:cs typeface="Microsoft Sans Serif"/>
              </a:rPr>
              <a:t>−</a:t>
            </a:r>
            <a:r>
              <a:rPr sz="2700" spc="-240" dirty="0">
                <a:latin typeface="Microsoft Sans Serif"/>
                <a:cs typeface="Microsoft Sans Serif"/>
              </a:rPr>
              <a:t> </a:t>
            </a:r>
            <a:r>
              <a:rPr sz="2700" spc="45" dirty="0">
                <a:latin typeface="Trebuchet MS"/>
                <a:cs typeface="Trebuchet MS"/>
              </a:rPr>
              <a:t>An</a:t>
            </a:r>
            <a:r>
              <a:rPr sz="2700" spc="-90" dirty="0">
                <a:latin typeface="Trebuchet MS"/>
                <a:cs typeface="Trebuchet MS"/>
              </a:rPr>
              <a:t> </a:t>
            </a:r>
            <a:r>
              <a:rPr sz="2700" spc="-204" dirty="0">
                <a:latin typeface="Trebuchet MS"/>
                <a:cs typeface="Trebuchet MS"/>
              </a:rPr>
              <a:t>al</a:t>
            </a:r>
            <a:r>
              <a:rPr sz="2700" spc="-285" dirty="0">
                <a:latin typeface="Trebuchet MS"/>
                <a:cs typeface="Trebuchet MS"/>
              </a:rPr>
              <a:t>g</a:t>
            </a:r>
            <a:r>
              <a:rPr sz="2700" spc="-70" dirty="0">
                <a:latin typeface="Trebuchet MS"/>
                <a:cs typeface="Trebuchet MS"/>
              </a:rPr>
              <a:t>ori</a:t>
            </a:r>
            <a:r>
              <a:rPr sz="2700" spc="-60" dirty="0">
                <a:latin typeface="Trebuchet MS"/>
                <a:cs typeface="Trebuchet MS"/>
              </a:rPr>
              <a:t>t</a:t>
            </a:r>
            <a:r>
              <a:rPr sz="2700" spc="-110" dirty="0">
                <a:latin typeface="Trebuchet MS"/>
                <a:cs typeface="Trebuchet MS"/>
              </a:rPr>
              <a:t>h</a:t>
            </a:r>
            <a:r>
              <a:rPr sz="2700" spc="-155" dirty="0">
                <a:latin typeface="Trebuchet MS"/>
                <a:cs typeface="Trebuchet MS"/>
              </a:rPr>
              <a:t>m</a:t>
            </a:r>
            <a:r>
              <a:rPr sz="2700" spc="-120" dirty="0">
                <a:latin typeface="Trebuchet MS"/>
                <a:cs typeface="Trebuchet MS"/>
              </a:rPr>
              <a:t> </a:t>
            </a:r>
            <a:r>
              <a:rPr sz="2700" spc="-65" dirty="0">
                <a:latin typeface="Trebuchet MS"/>
                <a:cs typeface="Trebuchet MS"/>
              </a:rPr>
              <a:t>s</a:t>
            </a:r>
            <a:r>
              <a:rPr sz="2700" spc="-110" dirty="0">
                <a:latin typeface="Trebuchet MS"/>
                <a:cs typeface="Trebuchet MS"/>
              </a:rPr>
              <a:t>hou</a:t>
            </a:r>
            <a:r>
              <a:rPr sz="2700" spc="-50" dirty="0">
                <a:latin typeface="Trebuchet MS"/>
                <a:cs typeface="Trebuchet MS"/>
              </a:rPr>
              <a:t>l</a:t>
            </a:r>
            <a:r>
              <a:rPr sz="2700" spc="-125" dirty="0">
                <a:latin typeface="Trebuchet MS"/>
                <a:cs typeface="Trebuchet MS"/>
              </a:rPr>
              <a:t>d</a:t>
            </a:r>
            <a:r>
              <a:rPr sz="2700" spc="-110" dirty="0">
                <a:latin typeface="Trebuchet MS"/>
                <a:cs typeface="Trebuchet MS"/>
              </a:rPr>
              <a:t> h</a:t>
            </a:r>
            <a:r>
              <a:rPr sz="2700" spc="-370" dirty="0">
                <a:latin typeface="Trebuchet MS"/>
                <a:cs typeface="Trebuchet MS"/>
              </a:rPr>
              <a:t>a</a:t>
            </a:r>
            <a:r>
              <a:rPr sz="2700" spc="-195" dirty="0">
                <a:latin typeface="Trebuchet MS"/>
                <a:cs typeface="Trebuchet MS"/>
              </a:rPr>
              <a:t>v</a:t>
            </a:r>
            <a:r>
              <a:rPr sz="2700" spc="-135" dirty="0">
                <a:latin typeface="Trebuchet MS"/>
                <a:cs typeface="Trebuchet MS"/>
              </a:rPr>
              <a:t>e </a:t>
            </a:r>
            <a:r>
              <a:rPr sz="2700" spc="-100" dirty="0">
                <a:latin typeface="Trebuchet MS"/>
                <a:cs typeface="Trebuchet MS"/>
              </a:rPr>
              <a:t> </a:t>
            </a:r>
            <a:r>
              <a:rPr sz="2700" spc="-229" dirty="0">
                <a:latin typeface="Trebuchet MS"/>
                <a:cs typeface="Trebuchet MS"/>
              </a:rPr>
              <a:t>s</a:t>
            </a:r>
            <a:r>
              <a:rPr sz="2700" spc="-330" dirty="0">
                <a:latin typeface="Trebuchet MS"/>
                <a:cs typeface="Trebuchet MS"/>
              </a:rPr>
              <a:t>t</a:t>
            </a:r>
            <a:r>
              <a:rPr sz="2700" spc="-325" dirty="0">
                <a:latin typeface="Trebuchet MS"/>
                <a:cs typeface="Trebuchet MS"/>
              </a:rPr>
              <a:t>e</a:t>
            </a:r>
            <a:r>
              <a:rPr sz="2700" spc="-315" dirty="0">
                <a:latin typeface="Trebuchet MS"/>
                <a:cs typeface="Trebuchet MS"/>
              </a:rPr>
              <a:t>p</a:t>
            </a:r>
            <a:r>
              <a:rPr sz="2700" spc="-270" dirty="0">
                <a:latin typeface="Trebuchet MS"/>
                <a:cs typeface="Trebuchet MS"/>
              </a:rPr>
              <a:t>-</a:t>
            </a:r>
            <a:r>
              <a:rPr sz="2700" spc="-330" dirty="0">
                <a:latin typeface="Trebuchet MS"/>
                <a:cs typeface="Trebuchet MS"/>
              </a:rPr>
              <a:t>b</a:t>
            </a:r>
            <a:r>
              <a:rPr sz="2700" spc="-320" dirty="0">
                <a:latin typeface="Trebuchet MS"/>
                <a:cs typeface="Trebuchet MS"/>
              </a:rPr>
              <a:t>y</a:t>
            </a:r>
            <a:r>
              <a:rPr sz="2700" spc="-280" dirty="0">
                <a:latin typeface="Trebuchet MS"/>
                <a:cs typeface="Trebuchet MS"/>
              </a:rPr>
              <a:t>-</a:t>
            </a:r>
            <a:r>
              <a:rPr sz="2700" spc="-95" dirty="0">
                <a:latin typeface="Trebuchet MS"/>
                <a:cs typeface="Trebuchet MS"/>
              </a:rPr>
              <a:t> </a:t>
            </a:r>
            <a:r>
              <a:rPr sz="2700" spc="-65" dirty="0">
                <a:latin typeface="Trebuchet MS"/>
                <a:cs typeface="Trebuchet MS"/>
              </a:rPr>
              <a:t>s</a:t>
            </a:r>
            <a:r>
              <a:rPr sz="2700" spc="-165" dirty="0">
                <a:latin typeface="Trebuchet MS"/>
                <a:cs typeface="Trebuchet MS"/>
              </a:rPr>
              <a:t>tep</a:t>
            </a:r>
            <a:r>
              <a:rPr sz="2700" spc="-105" dirty="0">
                <a:latin typeface="Trebuchet MS"/>
                <a:cs typeface="Trebuchet MS"/>
              </a:rPr>
              <a:t> </a:t>
            </a:r>
            <a:r>
              <a:rPr sz="2700" spc="-120" dirty="0">
                <a:latin typeface="Trebuchet MS"/>
                <a:cs typeface="Trebuchet MS"/>
              </a:rPr>
              <a:t>d</a:t>
            </a:r>
            <a:r>
              <a:rPr sz="2700" spc="-70" dirty="0">
                <a:latin typeface="Trebuchet MS"/>
                <a:cs typeface="Trebuchet MS"/>
              </a:rPr>
              <a:t>i</a:t>
            </a:r>
            <a:r>
              <a:rPr sz="2700" spc="-130" dirty="0">
                <a:latin typeface="Trebuchet MS"/>
                <a:cs typeface="Trebuchet MS"/>
              </a:rPr>
              <a:t>r</a:t>
            </a:r>
            <a:r>
              <a:rPr sz="2700" spc="-170" dirty="0">
                <a:latin typeface="Trebuchet MS"/>
                <a:cs typeface="Trebuchet MS"/>
              </a:rPr>
              <a:t>e</a:t>
            </a:r>
            <a:r>
              <a:rPr sz="2700" spc="-175" dirty="0">
                <a:latin typeface="Trebuchet MS"/>
                <a:cs typeface="Trebuchet MS"/>
              </a:rPr>
              <a:t>c</a:t>
            </a:r>
            <a:r>
              <a:rPr sz="2700" spc="-200" dirty="0">
                <a:latin typeface="Trebuchet MS"/>
                <a:cs typeface="Trebuchet MS"/>
              </a:rPr>
              <a:t>t</a:t>
            </a:r>
            <a:r>
              <a:rPr sz="2700" spc="-135" dirty="0">
                <a:latin typeface="Trebuchet MS"/>
                <a:cs typeface="Trebuchet MS"/>
              </a:rPr>
              <a:t>i</a:t>
            </a:r>
            <a:r>
              <a:rPr sz="2700" spc="-40" dirty="0">
                <a:latin typeface="Trebuchet MS"/>
                <a:cs typeface="Trebuchet MS"/>
              </a:rPr>
              <a:t>ons</a:t>
            </a:r>
            <a:r>
              <a:rPr sz="2700" spc="-150" dirty="0">
                <a:latin typeface="Trebuchet MS"/>
                <a:cs typeface="Trebuchet MS"/>
              </a:rPr>
              <a:t> wh</a:t>
            </a:r>
            <a:r>
              <a:rPr sz="2700" spc="-55" dirty="0">
                <a:latin typeface="Trebuchet MS"/>
                <a:cs typeface="Trebuchet MS"/>
              </a:rPr>
              <a:t>i</a:t>
            </a:r>
            <a:r>
              <a:rPr sz="2700" spc="-165" dirty="0">
                <a:latin typeface="Trebuchet MS"/>
                <a:cs typeface="Trebuchet MS"/>
              </a:rPr>
              <a:t>c</a:t>
            </a:r>
            <a:r>
              <a:rPr sz="2700" spc="-120" dirty="0">
                <a:latin typeface="Trebuchet MS"/>
                <a:cs typeface="Trebuchet MS"/>
              </a:rPr>
              <a:t>h</a:t>
            </a:r>
            <a:r>
              <a:rPr sz="2700" spc="-110" dirty="0">
                <a:latin typeface="Trebuchet MS"/>
                <a:cs typeface="Trebuchet MS"/>
              </a:rPr>
              <a:t> </a:t>
            </a:r>
            <a:r>
              <a:rPr sz="2700" spc="-65" dirty="0">
                <a:latin typeface="Trebuchet MS"/>
                <a:cs typeface="Trebuchet MS"/>
              </a:rPr>
              <a:t>s</a:t>
            </a:r>
            <a:r>
              <a:rPr sz="2700" spc="-110" dirty="0">
                <a:latin typeface="Trebuchet MS"/>
                <a:cs typeface="Trebuchet MS"/>
              </a:rPr>
              <a:t>hou</a:t>
            </a:r>
            <a:r>
              <a:rPr sz="2700" spc="-55" dirty="0">
                <a:latin typeface="Trebuchet MS"/>
                <a:cs typeface="Trebuchet MS"/>
              </a:rPr>
              <a:t>l</a:t>
            </a:r>
            <a:r>
              <a:rPr sz="2700" spc="-125" dirty="0">
                <a:latin typeface="Trebuchet MS"/>
                <a:cs typeface="Trebuchet MS"/>
              </a:rPr>
              <a:t>d</a:t>
            </a:r>
            <a:r>
              <a:rPr sz="2700" spc="-110" dirty="0">
                <a:latin typeface="Trebuchet MS"/>
                <a:cs typeface="Trebuchet MS"/>
              </a:rPr>
              <a:t> </a:t>
            </a:r>
            <a:r>
              <a:rPr sz="2700" spc="-140" dirty="0">
                <a:latin typeface="Trebuchet MS"/>
                <a:cs typeface="Trebuchet MS"/>
              </a:rPr>
              <a:t>b</a:t>
            </a:r>
            <a:r>
              <a:rPr sz="2700" spc="-135" dirty="0">
                <a:latin typeface="Trebuchet MS"/>
                <a:cs typeface="Trebuchet MS"/>
              </a:rPr>
              <a:t>e </a:t>
            </a:r>
            <a:r>
              <a:rPr sz="2700" spc="-100" dirty="0">
                <a:latin typeface="Trebuchet MS"/>
                <a:cs typeface="Trebuchet MS"/>
              </a:rPr>
              <a:t> </a:t>
            </a:r>
            <a:r>
              <a:rPr sz="2700" spc="-110" dirty="0">
                <a:latin typeface="Trebuchet MS"/>
                <a:cs typeface="Trebuchet MS"/>
              </a:rPr>
              <a:t>i</a:t>
            </a:r>
            <a:r>
              <a:rPr sz="2700" spc="-180" dirty="0">
                <a:latin typeface="Trebuchet MS"/>
                <a:cs typeface="Trebuchet MS"/>
              </a:rPr>
              <a:t>n</a:t>
            </a:r>
            <a:r>
              <a:rPr sz="2700" spc="-120" dirty="0">
                <a:latin typeface="Trebuchet MS"/>
                <a:cs typeface="Trebuchet MS"/>
              </a:rPr>
              <a:t>d</a:t>
            </a:r>
            <a:r>
              <a:rPr sz="2700" spc="-160" dirty="0">
                <a:latin typeface="Trebuchet MS"/>
                <a:cs typeface="Trebuchet MS"/>
              </a:rPr>
              <a:t>ep</a:t>
            </a:r>
            <a:r>
              <a:rPr sz="2700" spc="-150" dirty="0">
                <a:latin typeface="Trebuchet MS"/>
                <a:cs typeface="Trebuchet MS"/>
              </a:rPr>
              <a:t>e</a:t>
            </a:r>
            <a:r>
              <a:rPr sz="2700" spc="-145" dirty="0">
                <a:latin typeface="Trebuchet MS"/>
                <a:cs typeface="Trebuchet MS"/>
              </a:rPr>
              <a:t>n</a:t>
            </a:r>
            <a:r>
              <a:rPr sz="2700" spc="-140" dirty="0">
                <a:latin typeface="Trebuchet MS"/>
                <a:cs typeface="Trebuchet MS"/>
              </a:rPr>
              <a:t>d</a:t>
            </a:r>
            <a:r>
              <a:rPr sz="2700" spc="-150" dirty="0">
                <a:latin typeface="Trebuchet MS"/>
                <a:cs typeface="Trebuchet MS"/>
              </a:rPr>
              <a:t>e</a:t>
            </a:r>
            <a:r>
              <a:rPr sz="2700" spc="-170" dirty="0">
                <a:latin typeface="Trebuchet MS"/>
                <a:cs typeface="Trebuchet MS"/>
              </a:rPr>
              <a:t>nt</a:t>
            </a:r>
            <a:r>
              <a:rPr sz="2700" spc="-160" dirty="0">
                <a:latin typeface="Trebuchet MS"/>
                <a:cs typeface="Trebuchet MS"/>
              </a:rPr>
              <a:t> </a:t>
            </a:r>
            <a:r>
              <a:rPr sz="2700" spc="-140" dirty="0">
                <a:latin typeface="Trebuchet MS"/>
                <a:cs typeface="Trebuchet MS"/>
              </a:rPr>
              <a:t>of</a:t>
            </a:r>
            <a:r>
              <a:rPr sz="2700" spc="-85" dirty="0">
                <a:latin typeface="Trebuchet MS"/>
                <a:cs typeface="Trebuchet MS"/>
              </a:rPr>
              <a:t> </a:t>
            </a:r>
            <a:r>
              <a:rPr sz="2700" spc="-190" dirty="0">
                <a:latin typeface="Trebuchet MS"/>
                <a:cs typeface="Trebuchet MS"/>
              </a:rPr>
              <a:t>a</a:t>
            </a:r>
            <a:r>
              <a:rPr sz="2700" spc="-240" dirty="0">
                <a:latin typeface="Trebuchet MS"/>
                <a:cs typeface="Trebuchet MS"/>
              </a:rPr>
              <a:t>n</a:t>
            </a:r>
            <a:r>
              <a:rPr sz="2700" spc="-114" dirty="0">
                <a:latin typeface="Trebuchet MS"/>
                <a:cs typeface="Trebuchet MS"/>
              </a:rPr>
              <a:t>y </a:t>
            </a:r>
            <a:r>
              <a:rPr sz="2700" spc="-140" dirty="0">
                <a:latin typeface="Trebuchet MS"/>
                <a:cs typeface="Trebuchet MS"/>
              </a:rPr>
              <a:t>p</a:t>
            </a:r>
            <a:r>
              <a:rPr sz="2700" spc="-50" dirty="0">
                <a:latin typeface="Trebuchet MS"/>
                <a:cs typeface="Trebuchet MS"/>
              </a:rPr>
              <a:t>r</a:t>
            </a:r>
            <a:r>
              <a:rPr sz="2700" spc="-80" dirty="0">
                <a:latin typeface="Trebuchet MS"/>
                <a:cs typeface="Trebuchet MS"/>
              </a:rPr>
              <a:t>o</a:t>
            </a:r>
            <a:r>
              <a:rPr sz="2700" spc="-90" dirty="0">
                <a:latin typeface="Trebuchet MS"/>
                <a:cs typeface="Trebuchet MS"/>
              </a:rPr>
              <a:t>g</a:t>
            </a:r>
            <a:r>
              <a:rPr sz="2700" spc="-140" dirty="0">
                <a:latin typeface="Trebuchet MS"/>
                <a:cs typeface="Trebuchet MS"/>
              </a:rPr>
              <a:t>rammi</a:t>
            </a:r>
            <a:r>
              <a:rPr sz="2700" spc="-120" dirty="0">
                <a:latin typeface="Trebuchet MS"/>
                <a:cs typeface="Trebuchet MS"/>
              </a:rPr>
              <a:t>n</a:t>
            </a:r>
            <a:r>
              <a:rPr sz="2700" spc="-200" dirty="0">
                <a:latin typeface="Trebuchet MS"/>
                <a:cs typeface="Trebuchet MS"/>
              </a:rPr>
              <a:t>g</a:t>
            </a:r>
            <a:r>
              <a:rPr sz="2700" spc="-145" dirty="0">
                <a:latin typeface="Trebuchet MS"/>
                <a:cs typeface="Trebuchet MS"/>
              </a:rPr>
              <a:t> </a:t>
            </a:r>
            <a:r>
              <a:rPr sz="2700" spc="-165" dirty="0">
                <a:latin typeface="Trebuchet MS"/>
                <a:cs typeface="Trebuchet MS"/>
              </a:rPr>
              <a:t>c</a:t>
            </a:r>
            <a:r>
              <a:rPr sz="2700" spc="-85" dirty="0">
                <a:latin typeface="Trebuchet MS"/>
                <a:cs typeface="Trebuchet MS"/>
              </a:rPr>
              <a:t>od</a:t>
            </a:r>
            <a:r>
              <a:rPr sz="2700" spc="-40" dirty="0">
                <a:latin typeface="Trebuchet MS"/>
                <a:cs typeface="Trebuchet MS"/>
              </a:rPr>
              <a:t>e</a:t>
            </a:r>
            <a:r>
              <a:rPr sz="2700" spc="-400" dirty="0">
                <a:latin typeface="Trebuchet MS"/>
                <a:cs typeface="Trebuchet MS"/>
              </a:rPr>
              <a:t>.</a:t>
            </a:r>
            <a:endParaRPr sz="2700">
              <a:latin typeface="Trebuchet MS"/>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0661" y="1"/>
            <a:ext cx="9147810" cy="6861175"/>
            <a:chOff x="-3339" y="0"/>
            <a:chExt cx="9147810" cy="6861175"/>
          </a:xfrm>
        </p:grpSpPr>
        <p:pic>
          <p:nvPicPr>
            <p:cNvPr id="3" name="object 3"/>
            <p:cNvPicPr/>
            <p:nvPr/>
          </p:nvPicPr>
          <p:blipFill>
            <a:blip r:embed="rId2" cstate="print"/>
            <a:stretch>
              <a:fillRect/>
            </a:stretch>
          </p:blipFill>
          <p:spPr>
            <a:xfrm>
              <a:off x="0" y="0"/>
              <a:ext cx="9144000" cy="6858000"/>
            </a:xfrm>
            <a:prstGeom prst="rect">
              <a:avLst/>
            </a:prstGeom>
          </p:spPr>
        </p:pic>
        <p:sp>
          <p:nvSpPr>
            <p:cNvPr id="4" name="object 4"/>
            <p:cNvSpPr/>
            <p:nvPr/>
          </p:nvSpPr>
          <p:spPr>
            <a:xfrm>
              <a:off x="3010" y="3556"/>
              <a:ext cx="820419" cy="819785"/>
            </a:xfrm>
            <a:custGeom>
              <a:avLst/>
              <a:gdLst/>
              <a:ahLst/>
              <a:cxnLst/>
              <a:rect l="l" t="t" r="r" b="b"/>
              <a:pathLst>
                <a:path w="820419" h="819785">
                  <a:moveTo>
                    <a:pt x="819949" y="0"/>
                  </a:moveTo>
                  <a:lnTo>
                    <a:pt x="506" y="0"/>
                  </a:lnTo>
                  <a:lnTo>
                    <a:pt x="0" y="819404"/>
                  </a:lnTo>
                  <a:lnTo>
                    <a:pt x="505" y="819404"/>
                  </a:lnTo>
                  <a:lnTo>
                    <a:pt x="48654" y="818012"/>
                  </a:lnTo>
                  <a:lnTo>
                    <a:pt x="96070" y="813890"/>
                  </a:lnTo>
                  <a:lnTo>
                    <a:pt x="142676" y="807114"/>
                  </a:lnTo>
                  <a:lnTo>
                    <a:pt x="188396" y="797760"/>
                  </a:lnTo>
                  <a:lnTo>
                    <a:pt x="233153" y="785906"/>
                  </a:lnTo>
                  <a:lnTo>
                    <a:pt x="276870" y="771629"/>
                  </a:lnTo>
                  <a:lnTo>
                    <a:pt x="319470" y="755005"/>
                  </a:lnTo>
                  <a:lnTo>
                    <a:pt x="360876" y="736111"/>
                  </a:lnTo>
                  <a:lnTo>
                    <a:pt x="401012" y="715024"/>
                  </a:lnTo>
                  <a:lnTo>
                    <a:pt x="439800" y="691821"/>
                  </a:lnTo>
                  <a:lnTo>
                    <a:pt x="477163" y="666580"/>
                  </a:lnTo>
                  <a:lnTo>
                    <a:pt x="513026" y="639376"/>
                  </a:lnTo>
                  <a:lnTo>
                    <a:pt x="547310" y="610287"/>
                  </a:lnTo>
                  <a:lnTo>
                    <a:pt x="579940" y="579389"/>
                  </a:lnTo>
                  <a:lnTo>
                    <a:pt x="610838" y="546760"/>
                  </a:lnTo>
                  <a:lnTo>
                    <a:pt x="639927" y="512477"/>
                  </a:lnTo>
                  <a:lnTo>
                    <a:pt x="667130" y="476615"/>
                  </a:lnTo>
                  <a:lnTo>
                    <a:pt x="692372" y="439253"/>
                  </a:lnTo>
                  <a:lnTo>
                    <a:pt x="715574" y="400467"/>
                  </a:lnTo>
                  <a:lnTo>
                    <a:pt x="736660" y="360334"/>
                  </a:lnTo>
                  <a:lnTo>
                    <a:pt x="755553" y="318930"/>
                  </a:lnTo>
                  <a:lnTo>
                    <a:pt x="772177" y="276333"/>
                  </a:lnTo>
                  <a:lnTo>
                    <a:pt x="786454" y="232620"/>
                  </a:lnTo>
                  <a:lnTo>
                    <a:pt x="798307" y="187868"/>
                  </a:lnTo>
                  <a:lnTo>
                    <a:pt x="807660" y="142152"/>
                  </a:lnTo>
                  <a:lnTo>
                    <a:pt x="814436" y="95551"/>
                  </a:lnTo>
                  <a:lnTo>
                    <a:pt x="818558" y="48141"/>
                  </a:lnTo>
                  <a:lnTo>
                    <a:pt x="819949" y="0"/>
                  </a:lnTo>
                  <a:close/>
                </a:path>
              </a:pathLst>
            </a:custGeom>
            <a:solidFill>
              <a:srgbClr val="FDF9F4">
                <a:alpha val="32940"/>
              </a:srgbClr>
            </a:solidFill>
          </p:spPr>
          <p:txBody>
            <a:bodyPr wrap="square" lIns="0" tIns="0" rIns="0" bIns="0" rtlCol="0"/>
            <a:lstStyle/>
            <a:p>
              <a:endParaRPr/>
            </a:p>
          </p:txBody>
        </p:sp>
        <p:sp>
          <p:nvSpPr>
            <p:cNvPr id="5" name="object 5"/>
            <p:cNvSpPr/>
            <p:nvPr/>
          </p:nvSpPr>
          <p:spPr>
            <a:xfrm>
              <a:off x="3010" y="3556"/>
              <a:ext cx="820419" cy="819785"/>
            </a:xfrm>
            <a:custGeom>
              <a:avLst/>
              <a:gdLst/>
              <a:ahLst/>
              <a:cxnLst/>
              <a:rect l="l" t="t" r="r" b="b"/>
              <a:pathLst>
                <a:path w="820419" h="819785">
                  <a:moveTo>
                    <a:pt x="819949" y="0"/>
                  </a:moveTo>
                  <a:lnTo>
                    <a:pt x="818558" y="48141"/>
                  </a:lnTo>
                  <a:lnTo>
                    <a:pt x="814436" y="95551"/>
                  </a:lnTo>
                  <a:lnTo>
                    <a:pt x="807660" y="142152"/>
                  </a:lnTo>
                  <a:lnTo>
                    <a:pt x="798307" y="187868"/>
                  </a:lnTo>
                  <a:lnTo>
                    <a:pt x="786454" y="232620"/>
                  </a:lnTo>
                  <a:lnTo>
                    <a:pt x="772177" y="276333"/>
                  </a:lnTo>
                  <a:lnTo>
                    <a:pt x="755553" y="318930"/>
                  </a:lnTo>
                  <a:lnTo>
                    <a:pt x="736660" y="360334"/>
                  </a:lnTo>
                  <a:lnTo>
                    <a:pt x="715574" y="400467"/>
                  </a:lnTo>
                  <a:lnTo>
                    <a:pt x="692372" y="439253"/>
                  </a:lnTo>
                  <a:lnTo>
                    <a:pt x="667130" y="476615"/>
                  </a:lnTo>
                  <a:lnTo>
                    <a:pt x="639927" y="512477"/>
                  </a:lnTo>
                  <a:lnTo>
                    <a:pt x="610838" y="546760"/>
                  </a:lnTo>
                  <a:lnTo>
                    <a:pt x="579940" y="579389"/>
                  </a:lnTo>
                  <a:lnTo>
                    <a:pt x="547310" y="610287"/>
                  </a:lnTo>
                  <a:lnTo>
                    <a:pt x="513026" y="639376"/>
                  </a:lnTo>
                  <a:lnTo>
                    <a:pt x="477163" y="666580"/>
                  </a:lnTo>
                  <a:lnTo>
                    <a:pt x="439800" y="691821"/>
                  </a:lnTo>
                  <a:lnTo>
                    <a:pt x="401012" y="715024"/>
                  </a:lnTo>
                  <a:lnTo>
                    <a:pt x="360876" y="736111"/>
                  </a:lnTo>
                  <a:lnTo>
                    <a:pt x="319470" y="755005"/>
                  </a:lnTo>
                  <a:lnTo>
                    <a:pt x="276870" y="771629"/>
                  </a:lnTo>
                  <a:lnTo>
                    <a:pt x="233153" y="785906"/>
                  </a:lnTo>
                  <a:lnTo>
                    <a:pt x="188396" y="797760"/>
                  </a:lnTo>
                  <a:lnTo>
                    <a:pt x="142676" y="807114"/>
                  </a:lnTo>
                  <a:lnTo>
                    <a:pt x="96070" y="813890"/>
                  </a:lnTo>
                  <a:lnTo>
                    <a:pt x="48654" y="818012"/>
                  </a:lnTo>
                  <a:lnTo>
                    <a:pt x="505" y="819404"/>
                  </a:lnTo>
                  <a:lnTo>
                    <a:pt x="337" y="819404"/>
                  </a:lnTo>
                  <a:lnTo>
                    <a:pt x="168" y="819404"/>
                  </a:lnTo>
                  <a:lnTo>
                    <a:pt x="0" y="819404"/>
                  </a:lnTo>
                  <a:lnTo>
                    <a:pt x="506" y="0"/>
                  </a:lnTo>
                  <a:lnTo>
                    <a:pt x="819949" y="0"/>
                  </a:lnTo>
                  <a:close/>
                </a:path>
              </a:pathLst>
            </a:custGeom>
            <a:ln w="12699">
              <a:solidFill>
                <a:srgbClr val="D2C39E"/>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24967" y="3048"/>
              <a:ext cx="1789176" cy="1789176"/>
            </a:xfrm>
            <a:prstGeom prst="rect">
              <a:avLst/>
            </a:prstGeom>
          </p:spPr>
        </p:pic>
        <p:sp>
          <p:nvSpPr>
            <p:cNvPr id="7" name="object 7"/>
            <p:cNvSpPr/>
            <p:nvPr/>
          </p:nvSpPr>
          <p:spPr>
            <a:xfrm>
              <a:off x="168821" y="21081"/>
              <a:ext cx="1702435" cy="1702435"/>
            </a:xfrm>
            <a:custGeom>
              <a:avLst/>
              <a:gdLst/>
              <a:ahLst/>
              <a:cxnLst/>
              <a:rect l="l" t="t" r="r" b="b"/>
              <a:pathLst>
                <a:path w="1702435" h="1702435">
                  <a:moveTo>
                    <a:pt x="0" y="851154"/>
                  </a:moveTo>
                  <a:lnTo>
                    <a:pt x="1347" y="802859"/>
                  </a:lnTo>
                  <a:lnTo>
                    <a:pt x="5341" y="755271"/>
                  </a:lnTo>
                  <a:lnTo>
                    <a:pt x="11909" y="708461"/>
                  </a:lnTo>
                  <a:lnTo>
                    <a:pt x="20981" y="662500"/>
                  </a:lnTo>
                  <a:lnTo>
                    <a:pt x="32484" y="617462"/>
                  </a:lnTo>
                  <a:lnTo>
                    <a:pt x="46346" y="573417"/>
                  </a:lnTo>
                  <a:lnTo>
                    <a:pt x="62495" y="530438"/>
                  </a:lnTo>
                  <a:lnTo>
                    <a:pt x="80860" y="488596"/>
                  </a:lnTo>
                  <a:lnTo>
                    <a:pt x="101369" y="447964"/>
                  </a:lnTo>
                  <a:lnTo>
                    <a:pt x="123949" y="408613"/>
                  </a:lnTo>
                  <a:lnTo>
                    <a:pt x="148530" y="370615"/>
                  </a:lnTo>
                  <a:lnTo>
                    <a:pt x="175039" y="334042"/>
                  </a:lnTo>
                  <a:lnTo>
                    <a:pt x="203404" y="298966"/>
                  </a:lnTo>
                  <a:lnTo>
                    <a:pt x="233553" y="265459"/>
                  </a:lnTo>
                  <a:lnTo>
                    <a:pt x="265416" y="233593"/>
                  </a:lnTo>
                  <a:lnTo>
                    <a:pt x="298919" y="203439"/>
                  </a:lnTo>
                  <a:lnTo>
                    <a:pt x="333991" y="175070"/>
                  </a:lnTo>
                  <a:lnTo>
                    <a:pt x="370561" y="148557"/>
                  </a:lnTo>
                  <a:lnTo>
                    <a:pt x="408556" y="123973"/>
                  </a:lnTo>
                  <a:lnTo>
                    <a:pt x="447904" y="101388"/>
                  </a:lnTo>
                  <a:lnTo>
                    <a:pt x="488534" y="80876"/>
                  </a:lnTo>
                  <a:lnTo>
                    <a:pt x="530373" y="62508"/>
                  </a:lnTo>
                  <a:lnTo>
                    <a:pt x="573351" y="46355"/>
                  </a:lnTo>
                  <a:lnTo>
                    <a:pt x="617394" y="32490"/>
                  </a:lnTo>
                  <a:lnTo>
                    <a:pt x="662432" y="20985"/>
                  </a:lnTo>
                  <a:lnTo>
                    <a:pt x="708393" y="11912"/>
                  </a:lnTo>
                  <a:lnTo>
                    <a:pt x="755204" y="5342"/>
                  </a:lnTo>
                  <a:lnTo>
                    <a:pt x="802793" y="1347"/>
                  </a:lnTo>
                  <a:lnTo>
                    <a:pt x="851090" y="0"/>
                  </a:lnTo>
                  <a:lnTo>
                    <a:pt x="899386" y="1347"/>
                  </a:lnTo>
                  <a:lnTo>
                    <a:pt x="946976" y="5342"/>
                  </a:lnTo>
                  <a:lnTo>
                    <a:pt x="993786" y="11912"/>
                  </a:lnTo>
                  <a:lnTo>
                    <a:pt x="1039746" y="20985"/>
                  </a:lnTo>
                  <a:lnTo>
                    <a:pt x="1084783" y="32490"/>
                  </a:lnTo>
                  <a:lnTo>
                    <a:pt x="1128825" y="46355"/>
                  </a:lnTo>
                  <a:lnTo>
                    <a:pt x="1171801" y="62508"/>
                  </a:lnTo>
                  <a:lnTo>
                    <a:pt x="1213639" y="80876"/>
                  </a:lnTo>
                  <a:lnTo>
                    <a:pt x="1254268" y="101388"/>
                  </a:lnTo>
                  <a:lnTo>
                    <a:pt x="1293614" y="123973"/>
                  </a:lnTo>
                  <a:lnTo>
                    <a:pt x="1331607" y="148557"/>
                  </a:lnTo>
                  <a:lnTo>
                    <a:pt x="1368174" y="175070"/>
                  </a:lnTo>
                  <a:lnTo>
                    <a:pt x="1403245" y="203439"/>
                  </a:lnTo>
                  <a:lnTo>
                    <a:pt x="1436746" y="233593"/>
                  </a:lnTo>
                  <a:lnTo>
                    <a:pt x="1468606" y="265459"/>
                  </a:lnTo>
                  <a:lnTo>
                    <a:pt x="1498754" y="298966"/>
                  </a:lnTo>
                  <a:lnTo>
                    <a:pt x="1527117" y="334042"/>
                  </a:lnTo>
                  <a:lnTo>
                    <a:pt x="1553624" y="370615"/>
                  </a:lnTo>
                  <a:lnTo>
                    <a:pt x="1578203" y="408613"/>
                  </a:lnTo>
                  <a:lnTo>
                    <a:pt x="1600782" y="447964"/>
                  </a:lnTo>
                  <a:lnTo>
                    <a:pt x="1621289" y="488596"/>
                  </a:lnTo>
                  <a:lnTo>
                    <a:pt x="1639653" y="530438"/>
                  </a:lnTo>
                  <a:lnTo>
                    <a:pt x="1655801" y="573417"/>
                  </a:lnTo>
                  <a:lnTo>
                    <a:pt x="1669661" y="617462"/>
                  </a:lnTo>
                  <a:lnTo>
                    <a:pt x="1681163" y="662500"/>
                  </a:lnTo>
                  <a:lnTo>
                    <a:pt x="1690234" y="708461"/>
                  </a:lnTo>
                  <a:lnTo>
                    <a:pt x="1696802" y="755271"/>
                  </a:lnTo>
                  <a:lnTo>
                    <a:pt x="1700795" y="802859"/>
                  </a:lnTo>
                  <a:lnTo>
                    <a:pt x="1702142" y="851154"/>
                  </a:lnTo>
                  <a:lnTo>
                    <a:pt x="1700795" y="899447"/>
                  </a:lnTo>
                  <a:lnTo>
                    <a:pt x="1696802" y="947034"/>
                  </a:lnTo>
                  <a:lnTo>
                    <a:pt x="1690234" y="993843"/>
                  </a:lnTo>
                  <a:lnTo>
                    <a:pt x="1681163" y="1039800"/>
                  </a:lnTo>
                  <a:lnTo>
                    <a:pt x="1669661" y="1084835"/>
                  </a:lnTo>
                  <a:lnTo>
                    <a:pt x="1655801" y="1128876"/>
                  </a:lnTo>
                  <a:lnTo>
                    <a:pt x="1639653" y="1171850"/>
                  </a:lnTo>
                  <a:lnTo>
                    <a:pt x="1621289" y="1213687"/>
                  </a:lnTo>
                  <a:lnTo>
                    <a:pt x="1600782" y="1254314"/>
                  </a:lnTo>
                  <a:lnTo>
                    <a:pt x="1578203" y="1293659"/>
                  </a:lnTo>
                  <a:lnTo>
                    <a:pt x="1553624" y="1331651"/>
                  </a:lnTo>
                  <a:lnTo>
                    <a:pt x="1527117" y="1368218"/>
                  </a:lnTo>
                  <a:lnTo>
                    <a:pt x="1498754" y="1403287"/>
                  </a:lnTo>
                  <a:lnTo>
                    <a:pt x="1468606" y="1436788"/>
                  </a:lnTo>
                  <a:lnTo>
                    <a:pt x="1436746" y="1468647"/>
                  </a:lnTo>
                  <a:lnTo>
                    <a:pt x="1403245" y="1498795"/>
                  </a:lnTo>
                  <a:lnTo>
                    <a:pt x="1368174" y="1527157"/>
                  </a:lnTo>
                  <a:lnTo>
                    <a:pt x="1331607" y="1553664"/>
                  </a:lnTo>
                  <a:lnTo>
                    <a:pt x="1293614" y="1578242"/>
                  </a:lnTo>
                  <a:lnTo>
                    <a:pt x="1254268" y="1600821"/>
                  </a:lnTo>
                  <a:lnTo>
                    <a:pt x="1213639" y="1621328"/>
                  </a:lnTo>
                  <a:lnTo>
                    <a:pt x="1171801" y="1639691"/>
                  </a:lnTo>
                  <a:lnTo>
                    <a:pt x="1128825" y="1655839"/>
                  </a:lnTo>
                  <a:lnTo>
                    <a:pt x="1084783" y="1669700"/>
                  </a:lnTo>
                  <a:lnTo>
                    <a:pt x="1039746" y="1681201"/>
                  </a:lnTo>
                  <a:lnTo>
                    <a:pt x="993786" y="1690272"/>
                  </a:lnTo>
                  <a:lnTo>
                    <a:pt x="946976" y="1696840"/>
                  </a:lnTo>
                  <a:lnTo>
                    <a:pt x="899386" y="1700833"/>
                  </a:lnTo>
                  <a:lnTo>
                    <a:pt x="851090" y="1702181"/>
                  </a:lnTo>
                  <a:lnTo>
                    <a:pt x="802793" y="1700833"/>
                  </a:lnTo>
                  <a:lnTo>
                    <a:pt x="755204" y="1696840"/>
                  </a:lnTo>
                  <a:lnTo>
                    <a:pt x="708393" y="1690272"/>
                  </a:lnTo>
                  <a:lnTo>
                    <a:pt x="662432" y="1681201"/>
                  </a:lnTo>
                  <a:lnTo>
                    <a:pt x="617394" y="1669700"/>
                  </a:lnTo>
                  <a:lnTo>
                    <a:pt x="573351" y="1655839"/>
                  </a:lnTo>
                  <a:lnTo>
                    <a:pt x="530373" y="1639691"/>
                  </a:lnTo>
                  <a:lnTo>
                    <a:pt x="488534" y="1621328"/>
                  </a:lnTo>
                  <a:lnTo>
                    <a:pt x="447904" y="1600821"/>
                  </a:lnTo>
                  <a:lnTo>
                    <a:pt x="408556" y="1578242"/>
                  </a:lnTo>
                  <a:lnTo>
                    <a:pt x="370561" y="1553664"/>
                  </a:lnTo>
                  <a:lnTo>
                    <a:pt x="333991" y="1527157"/>
                  </a:lnTo>
                  <a:lnTo>
                    <a:pt x="298919" y="1498795"/>
                  </a:lnTo>
                  <a:lnTo>
                    <a:pt x="265416" y="1468647"/>
                  </a:lnTo>
                  <a:lnTo>
                    <a:pt x="233553" y="1436788"/>
                  </a:lnTo>
                  <a:lnTo>
                    <a:pt x="203404" y="1403287"/>
                  </a:lnTo>
                  <a:lnTo>
                    <a:pt x="175039" y="1368218"/>
                  </a:lnTo>
                  <a:lnTo>
                    <a:pt x="148530" y="1331651"/>
                  </a:lnTo>
                  <a:lnTo>
                    <a:pt x="123949" y="1293659"/>
                  </a:lnTo>
                  <a:lnTo>
                    <a:pt x="101369" y="1254314"/>
                  </a:lnTo>
                  <a:lnTo>
                    <a:pt x="80860" y="1213687"/>
                  </a:lnTo>
                  <a:lnTo>
                    <a:pt x="62495" y="1171850"/>
                  </a:lnTo>
                  <a:lnTo>
                    <a:pt x="46346" y="1128876"/>
                  </a:lnTo>
                  <a:lnTo>
                    <a:pt x="32484" y="1084835"/>
                  </a:lnTo>
                  <a:lnTo>
                    <a:pt x="20981" y="1039800"/>
                  </a:lnTo>
                  <a:lnTo>
                    <a:pt x="11909" y="993843"/>
                  </a:lnTo>
                  <a:lnTo>
                    <a:pt x="5341" y="947034"/>
                  </a:lnTo>
                  <a:lnTo>
                    <a:pt x="1347" y="899447"/>
                  </a:lnTo>
                  <a:lnTo>
                    <a:pt x="0" y="851154"/>
                  </a:lnTo>
                  <a:close/>
                </a:path>
              </a:pathLst>
            </a:custGeom>
            <a:ln w="27305">
              <a:solidFill>
                <a:srgbClr val="FFF6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67640" y="1039367"/>
              <a:ext cx="1164336" cy="1161288"/>
            </a:xfrm>
            <a:prstGeom prst="rect">
              <a:avLst/>
            </a:prstGeom>
          </p:spPr>
        </p:pic>
        <p:pic>
          <p:nvPicPr>
            <p:cNvPr id="9" name="object 9"/>
            <p:cNvPicPr/>
            <p:nvPr/>
          </p:nvPicPr>
          <p:blipFill>
            <a:blip r:embed="rId5" cstate="print"/>
            <a:stretch>
              <a:fillRect/>
            </a:stretch>
          </p:blipFill>
          <p:spPr>
            <a:xfrm>
              <a:off x="187318" y="1050633"/>
              <a:ext cx="1116813" cy="1111530"/>
            </a:xfrm>
            <a:prstGeom prst="rect">
              <a:avLst/>
            </a:prstGeom>
          </p:spPr>
        </p:pic>
        <p:sp>
          <p:nvSpPr>
            <p:cNvPr id="10" name="object 10"/>
            <p:cNvSpPr/>
            <p:nvPr/>
          </p:nvSpPr>
          <p:spPr>
            <a:xfrm>
              <a:off x="187318" y="1050633"/>
              <a:ext cx="1116965" cy="1111885"/>
            </a:xfrm>
            <a:custGeom>
              <a:avLst/>
              <a:gdLst/>
              <a:ahLst/>
              <a:cxnLst/>
              <a:rect l="l" t="t" r="r" b="b"/>
              <a:pathLst>
                <a:path w="1116965" h="1111885">
                  <a:moveTo>
                    <a:pt x="118497" y="204634"/>
                  </a:moveTo>
                  <a:lnTo>
                    <a:pt x="149786" y="168741"/>
                  </a:lnTo>
                  <a:lnTo>
                    <a:pt x="183516" y="136234"/>
                  </a:lnTo>
                  <a:lnTo>
                    <a:pt x="219451" y="107137"/>
                  </a:lnTo>
                  <a:lnTo>
                    <a:pt x="257356" y="81474"/>
                  </a:lnTo>
                  <a:lnTo>
                    <a:pt x="296996" y="59270"/>
                  </a:lnTo>
                  <a:lnTo>
                    <a:pt x="338136" y="40547"/>
                  </a:lnTo>
                  <a:lnTo>
                    <a:pt x="380539" y="25331"/>
                  </a:lnTo>
                  <a:lnTo>
                    <a:pt x="423971" y="13644"/>
                  </a:lnTo>
                  <a:lnTo>
                    <a:pt x="468197" y="5510"/>
                  </a:lnTo>
                  <a:lnTo>
                    <a:pt x="512980" y="954"/>
                  </a:lnTo>
                  <a:lnTo>
                    <a:pt x="558087" y="0"/>
                  </a:lnTo>
                  <a:lnTo>
                    <a:pt x="603281" y="2670"/>
                  </a:lnTo>
                  <a:lnTo>
                    <a:pt x="648328" y="8990"/>
                  </a:lnTo>
                  <a:lnTo>
                    <a:pt x="692991" y="18983"/>
                  </a:lnTo>
                  <a:lnTo>
                    <a:pt x="737036" y="32672"/>
                  </a:lnTo>
                  <a:lnTo>
                    <a:pt x="780228" y="50083"/>
                  </a:lnTo>
                  <a:lnTo>
                    <a:pt x="822331" y="71238"/>
                  </a:lnTo>
                  <a:lnTo>
                    <a:pt x="863109" y="96162"/>
                  </a:lnTo>
                  <a:lnTo>
                    <a:pt x="902328" y="124878"/>
                  </a:lnTo>
                  <a:lnTo>
                    <a:pt x="939023" y="156757"/>
                  </a:lnTo>
                  <a:lnTo>
                    <a:pt x="972366" y="190998"/>
                  </a:lnTo>
                  <a:lnTo>
                    <a:pt x="1002326" y="227366"/>
                  </a:lnTo>
                  <a:lnTo>
                    <a:pt x="1028875" y="265625"/>
                  </a:lnTo>
                  <a:lnTo>
                    <a:pt x="1051985" y="305541"/>
                  </a:lnTo>
                  <a:lnTo>
                    <a:pt x="1071627" y="346879"/>
                  </a:lnTo>
                  <a:lnTo>
                    <a:pt x="1087772" y="389404"/>
                  </a:lnTo>
                  <a:lnTo>
                    <a:pt x="1100392" y="432881"/>
                  </a:lnTo>
                  <a:lnTo>
                    <a:pt x="1109458" y="477076"/>
                  </a:lnTo>
                  <a:lnTo>
                    <a:pt x="1114941" y="521754"/>
                  </a:lnTo>
                  <a:lnTo>
                    <a:pt x="1116813" y="566679"/>
                  </a:lnTo>
                  <a:lnTo>
                    <a:pt x="1115045" y="611617"/>
                  </a:lnTo>
                  <a:lnTo>
                    <a:pt x="1109608" y="656333"/>
                  </a:lnTo>
                  <a:lnTo>
                    <a:pt x="1100474" y="700593"/>
                  </a:lnTo>
                  <a:lnTo>
                    <a:pt x="1087614" y="744160"/>
                  </a:lnTo>
                  <a:lnTo>
                    <a:pt x="1070999" y="786801"/>
                  </a:lnTo>
                  <a:lnTo>
                    <a:pt x="1050601" y="828281"/>
                  </a:lnTo>
                  <a:lnTo>
                    <a:pt x="1026391" y="868365"/>
                  </a:lnTo>
                  <a:lnTo>
                    <a:pt x="998340" y="906817"/>
                  </a:lnTo>
                  <a:lnTo>
                    <a:pt x="967050" y="942711"/>
                  </a:lnTo>
                  <a:lnTo>
                    <a:pt x="933321" y="975221"/>
                  </a:lnTo>
                  <a:lnTo>
                    <a:pt x="897386" y="1004323"/>
                  </a:lnTo>
                  <a:lnTo>
                    <a:pt x="859481" y="1029991"/>
                  </a:lnTo>
                  <a:lnTo>
                    <a:pt x="819842" y="1052203"/>
                  </a:lnTo>
                  <a:lnTo>
                    <a:pt x="778703" y="1070934"/>
                  </a:lnTo>
                  <a:lnTo>
                    <a:pt x="736301" y="1086160"/>
                  </a:lnTo>
                  <a:lnTo>
                    <a:pt x="692869" y="1097856"/>
                  </a:lnTo>
                  <a:lnTo>
                    <a:pt x="648644" y="1105999"/>
                  </a:lnTo>
                  <a:lnTo>
                    <a:pt x="603861" y="1110565"/>
                  </a:lnTo>
                  <a:lnTo>
                    <a:pt x="558755" y="1111530"/>
                  </a:lnTo>
                  <a:lnTo>
                    <a:pt x="513561" y="1108869"/>
                  </a:lnTo>
                  <a:lnTo>
                    <a:pt x="468514" y="1102558"/>
                  </a:lnTo>
                  <a:lnTo>
                    <a:pt x="423851" y="1092574"/>
                  </a:lnTo>
                  <a:lnTo>
                    <a:pt x="379805" y="1078891"/>
                  </a:lnTo>
                  <a:lnTo>
                    <a:pt x="336613" y="1061487"/>
                  </a:lnTo>
                  <a:lnTo>
                    <a:pt x="294509" y="1040336"/>
                  </a:lnTo>
                  <a:lnTo>
                    <a:pt x="253729" y="1015415"/>
                  </a:lnTo>
                  <a:lnTo>
                    <a:pt x="214509" y="986700"/>
                  </a:lnTo>
                  <a:lnTo>
                    <a:pt x="177813" y="954821"/>
                  </a:lnTo>
                  <a:lnTo>
                    <a:pt x="144469" y="920580"/>
                  </a:lnTo>
                  <a:lnTo>
                    <a:pt x="114507" y="884212"/>
                  </a:lnTo>
                  <a:lnTo>
                    <a:pt x="87955" y="845952"/>
                  </a:lnTo>
                  <a:lnTo>
                    <a:pt x="64843" y="806035"/>
                  </a:lnTo>
                  <a:lnTo>
                    <a:pt x="45198" y="764695"/>
                  </a:lnTo>
                  <a:lnTo>
                    <a:pt x="29050" y="722168"/>
                  </a:lnTo>
                  <a:lnTo>
                    <a:pt x="16427" y="678687"/>
                  </a:lnTo>
                  <a:lnTo>
                    <a:pt x="7358" y="634488"/>
                  </a:lnTo>
                  <a:lnTo>
                    <a:pt x="1873" y="589806"/>
                  </a:lnTo>
                  <a:lnTo>
                    <a:pt x="0" y="544874"/>
                  </a:lnTo>
                  <a:lnTo>
                    <a:pt x="1767" y="499929"/>
                  </a:lnTo>
                  <a:lnTo>
                    <a:pt x="7203" y="455204"/>
                  </a:lnTo>
                  <a:lnTo>
                    <a:pt x="16338" y="410935"/>
                  </a:lnTo>
                  <a:lnTo>
                    <a:pt x="29201" y="367355"/>
                  </a:lnTo>
                  <a:lnTo>
                    <a:pt x="45819" y="324701"/>
                  </a:lnTo>
                  <a:lnTo>
                    <a:pt x="66221" y="283206"/>
                  </a:lnTo>
                  <a:lnTo>
                    <a:pt x="90438" y="243105"/>
                  </a:lnTo>
                  <a:lnTo>
                    <a:pt x="118497" y="204634"/>
                  </a:lnTo>
                  <a:close/>
                </a:path>
                <a:path w="1116965" h="1111885">
                  <a:moveTo>
                    <a:pt x="220478" y="286041"/>
                  </a:moveTo>
                  <a:lnTo>
                    <a:pt x="193857" y="323455"/>
                  </a:lnTo>
                  <a:lnTo>
                    <a:pt x="171956" y="362810"/>
                  </a:lnTo>
                  <a:lnTo>
                    <a:pt x="154731" y="403741"/>
                  </a:lnTo>
                  <a:lnTo>
                    <a:pt x="142134" y="445881"/>
                  </a:lnTo>
                  <a:lnTo>
                    <a:pt x="134120" y="488865"/>
                  </a:lnTo>
                  <a:lnTo>
                    <a:pt x="130642" y="532328"/>
                  </a:lnTo>
                  <a:lnTo>
                    <a:pt x="131656" y="575903"/>
                  </a:lnTo>
                  <a:lnTo>
                    <a:pt x="137113" y="619227"/>
                  </a:lnTo>
                  <a:lnTo>
                    <a:pt x="146970" y="661933"/>
                  </a:lnTo>
                  <a:lnTo>
                    <a:pt x="161179" y="703655"/>
                  </a:lnTo>
                  <a:lnTo>
                    <a:pt x="179695" y="744028"/>
                  </a:lnTo>
                  <a:lnTo>
                    <a:pt x="202471" y="782686"/>
                  </a:lnTo>
                  <a:lnTo>
                    <a:pt x="229462" y="819265"/>
                  </a:lnTo>
                  <a:lnTo>
                    <a:pt x="260621" y="853397"/>
                  </a:lnTo>
                  <a:lnTo>
                    <a:pt x="295903" y="884719"/>
                  </a:lnTo>
                  <a:lnTo>
                    <a:pt x="334266" y="912179"/>
                  </a:lnTo>
                  <a:lnTo>
                    <a:pt x="374454" y="934995"/>
                  </a:lnTo>
                  <a:lnTo>
                    <a:pt x="416101" y="953204"/>
                  </a:lnTo>
                  <a:lnTo>
                    <a:pt x="458842" y="966841"/>
                  </a:lnTo>
                  <a:lnTo>
                    <a:pt x="502309" y="975943"/>
                  </a:lnTo>
                  <a:lnTo>
                    <a:pt x="546136" y="980546"/>
                  </a:lnTo>
                  <a:lnTo>
                    <a:pt x="589958" y="980687"/>
                  </a:lnTo>
                  <a:lnTo>
                    <a:pt x="633407" y="976403"/>
                  </a:lnTo>
                  <a:lnTo>
                    <a:pt x="676118" y="967728"/>
                  </a:lnTo>
                  <a:lnTo>
                    <a:pt x="717723" y="954701"/>
                  </a:lnTo>
                  <a:lnTo>
                    <a:pt x="757858" y="937356"/>
                  </a:lnTo>
                  <a:lnTo>
                    <a:pt x="796155" y="915731"/>
                  </a:lnTo>
                  <a:lnTo>
                    <a:pt x="832249" y="889862"/>
                  </a:lnTo>
                  <a:lnTo>
                    <a:pt x="865772" y="859785"/>
                  </a:lnTo>
                  <a:lnTo>
                    <a:pt x="896359" y="825537"/>
                  </a:lnTo>
                  <a:lnTo>
                    <a:pt x="922982" y="788101"/>
                  </a:lnTo>
                  <a:lnTo>
                    <a:pt x="944884" y="748730"/>
                  </a:lnTo>
                  <a:lnTo>
                    <a:pt x="962112" y="707789"/>
                  </a:lnTo>
                  <a:lnTo>
                    <a:pt x="974710" y="665643"/>
                  </a:lnTo>
                  <a:lnTo>
                    <a:pt x="982725" y="622657"/>
                  </a:lnTo>
                  <a:lnTo>
                    <a:pt x="986204" y="579196"/>
                  </a:lnTo>
                  <a:lnTo>
                    <a:pt x="985192" y="535624"/>
                  </a:lnTo>
                  <a:lnTo>
                    <a:pt x="979734" y="492307"/>
                  </a:lnTo>
                  <a:lnTo>
                    <a:pt x="969878" y="449609"/>
                  </a:lnTo>
                  <a:lnTo>
                    <a:pt x="955670" y="407895"/>
                  </a:lnTo>
                  <a:lnTo>
                    <a:pt x="937154" y="367530"/>
                  </a:lnTo>
                  <a:lnTo>
                    <a:pt x="914378" y="328880"/>
                  </a:lnTo>
                  <a:lnTo>
                    <a:pt x="887387" y="292308"/>
                  </a:lnTo>
                  <a:lnTo>
                    <a:pt x="856228" y="258179"/>
                  </a:lnTo>
                  <a:lnTo>
                    <a:pt x="820946" y="226859"/>
                  </a:lnTo>
                  <a:lnTo>
                    <a:pt x="782581" y="199399"/>
                  </a:lnTo>
                  <a:lnTo>
                    <a:pt x="742391" y="176583"/>
                  </a:lnTo>
                  <a:lnTo>
                    <a:pt x="700742" y="158375"/>
                  </a:lnTo>
                  <a:lnTo>
                    <a:pt x="658000" y="144737"/>
                  </a:lnTo>
                  <a:lnTo>
                    <a:pt x="614531" y="135635"/>
                  </a:lnTo>
                  <a:lnTo>
                    <a:pt x="570703" y="131032"/>
                  </a:lnTo>
                  <a:lnTo>
                    <a:pt x="526880" y="130891"/>
                  </a:lnTo>
                  <a:lnTo>
                    <a:pt x="483431" y="135175"/>
                  </a:lnTo>
                  <a:lnTo>
                    <a:pt x="440719" y="143850"/>
                  </a:lnTo>
                  <a:lnTo>
                    <a:pt x="399113" y="156877"/>
                  </a:lnTo>
                  <a:lnTo>
                    <a:pt x="358979" y="174222"/>
                  </a:lnTo>
                  <a:lnTo>
                    <a:pt x="320681" y="195847"/>
                  </a:lnTo>
                  <a:lnTo>
                    <a:pt x="284588" y="221716"/>
                  </a:lnTo>
                  <a:lnTo>
                    <a:pt x="251064" y="251793"/>
                  </a:lnTo>
                  <a:lnTo>
                    <a:pt x="220478" y="286041"/>
                  </a:lnTo>
                  <a:close/>
                </a:path>
              </a:pathLst>
            </a:custGeom>
            <a:ln w="12700">
              <a:solidFill>
                <a:srgbClr val="C6B791"/>
              </a:solidFill>
            </a:ln>
          </p:spPr>
          <p:txBody>
            <a:bodyPr wrap="square" lIns="0" tIns="0" rIns="0" bIns="0" rtlCol="0"/>
            <a:lstStyle/>
            <a:p>
              <a:endParaRPr/>
            </a:p>
          </p:txBody>
        </p:sp>
        <p:sp>
          <p:nvSpPr>
            <p:cNvPr id="11" name="object 11"/>
            <p:cNvSpPr/>
            <p:nvPr/>
          </p:nvSpPr>
          <p:spPr>
            <a:xfrm>
              <a:off x="1012875" y="0"/>
              <a:ext cx="8131175" cy="6858000"/>
            </a:xfrm>
            <a:custGeom>
              <a:avLst/>
              <a:gdLst/>
              <a:ahLst/>
              <a:cxnLst/>
              <a:rect l="l" t="t" r="r" b="b"/>
              <a:pathLst>
                <a:path w="8131175" h="6858000">
                  <a:moveTo>
                    <a:pt x="8131175" y="0"/>
                  </a:moveTo>
                  <a:lnTo>
                    <a:pt x="0" y="0"/>
                  </a:lnTo>
                  <a:lnTo>
                    <a:pt x="0" y="6858000"/>
                  </a:lnTo>
                  <a:lnTo>
                    <a:pt x="8131175" y="6858000"/>
                  </a:lnTo>
                  <a:lnTo>
                    <a:pt x="8131175" y="0"/>
                  </a:lnTo>
                  <a:close/>
                </a:path>
              </a:pathLst>
            </a:custGeom>
            <a:solidFill>
              <a:srgbClr val="FFFFFF"/>
            </a:solidFill>
          </p:spPr>
          <p:txBody>
            <a:bodyPr wrap="square" lIns="0" tIns="0" rIns="0" bIns="0" rtlCol="0"/>
            <a:lstStyle/>
            <a:p>
              <a:endParaRPr/>
            </a:p>
          </p:txBody>
        </p:sp>
        <p:pic>
          <p:nvPicPr>
            <p:cNvPr id="12" name="object 12"/>
            <p:cNvPicPr/>
            <p:nvPr/>
          </p:nvPicPr>
          <p:blipFill>
            <a:blip r:embed="rId6" cstate="print"/>
            <a:stretch>
              <a:fillRect/>
            </a:stretch>
          </p:blipFill>
          <p:spPr>
            <a:xfrm>
              <a:off x="935735" y="0"/>
              <a:ext cx="158496" cy="6857999"/>
            </a:xfrm>
            <a:prstGeom prst="rect">
              <a:avLst/>
            </a:prstGeom>
          </p:spPr>
        </p:pic>
        <p:sp>
          <p:nvSpPr>
            <p:cNvPr id="13" name="object 13"/>
            <p:cNvSpPr/>
            <p:nvPr/>
          </p:nvSpPr>
          <p:spPr>
            <a:xfrm>
              <a:off x="1014984"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grpSp>
      <p:pic>
        <p:nvPicPr>
          <p:cNvPr id="14" name="object 14"/>
          <p:cNvPicPr/>
          <p:nvPr/>
        </p:nvPicPr>
        <p:blipFill>
          <a:blip r:embed="rId7" cstate="print"/>
          <a:stretch>
            <a:fillRect/>
          </a:stretch>
        </p:blipFill>
        <p:spPr>
          <a:xfrm>
            <a:off x="2709672" y="371856"/>
            <a:ext cx="5154168" cy="838200"/>
          </a:xfrm>
          <a:prstGeom prst="rect">
            <a:avLst/>
          </a:prstGeom>
        </p:spPr>
      </p:pic>
      <p:sp>
        <p:nvSpPr>
          <p:cNvPr id="15" name="object 15"/>
          <p:cNvSpPr txBox="1">
            <a:spLocks noGrp="1"/>
          </p:cNvSpPr>
          <p:nvPr>
            <p:ph type="title"/>
          </p:nvPr>
        </p:nvSpPr>
        <p:spPr>
          <a:xfrm>
            <a:off x="3038983" y="507569"/>
            <a:ext cx="4498340" cy="636905"/>
          </a:xfrm>
          <a:prstGeom prst="rect">
            <a:avLst/>
          </a:prstGeom>
        </p:spPr>
        <p:txBody>
          <a:bodyPr vert="horz" wrap="square" lIns="0" tIns="13970" rIns="0" bIns="0" rtlCol="0" anchor="ctr">
            <a:spAutoFit/>
          </a:bodyPr>
          <a:lstStyle/>
          <a:p>
            <a:pPr marL="12700">
              <a:lnSpc>
                <a:spcPct val="100000"/>
              </a:lnSpc>
              <a:spcBef>
                <a:spcPts val="110"/>
              </a:spcBef>
            </a:pPr>
            <a:r>
              <a:rPr sz="4000" spc="580" dirty="0"/>
              <a:t>A</a:t>
            </a:r>
            <a:r>
              <a:rPr sz="4000" spc="25" dirty="0"/>
              <a:t>l</a:t>
            </a:r>
            <a:r>
              <a:rPr sz="4000" dirty="0"/>
              <a:t>g</a:t>
            </a:r>
            <a:r>
              <a:rPr sz="4000" spc="15" dirty="0"/>
              <a:t>orit</a:t>
            </a:r>
            <a:r>
              <a:rPr sz="4000" spc="5" dirty="0"/>
              <a:t>h</a:t>
            </a:r>
            <a:r>
              <a:rPr sz="4000" spc="400" dirty="0"/>
              <a:t>m</a:t>
            </a:r>
            <a:r>
              <a:rPr sz="4000" spc="-540" dirty="0"/>
              <a:t> </a:t>
            </a:r>
            <a:r>
              <a:rPr sz="4000" spc="580" dirty="0"/>
              <a:t>A</a:t>
            </a:r>
            <a:r>
              <a:rPr sz="4000" spc="-50" dirty="0"/>
              <a:t>na</a:t>
            </a:r>
            <a:r>
              <a:rPr sz="4000" spc="-90" dirty="0"/>
              <a:t>l</a:t>
            </a:r>
            <a:r>
              <a:rPr sz="4000" spc="-60" dirty="0"/>
              <a:t>y</a:t>
            </a:r>
            <a:r>
              <a:rPr sz="4000" spc="-65" dirty="0"/>
              <a:t>s</a:t>
            </a:r>
            <a:r>
              <a:rPr sz="4000" spc="-60" dirty="0"/>
              <a:t>is</a:t>
            </a:r>
            <a:endParaRPr sz="4000"/>
          </a:p>
        </p:txBody>
      </p:sp>
      <p:sp>
        <p:nvSpPr>
          <p:cNvPr id="16" name="object 16"/>
          <p:cNvSpPr txBox="1"/>
          <p:nvPr/>
        </p:nvSpPr>
        <p:spPr>
          <a:xfrm>
            <a:off x="3121278" y="1466165"/>
            <a:ext cx="6623684" cy="2009139"/>
          </a:xfrm>
          <a:prstGeom prst="rect">
            <a:avLst/>
          </a:prstGeom>
        </p:spPr>
        <p:txBody>
          <a:bodyPr vert="horz" wrap="square" lIns="0" tIns="12065" rIns="0" bIns="0" rtlCol="0">
            <a:spAutoFit/>
          </a:bodyPr>
          <a:lstStyle/>
          <a:p>
            <a:pPr marL="295910" marR="5080" indent="-283845">
              <a:spcBef>
                <a:spcPts val="95"/>
              </a:spcBef>
              <a:buClr>
                <a:srgbClr val="3891A7"/>
              </a:buClr>
              <a:buSzPct val="79687"/>
              <a:buFont typeface="Segoe UI Symbol"/>
              <a:buChar char="⚫"/>
              <a:tabLst>
                <a:tab pos="296545" algn="l"/>
              </a:tabLst>
            </a:pPr>
            <a:r>
              <a:rPr sz="3200" spc="45" dirty="0">
                <a:latin typeface="Trebuchet MS"/>
                <a:cs typeface="Trebuchet MS"/>
              </a:rPr>
              <a:t>An</a:t>
            </a:r>
            <a:r>
              <a:rPr sz="3200" spc="-90" dirty="0">
                <a:latin typeface="Trebuchet MS"/>
                <a:cs typeface="Trebuchet MS"/>
              </a:rPr>
              <a:t> </a:t>
            </a:r>
            <a:r>
              <a:rPr sz="3200" spc="-250" dirty="0">
                <a:latin typeface="Trebuchet MS"/>
                <a:cs typeface="Trebuchet MS"/>
              </a:rPr>
              <a:t>al</a:t>
            </a:r>
            <a:r>
              <a:rPr sz="3200" spc="-330" dirty="0">
                <a:latin typeface="Trebuchet MS"/>
                <a:cs typeface="Trebuchet MS"/>
              </a:rPr>
              <a:t>g</a:t>
            </a:r>
            <a:r>
              <a:rPr sz="3200" spc="30" dirty="0">
                <a:latin typeface="Trebuchet MS"/>
                <a:cs typeface="Trebuchet MS"/>
              </a:rPr>
              <a:t>o</a:t>
            </a:r>
            <a:r>
              <a:rPr sz="3200" spc="-150" dirty="0">
                <a:latin typeface="Trebuchet MS"/>
                <a:cs typeface="Trebuchet MS"/>
              </a:rPr>
              <a:t>rithm</a:t>
            </a:r>
            <a:r>
              <a:rPr sz="3200" spc="-90" dirty="0">
                <a:latin typeface="Trebuchet MS"/>
                <a:cs typeface="Trebuchet MS"/>
              </a:rPr>
              <a:t> </a:t>
            </a:r>
            <a:r>
              <a:rPr sz="3200" spc="-125" dirty="0">
                <a:latin typeface="Trebuchet MS"/>
                <a:cs typeface="Trebuchet MS"/>
              </a:rPr>
              <a:t>i</a:t>
            </a:r>
            <a:r>
              <a:rPr sz="3200" spc="-165" dirty="0">
                <a:latin typeface="Trebuchet MS"/>
                <a:cs typeface="Trebuchet MS"/>
              </a:rPr>
              <a:t>s</a:t>
            </a:r>
            <a:r>
              <a:rPr sz="3200" spc="-65" dirty="0">
                <a:latin typeface="Trebuchet MS"/>
                <a:cs typeface="Trebuchet MS"/>
              </a:rPr>
              <a:t> </a:t>
            </a:r>
            <a:r>
              <a:rPr sz="3200" spc="-190" dirty="0">
                <a:latin typeface="Trebuchet MS"/>
                <a:cs typeface="Trebuchet MS"/>
              </a:rPr>
              <a:t>said</a:t>
            </a:r>
            <a:r>
              <a:rPr sz="3200" spc="-75" dirty="0">
                <a:latin typeface="Trebuchet MS"/>
                <a:cs typeface="Trebuchet MS"/>
              </a:rPr>
              <a:t> </a:t>
            </a:r>
            <a:r>
              <a:rPr sz="3200" spc="-215" dirty="0">
                <a:latin typeface="Trebuchet MS"/>
                <a:cs typeface="Trebuchet MS"/>
              </a:rPr>
              <a:t>t</a:t>
            </a:r>
            <a:r>
              <a:rPr sz="3200" spc="45" dirty="0">
                <a:latin typeface="Trebuchet MS"/>
                <a:cs typeface="Trebuchet MS"/>
              </a:rPr>
              <a:t>o</a:t>
            </a:r>
            <a:r>
              <a:rPr sz="3200" spc="-70" dirty="0">
                <a:latin typeface="Trebuchet MS"/>
                <a:cs typeface="Trebuchet MS"/>
              </a:rPr>
              <a:t> </a:t>
            </a:r>
            <a:r>
              <a:rPr sz="3200" spc="-185" dirty="0">
                <a:latin typeface="Trebuchet MS"/>
                <a:cs typeface="Trebuchet MS"/>
              </a:rPr>
              <a:t>b</a:t>
            </a:r>
            <a:r>
              <a:rPr sz="3200" spc="-220" dirty="0">
                <a:latin typeface="Trebuchet MS"/>
                <a:cs typeface="Trebuchet MS"/>
              </a:rPr>
              <a:t>e</a:t>
            </a:r>
            <a:r>
              <a:rPr sz="3200" spc="-80" dirty="0">
                <a:latin typeface="Trebuchet MS"/>
                <a:cs typeface="Trebuchet MS"/>
              </a:rPr>
              <a:t> </a:t>
            </a:r>
            <a:r>
              <a:rPr sz="3200" spc="-215" dirty="0">
                <a:latin typeface="Trebuchet MS"/>
                <a:cs typeface="Trebuchet MS"/>
              </a:rPr>
              <a:t>e</a:t>
            </a:r>
            <a:r>
              <a:rPr sz="3200" spc="-385" dirty="0">
                <a:latin typeface="Trebuchet MS"/>
                <a:cs typeface="Trebuchet MS"/>
              </a:rPr>
              <a:t>f</a:t>
            </a:r>
            <a:r>
              <a:rPr sz="3200" spc="-400" dirty="0">
                <a:latin typeface="Trebuchet MS"/>
                <a:cs typeface="Trebuchet MS"/>
              </a:rPr>
              <a:t>f</a:t>
            </a:r>
            <a:r>
              <a:rPr sz="3200" spc="-155" dirty="0">
                <a:latin typeface="Trebuchet MS"/>
                <a:cs typeface="Trebuchet MS"/>
              </a:rPr>
              <a:t>i</a:t>
            </a:r>
            <a:r>
              <a:rPr sz="3200" spc="-270" dirty="0">
                <a:latin typeface="Trebuchet MS"/>
                <a:cs typeface="Trebuchet MS"/>
              </a:rPr>
              <a:t>c</a:t>
            </a:r>
            <a:r>
              <a:rPr sz="3200" spc="-180" dirty="0">
                <a:latin typeface="Trebuchet MS"/>
                <a:cs typeface="Trebuchet MS"/>
              </a:rPr>
              <a:t>ie</a:t>
            </a:r>
            <a:r>
              <a:rPr sz="3200" spc="-225" dirty="0">
                <a:latin typeface="Trebuchet MS"/>
                <a:cs typeface="Trebuchet MS"/>
              </a:rPr>
              <a:t>n</a:t>
            </a:r>
            <a:r>
              <a:rPr sz="3200" spc="-204" dirty="0">
                <a:latin typeface="Trebuchet MS"/>
                <a:cs typeface="Trebuchet MS"/>
              </a:rPr>
              <a:t>t</a:t>
            </a:r>
            <a:r>
              <a:rPr sz="3200" spc="-65" dirty="0">
                <a:latin typeface="Trebuchet MS"/>
                <a:cs typeface="Trebuchet MS"/>
              </a:rPr>
              <a:t> </a:t>
            </a:r>
            <a:r>
              <a:rPr sz="3200" spc="-229" dirty="0">
                <a:latin typeface="Trebuchet MS"/>
                <a:cs typeface="Trebuchet MS"/>
              </a:rPr>
              <a:t>an</a:t>
            </a:r>
            <a:r>
              <a:rPr sz="3200" spc="-110" dirty="0">
                <a:latin typeface="Trebuchet MS"/>
                <a:cs typeface="Trebuchet MS"/>
              </a:rPr>
              <a:t>d  </a:t>
            </a:r>
            <a:r>
              <a:rPr sz="3200" spc="-295" dirty="0">
                <a:latin typeface="Trebuchet MS"/>
                <a:cs typeface="Trebuchet MS"/>
              </a:rPr>
              <a:t>fast,</a:t>
            </a:r>
            <a:endParaRPr sz="3200">
              <a:latin typeface="Trebuchet MS"/>
              <a:cs typeface="Trebuchet MS"/>
            </a:endParaRPr>
          </a:p>
          <a:p>
            <a:pPr marL="570230" lvl="1" indent="-238125">
              <a:spcBef>
                <a:spcPts val="615"/>
              </a:spcBef>
              <a:buClr>
                <a:srgbClr val="3891A7"/>
              </a:buClr>
              <a:buFont typeface="Verdana"/>
              <a:buChar char="◦"/>
              <a:tabLst>
                <a:tab pos="570865" algn="l"/>
              </a:tabLst>
            </a:pPr>
            <a:r>
              <a:rPr sz="2800" spc="-185" dirty="0">
                <a:latin typeface="Trebuchet MS"/>
                <a:cs typeface="Trebuchet MS"/>
              </a:rPr>
              <a:t>i</a:t>
            </a:r>
            <a:r>
              <a:rPr sz="2800" spc="-335" dirty="0">
                <a:latin typeface="Trebuchet MS"/>
                <a:cs typeface="Trebuchet MS"/>
              </a:rPr>
              <a:t>f</a:t>
            </a:r>
            <a:r>
              <a:rPr sz="2800" spc="-110" dirty="0">
                <a:latin typeface="Trebuchet MS"/>
                <a:cs typeface="Trebuchet MS"/>
              </a:rPr>
              <a:t> </a:t>
            </a:r>
            <a:r>
              <a:rPr sz="2800" spc="-185" dirty="0">
                <a:latin typeface="Trebuchet MS"/>
                <a:cs typeface="Trebuchet MS"/>
              </a:rPr>
              <a:t>i</a:t>
            </a:r>
            <a:r>
              <a:rPr sz="2800" spc="-180" dirty="0">
                <a:latin typeface="Trebuchet MS"/>
                <a:cs typeface="Trebuchet MS"/>
              </a:rPr>
              <a:t>t</a:t>
            </a:r>
            <a:r>
              <a:rPr sz="2800" spc="-75" dirty="0">
                <a:latin typeface="Trebuchet MS"/>
                <a:cs typeface="Trebuchet MS"/>
              </a:rPr>
              <a:t> </a:t>
            </a:r>
            <a:r>
              <a:rPr sz="2800" spc="-170" dirty="0">
                <a:latin typeface="Trebuchet MS"/>
                <a:cs typeface="Trebuchet MS"/>
              </a:rPr>
              <a:t>ta</a:t>
            </a:r>
            <a:r>
              <a:rPr sz="2800" spc="-260" dirty="0">
                <a:latin typeface="Trebuchet MS"/>
                <a:cs typeface="Trebuchet MS"/>
              </a:rPr>
              <a:t>k</a:t>
            </a:r>
            <a:r>
              <a:rPr sz="2800" spc="-120" dirty="0">
                <a:latin typeface="Trebuchet MS"/>
                <a:cs typeface="Trebuchet MS"/>
              </a:rPr>
              <a:t>es</a:t>
            </a:r>
            <a:r>
              <a:rPr sz="2800" spc="-105" dirty="0">
                <a:latin typeface="Trebuchet MS"/>
                <a:cs typeface="Trebuchet MS"/>
              </a:rPr>
              <a:t> </a:t>
            </a:r>
            <a:r>
              <a:rPr sz="2800" spc="-215" dirty="0">
                <a:latin typeface="Trebuchet MS"/>
                <a:cs typeface="Trebuchet MS"/>
              </a:rPr>
              <a:t>l</a:t>
            </a:r>
            <a:r>
              <a:rPr sz="2800" spc="-100" dirty="0">
                <a:latin typeface="Trebuchet MS"/>
                <a:cs typeface="Trebuchet MS"/>
              </a:rPr>
              <a:t>ess</a:t>
            </a:r>
            <a:r>
              <a:rPr sz="2800" spc="-105" dirty="0">
                <a:latin typeface="Trebuchet MS"/>
                <a:cs typeface="Trebuchet MS"/>
              </a:rPr>
              <a:t> </a:t>
            </a:r>
            <a:r>
              <a:rPr sz="2800" spc="-210" dirty="0">
                <a:latin typeface="Trebuchet MS"/>
                <a:cs typeface="Trebuchet MS"/>
              </a:rPr>
              <a:t>t</a:t>
            </a:r>
            <a:r>
              <a:rPr sz="2800" spc="-145" dirty="0">
                <a:latin typeface="Trebuchet MS"/>
                <a:cs typeface="Trebuchet MS"/>
              </a:rPr>
              <a:t>i</a:t>
            </a:r>
            <a:r>
              <a:rPr sz="2800" spc="-175" dirty="0">
                <a:latin typeface="Trebuchet MS"/>
                <a:cs typeface="Trebuchet MS"/>
              </a:rPr>
              <a:t>me</a:t>
            </a:r>
            <a:r>
              <a:rPr sz="2800" spc="-85" dirty="0">
                <a:latin typeface="Trebuchet MS"/>
                <a:cs typeface="Trebuchet MS"/>
              </a:rPr>
              <a:t> </a:t>
            </a:r>
            <a:r>
              <a:rPr sz="2800" spc="-65" dirty="0">
                <a:latin typeface="Trebuchet MS"/>
                <a:cs typeface="Trebuchet MS"/>
              </a:rPr>
              <a:t>to</a:t>
            </a:r>
            <a:r>
              <a:rPr sz="2800" spc="-70" dirty="0">
                <a:latin typeface="Trebuchet MS"/>
                <a:cs typeface="Trebuchet MS"/>
              </a:rPr>
              <a:t> </a:t>
            </a:r>
            <a:r>
              <a:rPr sz="2800" spc="-95" dirty="0">
                <a:latin typeface="Trebuchet MS"/>
                <a:cs typeface="Trebuchet MS"/>
              </a:rPr>
              <a:t>e</a:t>
            </a:r>
            <a:r>
              <a:rPr sz="2800" spc="-155" dirty="0">
                <a:latin typeface="Trebuchet MS"/>
                <a:cs typeface="Trebuchet MS"/>
              </a:rPr>
              <a:t>x</a:t>
            </a:r>
            <a:r>
              <a:rPr sz="2800" spc="-165" dirty="0">
                <a:latin typeface="Trebuchet MS"/>
                <a:cs typeface="Trebuchet MS"/>
              </a:rPr>
              <a:t>ecute</a:t>
            </a:r>
            <a:endParaRPr sz="2800">
              <a:latin typeface="Trebuchet MS"/>
              <a:cs typeface="Trebuchet MS"/>
            </a:endParaRPr>
          </a:p>
          <a:p>
            <a:pPr marL="570230" lvl="1" indent="-238125">
              <a:spcBef>
                <a:spcPts val="605"/>
              </a:spcBef>
              <a:buClr>
                <a:srgbClr val="3891A7"/>
              </a:buClr>
              <a:buFont typeface="Verdana"/>
              <a:buChar char="◦"/>
              <a:tabLst>
                <a:tab pos="570865" algn="l"/>
              </a:tabLst>
            </a:pPr>
            <a:r>
              <a:rPr sz="2800" spc="-80" dirty="0">
                <a:latin typeface="Trebuchet MS"/>
                <a:cs typeface="Trebuchet MS"/>
              </a:rPr>
              <a:t>co</a:t>
            </a:r>
            <a:r>
              <a:rPr sz="2800" spc="-75" dirty="0">
                <a:latin typeface="Trebuchet MS"/>
                <a:cs typeface="Trebuchet MS"/>
              </a:rPr>
              <a:t>n</a:t>
            </a:r>
            <a:r>
              <a:rPr sz="2800" spc="-80" dirty="0">
                <a:latin typeface="Trebuchet MS"/>
                <a:cs typeface="Trebuchet MS"/>
              </a:rPr>
              <a:t>s</a:t>
            </a:r>
            <a:r>
              <a:rPr sz="2800" spc="-100" dirty="0">
                <a:latin typeface="Trebuchet MS"/>
                <a:cs typeface="Trebuchet MS"/>
              </a:rPr>
              <a:t>u</a:t>
            </a:r>
            <a:r>
              <a:rPr sz="2800" spc="-135" dirty="0">
                <a:latin typeface="Trebuchet MS"/>
                <a:cs typeface="Trebuchet MS"/>
              </a:rPr>
              <a:t>mes</a:t>
            </a:r>
            <a:r>
              <a:rPr sz="2800" spc="-160" dirty="0">
                <a:latin typeface="Trebuchet MS"/>
                <a:cs typeface="Trebuchet MS"/>
              </a:rPr>
              <a:t> </a:t>
            </a:r>
            <a:r>
              <a:rPr sz="2800" spc="-215" dirty="0">
                <a:latin typeface="Trebuchet MS"/>
                <a:cs typeface="Trebuchet MS"/>
              </a:rPr>
              <a:t>l</a:t>
            </a:r>
            <a:r>
              <a:rPr sz="2800" spc="-100" dirty="0">
                <a:latin typeface="Trebuchet MS"/>
                <a:cs typeface="Trebuchet MS"/>
              </a:rPr>
              <a:t>ess</a:t>
            </a:r>
            <a:r>
              <a:rPr sz="2800" spc="-105" dirty="0">
                <a:latin typeface="Trebuchet MS"/>
                <a:cs typeface="Trebuchet MS"/>
              </a:rPr>
              <a:t> </a:t>
            </a:r>
            <a:r>
              <a:rPr sz="2800" spc="-160" dirty="0">
                <a:latin typeface="Trebuchet MS"/>
                <a:cs typeface="Trebuchet MS"/>
              </a:rPr>
              <a:t>me</a:t>
            </a:r>
            <a:r>
              <a:rPr sz="2800" spc="-204" dirty="0">
                <a:latin typeface="Trebuchet MS"/>
                <a:cs typeface="Trebuchet MS"/>
              </a:rPr>
              <a:t>m</a:t>
            </a:r>
            <a:r>
              <a:rPr sz="2800" spc="50" dirty="0">
                <a:latin typeface="Trebuchet MS"/>
                <a:cs typeface="Trebuchet MS"/>
              </a:rPr>
              <a:t>o</a:t>
            </a:r>
            <a:r>
              <a:rPr sz="2800" spc="80" dirty="0">
                <a:latin typeface="Trebuchet MS"/>
                <a:cs typeface="Trebuchet MS"/>
              </a:rPr>
              <a:t>r</a:t>
            </a:r>
            <a:r>
              <a:rPr sz="2800" spc="-155" dirty="0">
                <a:latin typeface="Trebuchet MS"/>
                <a:cs typeface="Trebuchet MS"/>
              </a:rPr>
              <a:t>y</a:t>
            </a:r>
            <a:r>
              <a:rPr sz="2800" spc="-65" dirty="0">
                <a:latin typeface="Trebuchet MS"/>
                <a:cs typeface="Trebuchet MS"/>
              </a:rPr>
              <a:t> </a:t>
            </a:r>
            <a:r>
              <a:rPr sz="2800" spc="-90" dirty="0">
                <a:latin typeface="Trebuchet MS"/>
                <a:cs typeface="Trebuchet MS"/>
              </a:rPr>
              <a:t>s</a:t>
            </a:r>
            <a:r>
              <a:rPr sz="2800" spc="-114" dirty="0">
                <a:latin typeface="Trebuchet MS"/>
                <a:cs typeface="Trebuchet MS"/>
              </a:rPr>
              <a:t>p</a:t>
            </a:r>
            <a:r>
              <a:rPr sz="2800" spc="-200" dirty="0">
                <a:latin typeface="Trebuchet MS"/>
                <a:cs typeface="Trebuchet MS"/>
              </a:rPr>
              <a:t>ac</a:t>
            </a:r>
            <a:r>
              <a:rPr sz="2800" spc="-175" dirty="0">
                <a:latin typeface="Trebuchet MS"/>
                <a:cs typeface="Trebuchet MS"/>
              </a:rPr>
              <a:t>e</a:t>
            </a:r>
            <a:r>
              <a:rPr sz="2800" spc="-415" dirty="0">
                <a:latin typeface="Trebuchet MS"/>
                <a:cs typeface="Trebuchet MS"/>
              </a:rPr>
              <a:t>.</a:t>
            </a:r>
            <a:endParaRPr sz="2800">
              <a:latin typeface="Trebuchet MS"/>
              <a:cs typeface="Trebuchet MS"/>
            </a:endParaRPr>
          </a:p>
        </p:txBody>
      </p:sp>
      <p:sp>
        <p:nvSpPr>
          <p:cNvPr id="17" name="object 17"/>
          <p:cNvSpPr txBox="1"/>
          <p:nvPr/>
        </p:nvSpPr>
        <p:spPr>
          <a:xfrm>
            <a:off x="8219313" y="3524454"/>
            <a:ext cx="2162810" cy="512445"/>
          </a:xfrm>
          <a:prstGeom prst="rect">
            <a:avLst/>
          </a:prstGeom>
        </p:spPr>
        <p:txBody>
          <a:bodyPr vert="horz" wrap="square" lIns="0" tIns="12065" rIns="0" bIns="0" rtlCol="0">
            <a:spAutoFit/>
          </a:bodyPr>
          <a:lstStyle/>
          <a:p>
            <a:pPr marL="12700">
              <a:spcBef>
                <a:spcPts val="95"/>
              </a:spcBef>
              <a:tabLst>
                <a:tab pos="1905635" algn="l"/>
              </a:tabLst>
            </a:pPr>
            <a:r>
              <a:rPr sz="3200" spc="-360" dirty="0">
                <a:latin typeface="Trebuchet MS"/>
                <a:cs typeface="Trebuchet MS"/>
              </a:rPr>
              <a:t>a</a:t>
            </a:r>
            <a:r>
              <a:rPr sz="3200" spc="-229" dirty="0">
                <a:latin typeface="Trebuchet MS"/>
                <a:cs typeface="Trebuchet MS"/>
              </a:rPr>
              <a:t>l</a:t>
            </a:r>
            <a:r>
              <a:rPr sz="3200" spc="-265" dirty="0">
                <a:latin typeface="Trebuchet MS"/>
                <a:cs typeface="Trebuchet MS"/>
              </a:rPr>
              <a:t>g</a:t>
            </a:r>
            <a:r>
              <a:rPr sz="3200" spc="30" dirty="0">
                <a:latin typeface="Trebuchet MS"/>
                <a:cs typeface="Trebuchet MS"/>
              </a:rPr>
              <a:t>o</a:t>
            </a:r>
            <a:r>
              <a:rPr sz="3200" spc="-125" dirty="0">
                <a:latin typeface="Trebuchet MS"/>
                <a:cs typeface="Trebuchet MS"/>
              </a:rPr>
              <a:t>rit</a:t>
            </a:r>
            <a:r>
              <a:rPr sz="3200" spc="-204" dirty="0">
                <a:latin typeface="Trebuchet MS"/>
                <a:cs typeface="Trebuchet MS"/>
              </a:rPr>
              <a:t>h</a:t>
            </a:r>
            <a:r>
              <a:rPr sz="3200" spc="-195" dirty="0">
                <a:latin typeface="Trebuchet MS"/>
                <a:cs typeface="Trebuchet MS"/>
              </a:rPr>
              <a:t>m</a:t>
            </a:r>
            <a:r>
              <a:rPr sz="3200" dirty="0">
                <a:latin typeface="Trebuchet MS"/>
                <a:cs typeface="Trebuchet MS"/>
              </a:rPr>
              <a:t>	</a:t>
            </a:r>
            <a:r>
              <a:rPr sz="3200" spc="-145" dirty="0">
                <a:latin typeface="Trebuchet MS"/>
                <a:cs typeface="Trebuchet MS"/>
              </a:rPr>
              <a:t>is</a:t>
            </a:r>
            <a:endParaRPr sz="3200">
              <a:latin typeface="Trebuchet MS"/>
              <a:cs typeface="Trebuchet MS"/>
            </a:endParaRPr>
          </a:p>
        </p:txBody>
      </p:sp>
      <p:sp>
        <p:nvSpPr>
          <p:cNvPr id="18" name="object 18"/>
          <p:cNvSpPr txBox="1"/>
          <p:nvPr/>
        </p:nvSpPr>
        <p:spPr>
          <a:xfrm>
            <a:off x="3121278" y="3524453"/>
            <a:ext cx="4781550" cy="2382062"/>
          </a:xfrm>
          <a:prstGeom prst="rect">
            <a:avLst/>
          </a:prstGeom>
        </p:spPr>
        <p:txBody>
          <a:bodyPr vert="horz" wrap="square" lIns="0" tIns="12065" rIns="0" bIns="0" rtlCol="0">
            <a:spAutoFit/>
          </a:bodyPr>
          <a:lstStyle/>
          <a:p>
            <a:pPr marL="295910" marR="5080" indent="-283845">
              <a:spcBef>
                <a:spcPts val="95"/>
              </a:spcBef>
              <a:buClr>
                <a:srgbClr val="3891A7"/>
              </a:buClr>
              <a:buSzPct val="79687"/>
              <a:buFont typeface="Segoe UI Symbol"/>
              <a:buChar char="⚫"/>
              <a:tabLst>
                <a:tab pos="296545" algn="l"/>
                <a:tab pos="1280795" algn="l"/>
                <a:tab pos="3726179" algn="l"/>
                <a:tab pos="4391025" algn="l"/>
              </a:tabLst>
            </a:pPr>
            <a:r>
              <a:rPr sz="3200" spc="-100" dirty="0">
                <a:latin typeface="Trebuchet MS"/>
                <a:cs typeface="Trebuchet MS"/>
              </a:rPr>
              <a:t>The</a:t>
            </a:r>
            <a:r>
              <a:rPr sz="3200" dirty="0">
                <a:latin typeface="Trebuchet MS"/>
                <a:cs typeface="Trebuchet MS"/>
              </a:rPr>
              <a:t>	</a:t>
            </a:r>
            <a:r>
              <a:rPr sz="3200" spc="-185" dirty="0">
                <a:latin typeface="Trebuchet MS"/>
                <a:cs typeface="Trebuchet MS"/>
              </a:rPr>
              <a:t>p</a:t>
            </a:r>
            <a:r>
              <a:rPr sz="3200" spc="-114" dirty="0">
                <a:latin typeface="Trebuchet MS"/>
                <a:cs typeface="Trebuchet MS"/>
              </a:rPr>
              <a:t>e</a:t>
            </a:r>
            <a:r>
              <a:rPr sz="3200" spc="-80" dirty="0">
                <a:latin typeface="Trebuchet MS"/>
                <a:cs typeface="Trebuchet MS"/>
              </a:rPr>
              <a:t>r</a:t>
            </a:r>
            <a:r>
              <a:rPr sz="3200" spc="-420" dirty="0">
                <a:latin typeface="Trebuchet MS"/>
                <a:cs typeface="Trebuchet MS"/>
              </a:rPr>
              <a:t>f</a:t>
            </a:r>
            <a:r>
              <a:rPr sz="3200" spc="30" dirty="0">
                <a:latin typeface="Trebuchet MS"/>
                <a:cs typeface="Trebuchet MS"/>
              </a:rPr>
              <a:t>o</a:t>
            </a:r>
            <a:r>
              <a:rPr sz="3200" spc="-55" dirty="0">
                <a:latin typeface="Trebuchet MS"/>
                <a:cs typeface="Trebuchet MS"/>
              </a:rPr>
              <a:t>r</a:t>
            </a:r>
            <a:r>
              <a:rPr sz="3200" spc="-110" dirty="0">
                <a:latin typeface="Trebuchet MS"/>
                <a:cs typeface="Trebuchet MS"/>
              </a:rPr>
              <a:t>m</a:t>
            </a:r>
            <a:r>
              <a:rPr sz="3200" spc="-340" dirty="0">
                <a:latin typeface="Trebuchet MS"/>
                <a:cs typeface="Trebuchet MS"/>
              </a:rPr>
              <a:t>a</a:t>
            </a:r>
            <a:r>
              <a:rPr sz="3200" spc="-150" dirty="0">
                <a:latin typeface="Trebuchet MS"/>
                <a:cs typeface="Trebuchet MS"/>
              </a:rPr>
              <a:t>n</a:t>
            </a:r>
            <a:r>
              <a:rPr sz="3200" spc="-204" dirty="0">
                <a:latin typeface="Trebuchet MS"/>
                <a:cs typeface="Trebuchet MS"/>
              </a:rPr>
              <a:t>ce</a:t>
            </a:r>
            <a:r>
              <a:rPr sz="3200" dirty="0">
                <a:latin typeface="Trebuchet MS"/>
                <a:cs typeface="Trebuchet MS"/>
              </a:rPr>
              <a:t>	</a:t>
            </a:r>
            <a:r>
              <a:rPr sz="3200" spc="-220" dirty="0">
                <a:latin typeface="Trebuchet MS"/>
                <a:cs typeface="Trebuchet MS"/>
              </a:rPr>
              <a:t>o</a:t>
            </a:r>
            <a:r>
              <a:rPr sz="3200" spc="-140" dirty="0">
                <a:latin typeface="Trebuchet MS"/>
                <a:cs typeface="Trebuchet MS"/>
              </a:rPr>
              <a:t>f</a:t>
            </a:r>
            <a:r>
              <a:rPr sz="3200" dirty="0">
                <a:latin typeface="Trebuchet MS"/>
                <a:cs typeface="Trebuchet MS"/>
              </a:rPr>
              <a:t>	</a:t>
            </a:r>
            <a:r>
              <a:rPr sz="3200" spc="-185" dirty="0">
                <a:latin typeface="Trebuchet MS"/>
                <a:cs typeface="Trebuchet MS"/>
              </a:rPr>
              <a:t>an  </a:t>
            </a:r>
            <a:r>
              <a:rPr sz="3200" spc="-250" dirty="0">
                <a:latin typeface="Trebuchet MS"/>
                <a:cs typeface="Trebuchet MS"/>
              </a:rPr>
              <a:t>m</a:t>
            </a:r>
            <a:r>
              <a:rPr sz="3200" spc="-155" dirty="0">
                <a:latin typeface="Trebuchet MS"/>
                <a:cs typeface="Trebuchet MS"/>
              </a:rPr>
              <a:t>e</a:t>
            </a:r>
            <a:r>
              <a:rPr sz="3200" spc="-140" dirty="0">
                <a:latin typeface="Trebuchet MS"/>
                <a:cs typeface="Trebuchet MS"/>
              </a:rPr>
              <a:t>asu</a:t>
            </a:r>
            <a:r>
              <a:rPr sz="3200" spc="-170" dirty="0">
                <a:latin typeface="Trebuchet MS"/>
                <a:cs typeface="Trebuchet MS"/>
              </a:rPr>
              <a:t>r</a:t>
            </a:r>
            <a:r>
              <a:rPr sz="3200" spc="-185" dirty="0">
                <a:latin typeface="Trebuchet MS"/>
                <a:cs typeface="Trebuchet MS"/>
              </a:rPr>
              <a:t>ed</a:t>
            </a:r>
            <a:r>
              <a:rPr sz="3200" spc="-85" dirty="0">
                <a:latin typeface="Trebuchet MS"/>
                <a:cs typeface="Trebuchet MS"/>
              </a:rPr>
              <a:t> </a:t>
            </a:r>
            <a:r>
              <a:rPr sz="3200" spc="-70" dirty="0">
                <a:latin typeface="Trebuchet MS"/>
                <a:cs typeface="Trebuchet MS"/>
              </a:rPr>
              <a:t>o</a:t>
            </a:r>
            <a:r>
              <a:rPr sz="3200" spc="-55" dirty="0">
                <a:latin typeface="Trebuchet MS"/>
                <a:cs typeface="Trebuchet MS"/>
              </a:rPr>
              <a:t>n</a:t>
            </a:r>
            <a:r>
              <a:rPr sz="3200" spc="-65" dirty="0">
                <a:latin typeface="Trebuchet MS"/>
                <a:cs typeface="Trebuchet MS"/>
              </a:rPr>
              <a:t> </a:t>
            </a:r>
            <a:r>
              <a:rPr sz="3200" spc="-195" dirty="0">
                <a:latin typeface="Trebuchet MS"/>
                <a:cs typeface="Trebuchet MS"/>
              </a:rPr>
              <a:t>the</a:t>
            </a:r>
            <a:r>
              <a:rPr sz="3200" spc="-70" dirty="0">
                <a:latin typeface="Trebuchet MS"/>
                <a:cs typeface="Trebuchet MS"/>
              </a:rPr>
              <a:t> </a:t>
            </a:r>
            <a:r>
              <a:rPr sz="3200" spc="-185" dirty="0">
                <a:latin typeface="Trebuchet MS"/>
                <a:cs typeface="Trebuchet MS"/>
              </a:rPr>
              <a:t>b</a:t>
            </a:r>
            <a:r>
              <a:rPr sz="3200" spc="-170" dirty="0">
                <a:latin typeface="Trebuchet MS"/>
                <a:cs typeface="Trebuchet MS"/>
              </a:rPr>
              <a:t>asis</a:t>
            </a:r>
            <a:r>
              <a:rPr sz="3200" spc="-60" dirty="0">
                <a:latin typeface="Trebuchet MS"/>
                <a:cs typeface="Trebuchet MS"/>
              </a:rPr>
              <a:t> </a:t>
            </a:r>
            <a:r>
              <a:rPr sz="3200" spc="-185" dirty="0">
                <a:latin typeface="Trebuchet MS"/>
                <a:cs typeface="Trebuchet MS"/>
              </a:rPr>
              <a:t>of</a:t>
            </a:r>
            <a:endParaRPr sz="3200">
              <a:latin typeface="Trebuchet MS"/>
              <a:cs typeface="Trebuchet MS"/>
            </a:endParaRPr>
          </a:p>
          <a:p>
            <a:pPr marL="570230" lvl="1" indent="-238125">
              <a:spcBef>
                <a:spcPts val="635"/>
              </a:spcBef>
              <a:buClr>
                <a:srgbClr val="3891A7"/>
              </a:buClr>
              <a:buFont typeface="Verdana"/>
              <a:buChar char="◦"/>
              <a:tabLst>
                <a:tab pos="570865" algn="l"/>
              </a:tabLst>
            </a:pPr>
            <a:r>
              <a:rPr sz="2400" b="1" spc="85" dirty="0">
                <a:latin typeface="Trebuchet MS"/>
                <a:cs typeface="Trebuchet MS"/>
              </a:rPr>
              <a:t>Time</a:t>
            </a:r>
            <a:r>
              <a:rPr sz="2400" b="1" spc="-110" dirty="0">
                <a:latin typeface="Trebuchet MS"/>
                <a:cs typeface="Trebuchet MS"/>
              </a:rPr>
              <a:t> </a:t>
            </a:r>
            <a:r>
              <a:rPr sz="2400" b="1" spc="40" dirty="0">
                <a:latin typeface="Trebuchet MS"/>
                <a:cs typeface="Trebuchet MS"/>
              </a:rPr>
              <a:t>Complexity</a:t>
            </a:r>
            <a:endParaRPr sz="2400">
              <a:latin typeface="Trebuchet MS"/>
              <a:cs typeface="Trebuchet MS"/>
            </a:endParaRPr>
          </a:p>
          <a:p>
            <a:pPr marL="570230" lvl="1" indent="-238125">
              <a:spcBef>
                <a:spcPts val="600"/>
              </a:spcBef>
              <a:buClr>
                <a:srgbClr val="3891A7"/>
              </a:buClr>
              <a:buFont typeface="Verdana"/>
              <a:buChar char="◦"/>
              <a:tabLst>
                <a:tab pos="570865" algn="l"/>
              </a:tabLst>
            </a:pPr>
            <a:r>
              <a:rPr sz="2400" b="1" spc="20" dirty="0">
                <a:latin typeface="Trebuchet MS"/>
                <a:cs typeface="Trebuchet MS"/>
              </a:rPr>
              <a:t>Space</a:t>
            </a:r>
            <a:r>
              <a:rPr sz="2400" b="1" spc="-95" dirty="0">
                <a:latin typeface="Trebuchet MS"/>
                <a:cs typeface="Trebuchet MS"/>
              </a:rPr>
              <a:t> </a:t>
            </a:r>
            <a:r>
              <a:rPr sz="2400" b="1" spc="40" dirty="0">
                <a:latin typeface="Trebuchet MS"/>
                <a:cs typeface="Trebuchet MS"/>
              </a:rPr>
              <a:t>Complexity</a:t>
            </a:r>
            <a:endParaRPr sz="240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0661" y="1"/>
            <a:ext cx="9147810" cy="6861175"/>
            <a:chOff x="-3339" y="0"/>
            <a:chExt cx="9147810" cy="6861175"/>
          </a:xfrm>
        </p:grpSpPr>
        <p:pic>
          <p:nvPicPr>
            <p:cNvPr id="3" name="object 3"/>
            <p:cNvPicPr/>
            <p:nvPr/>
          </p:nvPicPr>
          <p:blipFill>
            <a:blip r:embed="rId2" cstate="print"/>
            <a:stretch>
              <a:fillRect/>
            </a:stretch>
          </p:blipFill>
          <p:spPr>
            <a:xfrm>
              <a:off x="0" y="0"/>
              <a:ext cx="9144000" cy="6858000"/>
            </a:xfrm>
            <a:prstGeom prst="rect">
              <a:avLst/>
            </a:prstGeom>
          </p:spPr>
        </p:pic>
        <p:sp>
          <p:nvSpPr>
            <p:cNvPr id="4" name="object 4"/>
            <p:cNvSpPr/>
            <p:nvPr/>
          </p:nvSpPr>
          <p:spPr>
            <a:xfrm>
              <a:off x="3010" y="3556"/>
              <a:ext cx="820419" cy="819785"/>
            </a:xfrm>
            <a:custGeom>
              <a:avLst/>
              <a:gdLst/>
              <a:ahLst/>
              <a:cxnLst/>
              <a:rect l="l" t="t" r="r" b="b"/>
              <a:pathLst>
                <a:path w="820419" h="819785">
                  <a:moveTo>
                    <a:pt x="819949" y="0"/>
                  </a:moveTo>
                  <a:lnTo>
                    <a:pt x="506" y="0"/>
                  </a:lnTo>
                  <a:lnTo>
                    <a:pt x="0" y="819404"/>
                  </a:lnTo>
                  <a:lnTo>
                    <a:pt x="505" y="819404"/>
                  </a:lnTo>
                  <a:lnTo>
                    <a:pt x="48654" y="818012"/>
                  </a:lnTo>
                  <a:lnTo>
                    <a:pt x="96070" y="813890"/>
                  </a:lnTo>
                  <a:lnTo>
                    <a:pt x="142676" y="807114"/>
                  </a:lnTo>
                  <a:lnTo>
                    <a:pt x="188396" y="797760"/>
                  </a:lnTo>
                  <a:lnTo>
                    <a:pt x="233153" y="785906"/>
                  </a:lnTo>
                  <a:lnTo>
                    <a:pt x="276870" y="771629"/>
                  </a:lnTo>
                  <a:lnTo>
                    <a:pt x="319470" y="755005"/>
                  </a:lnTo>
                  <a:lnTo>
                    <a:pt x="360876" y="736111"/>
                  </a:lnTo>
                  <a:lnTo>
                    <a:pt x="401012" y="715024"/>
                  </a:lnTo>
                  <a:lnTo>
                    <a:pt x="439800" y="691821"/>
                  </a:lnTo>
                  <a:lnTo>
                    <a:pt x="477163" y="666580"/>
                  </a:lnTo>
                  <a:lnTo>
                    <a:pt x="513026" y="639376"/>
                  </a:lnTo>
                  <a:lnTo>
                    <a:pt x="547310" y="610287"/>
                  </a:lnTo>
                  <a:lnTo>
                    <a:pt x="579940" y="579389"/>
                  </a:lnTo>
                  <a:lnTo>
                    <a:pt x="610838" y="546760"/>
                  </a:lnTo>
                  <a:lnTo>
                    <a:pt x="639927" y="512477"/>
                  </a:lnTo>
                  <a:lnTo>
                    <a:pt x="667130" y="476615"/>
                  </a:lnTo>
                  <a:lnTo>
                    <a:pt x="692372" y="439253"/>
                  </a:lnTo>
                  <a:lnTo>
                    <a:pt x="715574" y="400467"/>
                  </a:lnTo>
                  <a:lnTo>
                    <a:pt x="736660" y="360334"/>
                  </a:lnTo>
                  <a:lnTo>
                    <a:pt x="755553" y="318930"/>
                  </a:lnTo>
                  <a:lnTo>
                    <a:pt x="772177" y="276333"/>
                  </a:lnTo>
                  <a:lnTo>
                    <a:pt x="786454" y="232620"/>
                  </a:lnTo>
                  <a:lnTo>
                    <a:pt x="798307" y="187868"/>
                  </a:lnTo>
                  <a:lnTo>
                    <a:pt x="807660" y="142152"/>
                  </a:lnTo>
                  <a:lnTo>
                    <a:pt x="814436" y="95551"/>
                  </a:lnTo>
                  <a:lnTo>
                    <a:pt x="818558" y="48141"/>
                  </a:lnTo>
                  <a:lnTo>
                    <a:pt x="819949" y="0"/>
                  </a:lnTo>
                  <a:close/>
                </a:path>
              </a:pathLst>
            </a:custGeom>
            <a:solidFill>
              <a:srgbClr val="FDF9F4">
                <a:alpha val="32940"/>
              </a:srgbClr>
            </a:solidFill>
          </p:spPr>
          <p:txBody>
            <a:bodyPr wrap="square" lIns="0" tIns="0" rIns="0" bIns="0" rtlCol="0"/>
            <a:lstStyle/>
            <a:p>
              <a:endParaRPr/>
            </a:p>
          </p:txBody>
        </p:sp>
        <p:sp>
          <p:nvSpPr>
            <p:cNvPr id="5" name="object 5"/>
            <p:cNvSpPr/>
            <p:nvPr/>
          </p:nvSpPr>
          <p:spPr>
            <a:xfrm>
              <a:off x="3010" y="3556"/>
              <a:ext cx="820419" cy="819785"/>
            </a:xfrm>
            <a:custGeom>
              <a:avLst/>
              <a:gdLst/>
              <a:ahLst/>
              <a:cxnLst/>
              <a:rect l="l" t="t" r="r" b="b"/>
              <a:pathLst>
                <a:path w="820419" h="819785">
                  <a:moveTo>
                    <a:pt x="819949" y="0"/>
                  </a:moveTo>
                  <a:lnTo>
                    <a:pt x="818558" y="48141"/>
                  </a:lnTo>
                  <a:lnTo>
                    <a:pt x="814436" y="95551"/>
                  </a:lnTo>
                  <a:lnTo>
                    <a:pt x="807660" y="142152"/>
                  </a:lnTo>
                  <a:lnTo>
                    <a:pt x="798307" y="187868"/>
                  </a:lnTo>
                  <a:lnTo>
                    <a:pt x="786454" y="232620"/>
                  </a:lnTo>
                  <a:lnTo>
                    <a:pt x="772177" y="276333"/>
                  </a:lnTo>
                  <a:lnTo>
                    <a:pt x="755553" y="318930"/>
                  </a:lnTo>
                  <a:lnTo>
                    <a:pt x="736660" y="360334"/>
                  </a:lnTo>
                  <a:lnTo>
                    <a:pt x="715574" y="400467"/>
                  </a:lnTo>
                  <a:lnTo>
                    <a:pt x="692372" y="439253"/>
                  </a:lnTo>
                  <a:lnTo>
                    <a:pt x="667130" y="476615"/>
                  </a:lnTo>
                  <a:lnTo>
                    <a:pt x="639927" y="512477"/>
                  </a:lnTo>
                  <a:lnTo>
                    <a:pt x="610838" y="546760"/>
                  </a:lnTo>
                  <a:lnTo>
                    <a:pt x="579940" y="579389"/>
                  </a:lnTo>
                  <a:lnTo>
                    <a:pt x="547310" y="610287"/>
                  </a:lnTo>
                  <a:lnTo>
                    <a:pt x="513026" y="639376"/>
                  </a:lnTo>
                  <a:lnTo>
                    <a:pt x="477163" y="666580"/>
                  </a:lnTo>
                  <a:lnTo>
                    <a:pt x="439800" y="691821"/>
                  </a:lnTo>
                  <a:lnTo>
                    <a:pt x="401012" y="715024"/>
                  </a:lnTo>
                  <a:lnTo>
                    <a:pt x="360876" y="736111"/>
                  </a:lnTo>
                  <a:lnTo>
                    <a:pt x="319470" y="755005"/>
                  </a:lnTo>
                  <a:lnTo>
                    <a:pt x="276870" y="771629"/>
                  </a:lnTo>
                  <a:lnTo>
                    <a:pt x="233153" y="785906"/>
                  </a:lnTo>
                  <a:lnTo>
                    <a:pt x="188396" y="797760"/>
                  </a:lnTo>
                  <a:lnTo>
                    <a:pt x="142676" y="807114"/>
                  </a:lnTo>
                  <a:lnTo>
                    <a:pt x="96070" y="813890"/>
                  </a:lnTo>
                  <a:lnTo>
                    <a:pt x="48654" y="818012"/>
                  </a:lnTo>
                  <a:lnTo>
                    <a:pt x="505" y="819404"/>
                  </a:lnTo>
                  <a:lnTo>
                    <a:pt x="337" y="819404"/>
                  </a:lnTo>
                  <a:lnTo>
                    <a:pt x="168" y="819404"/>
                  </a:lnTo>
                  <a:lnTo>
                    <a:pt x="0" y="819404"/>
                  </a:lnTo>
                  <a:lnTo>
                    <a:pt x="506" y="0"/>
                  </a:lnTo>
                  <a:lnTo>
                    <a:pt x="819949" y="0"/>
                  </a:lnTo>
                  <a:close/>
                </a:path>
              </a:pathLst>
            </a:custGeom>
            <a:ln w="12699">
              <a:solidFill>
                <a:srgbClr val="D2C39E"/>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24967" y="3048"/>
              <a:ext cx="1789176" cy="1789176"/>
            </a:xfrm>
            <a:prstGeom prst="rect">
              <a:avLst/>
            </a:prstGeom>
          </p:spPr>
        </p:pic>
        <p:sp>
          <p:nvSpPr>
            <p:cNvPr id="7" name="object 7"/>
            <p:cNvSpPr/>
            <p:nvPr/>
          </p:nvSpPr>
          <p:spPr>
            <a:xfrm>
              <a:off x="168821" y="21081"/>
              <a:ext cx="1702435" cy="1702435"/>
            </a:xfrm>
            <a:custGeom>
              <a:avLst/>
              <a:gdLst/>
              <a:ahLst/>
              <a:cxnLst/>
              <a:rect l="l" t="t" r="r" b="b"/>
              <a:pathLst>
                <a:path w="1702435" h="1702435">
                  <a:moveTo>
                    <a:pt x="0" y="851154"/>
                  </a:moveTo>
                  <a:lnTo>
                    <a:pt x="1347" y="802859"/>
                  </a:lnTo>
                  <a:lnTo>
                    <a:pt x="5341" y="755271"/>
                  </a:lnTo>
                  <a:lnTo>
                    <a:pt x="11909" y="708461"/>
                  </a:lnTo>
                  <a:lnTo>
                    <a:pt x="20981" y="662500"/>
                  </a:lnTo>
                  <a:lnTo>
                    <a:pt x="32484" y="617462"/>
                  </a:lnTo>
                  <a:lnTo>
                    <a:pt x="46346" y="573417"/>
                  </a:lnTo>
                  <a:lnTo>
                    <a:pt x="62495" y="530438"/>
                  </a:lnTo>
                  <a:lnTo>
                    <a:pt x="80860" y="488596"/>
                  </a:lnTo>
                  <a:lnTo>
                    <a:pt x="101369" y="447964"/>
                  </a:lnTo>
                  <a:lnTo>
                    <a:pt x="123949" y="408613"/>
                  </a:lnTo>
                  <a:lnTo>
                    <a:pt x="148530" y="370615"/>
                  </a:lnTo>
                  <a:lnTo>
                    <a:pt x="175039" y="334042"/>
                  </a:lnTo>
                  <a:lnTo>
                    <a:pt x="203404" y="298966"/>
                  </a:lnTo>
                  <a:lnTo>
                    <a:pt x="233553" y="265459"/>
                  </a:lnTo>
                  <a:lnTo>
                    <a:pt x="265416" y="233593"/>
                  </a:lnTo>
                  <a:lnTo>
                    <a:pt x="298919" y="203439"/>
                  </a:lnTo>
                  <a:lnTo>
                    <a:pt x="333991" y="175070"/>
                  </a:lnTo>
                  <a:lnTo>
                    <a:pt x="370561" y="148557"/>
                  </a:lnTo>
                  <a:lnTo>
                    <a:pt x="408556" y="123973"/>
                  </a:lnTo>
                  <a:lnTo>
                    <a:pt x="447904" y="101388"/>
                  </a:lnTo>
                  <a:lnTo>
                    <a:pt x="488534" y="80876"/>
                  </a:lnTo>
                  <a:lnTo>
                    <a:pt x="530373" y="62508"/>
                  </a:lnTo>
                  <a:lnTo>
                    <a:pt x="573351" y="46355"/>
                  </a:lnTo>
                  <a:lnTo>
                    <a:pt x="617394" y="32490"/>
                  </a:lnTo>
                  <a:lnTo>
                    <a:pt x="662432" y="20985"/>
                  </a:lnTo>
                  <a:lnTo>
                    <a:pt x="708393" y="11912"/>
                  </a:lnTo>
                  <a:lnTo>
                    <a:pt x="755204" y="5342"/>
                  </a:lnTo>
                  <a:lnTo>
                    <a:pt x="802793" y="1347"/>
                  </a:lnTo>
                  <a:lnTo>
                    <a:pt x="851090" y="0"/>
                  </a:lnTo>
                  <a:lnTo>
                    <a:pt x="899386" y="1347"/>
                  </a:lnTo>
                  <a:lnTo>
                    <a:pt x="946976" y="5342"/>
                  </a:lnTo>
                  <a:lnTo>
                    <a:pt x="993786" y="11912"/>
                  </a:lnTo>
                  <a:lnTo>
                    <a:pt x="1039746" y="20985"/>
                  </a:lnTo>
                  <a:lnTo>
                    <a:pt x="1084783" y="32490"/>
                  </a:lnTo>
                  <a:lnTo>
                    <a:pt x="1128825" y="46355"/>
                  </a:lnTo>
                  <a:lnTo>
                    <a:pt x="1171801" y="62508"/>
                  </a:lnTo>
                  <a:lnTo>
                    <a:pt x="1213639" y="80876"/>
                  </a:lnTo>
                  <a:lnTo>
                    <a:pt x="1254268" y="101388"/>
                  </a:lnTo>
                  <a:lnTo>
                    <a:pt x="1293614" y="123973"/>
                  </a:lnTo>
                  <a:lnTo>
                    <a:pt x="1331607" y="148557"/>
                  </a:lnTo>
                  <a:lnTo>
                    <a:pt x="1368174" y="175070"/>
                  </a:lnTo>
                  <a:lnTo>
                    <a:pt x="1403245" y="203439"/>
                  </a:lnTo>
                  <a:lnTo>
                    <a:pt x="1436746" y="233593"/>
                  </a:lnTo>
                  <a:lnTo>
                    <a:pt x="1468606" y="265459"/>
                  </a:lnTo>
                  <a:lnTo>
                    <a:pt x="1498754" y="298966"/>
                  </a:lnTo>
                  <a:lnTo>
                    <a:pt x="1527117" y="334042"/>
                  </a:lnTo>
                  <a:lnTo>
                    <a:pt x="1553624" y="370615"/>
                  </a:lnTo>
                  <a:lnTo>
                    <a:pt x="1578203" y="408613"/>
                  </a:lnTo>
                  <a:lnTo>
                    <a:pt x="1600782" y="447964"/>
                  </a:lnTo>
                  <a:lnTo>
                    <a:pt x="1621289" y="488596"/>
                  </a:lnTo>
                  <a:lnTo>
                    <a:pt x="1639653" y="530438"/>
                  </a:lnTo>
                  <a:lnTo>
                    <a:pt x="1655801" y="573417"/>
                  </a:lnTo>
                  <a:lnTo>
                    <a:pt x="1669661" y="617462"/>
                  </a:lnTo>
                  <a:lnTo>
                    <a:pt x="1681163" y="662500"/>
                  </a:lnTo>
                  <a:lnTo>
                    <a:pt x="1690234" y="708461"/>
                  </a:lnTo>
                  <a:lnTo>
                    <a:pt x="1696802" y="755271"/>
                  </a:lnTo>
                  <a:lnTo>
                    <a:pt x="1700795" y="802859"/>
                  </a:lnTo>
                  <a:lnTo>
                    <a:pt x="1702142" y="851154"/>
                  </a:lnTo>
                  <a:lnTo>
                    <a:pt x="1700795" y="899447"/>
                  </a:lnTo>
                  <a:lnTo>
                    <a:pt x="1696802" y="947034"/>
                  </a:lnTo>
                  <a:lnTo>
                    <a:pt x="1690234" y="993843"/>
                  </a:lnTo>
                  <a:lnTo>
                    <a:pt x="1681163" y="1039800"/>
                  </a:lnTo>
                  <a:lnTo>
                    <a:pt x="1669661" y="1084835"/>
                  </a:lnTo>
                  <a:lnTo>
                    <a:pt x="1655801" y="1128876"/>
                  </a:lnTo>
                  <a:lnTo>
                    <a:pt x="1639653" y="1171850"/>
                  </a:lnTo>
                  <a:lnTo>
                    <a:pt x="1621289" y="1213687"/>
                  </a:lnTo>
                  <a:lnTo>
                    <a:pt x="1600782" y="1254314"/>
                  </a:lnTo>
                  <a:lnTo>
                    <a:pt x="1578203" y="1293659"/>
                  </a:lnTo>
                  <a:lnTo>
                    <a:pt x="1553624" y="1331651"/>
                  </a:lnTo>
                  <a:lnTo>
                    <a:pt x="1527117" y="1368218"/>
                  </a:lnTo>
                  <a:lnTo>
                    <a:pt x="1498754" y="1403287"/>
                  </a:lnTo>
                  <a:lnTo>
                    <a:pt x="1468606" y="1436788"/>
                  </a:lnTo>
                  <a:lnTo>
                    <a:pt x="1436746" y="1468647"/>
                  </a:lnTo>
                  <a:lnTo>
                    <a:pt x="1403245" y="1498795"/>
                  </a:lnTo>
                  <a:lnTo>
                    <a:pt x="1368174" y="1527157"/>
                  </a:lnTo>
                  <a:lnTo>
                    <a:pt x="1331607" y="1553664"/>
                  </a:lnTo>
                  <a:lnTo>
                    <a:pt x="1293614" y="1578242"/>
                  </a:lnTo>
                  <a:lnTo>
                    <a:pt x="1254268" y="1600821"/>
                  </a:lnTo>
                  <a:lnTo>
                    <a:pt x="1213639" y="1621328"/>
                  </a:lnTo>
                  <a:lnTo>
                    <a:pt x="1171801" y="1639691"/>
                  </a:lnTo>
                  <a:lnTo>
                    <a:pt x="1128825" y="1655839"/>
                  </a:lnTo>
                  <a:lnTo>
                    <a:pt x="1084783" y="1669700"/>
                  </a:lnTo>
                  <a:lnTo>
                    <a:pt x="1039746" y="1681201"/>
                  </a:lnTo>
                  <a:lnTo>
                    <a:pt x="993786" y="1690272"/>
                  </a:lnTo>
                  <a:lnTo>
                    <a:pt x="946976" y="1696840"/>
                  </a:lnTo>
                  <a:lnTo>
                    <a:pt x="899386" y="1700833"/>
                  </a:lnTo>
                  <a:lnTo>
                    <a:pt x="851090" y="1702181"/>
                  </a:lnTo>
                  <a:lnTo>
                    <a:pt x="802793" y="1700833"/>
                  </a:lnTo>
                  <a:lnTo>
                    <a:pt x="755204" y="1696840"/>
                  </a:lnTo>
                  <a:lnTo>
                    <a:pt x="708393" y="1690272"/>
                  </a:lnTo>
                  <a:lnTo>
                    <a:pt x="662432" y="1681201"/>
                  </a:lnTo>
                  <a:lnTo>
                    <a:pt x="617394" y="1669700"/>
                  </a:lnTo>
                  <a:lnTo>
                    <a:pt x="573351" y="1655839"/>
                  </a:lnTo>
                  <a:lnTo>
                    <a:pt x="530373" y="1639691"/>
                  </a:lnTo>
                  <a:lnTo>
                    <a:pt x="488534" y="1621328"/>
                  </a:lnTo>
                  <a:lnTo>
                    <a:pt x="447904" y="1600821"/>
                  </a:lnTo>
                  <a:lnTo>
                    <a:pt x="408556" y="1578242"/>
                  </a:lnTo>
                  <a:lnTo>
                    <a:pt x="370561" y="1553664"/>
                  </a:lnTo>
                  <a:lnTo>
                    <a:pt x="333991" y="1527157"/>
                  </a:lnTo>
                  <a:lnTo>
                    <a:pt x="298919" y="1498795"/>
                  </a:lnTo>
                  <a:lnTo>
                    <a:pt x="265416" y="1468647"/>
                  </a:lnTo>
                  <a:lnTo>
                    <a:pt x="233553" y="1436788"/>
                  </a:lnTo>
                  <a:lnTo>
                    <a:pt x="203404" y="1403287"/>
                  </a:lnTo>
                  <a:lnTo>
                    <a:pt x="175039" y="1368218"/>
                  </a:lnTo>
                  <a:lnTo>
                    <a:pt x="148530" y="1331651"/>
                  </a:lnTo>
                  <a:lnTo>
                    <a:pt x="123949" y="1293659"/>
                  </a:lnTo>
                  <a:lnTo>
                    <a:pt x="101369" y="1254314"/>
                  </a:lnTo>
                  <a:lnTo>
                    <a:pt x="80860" y="1213687"/>
                  </a:lnTo>
                  <a:lnTo>
                    <a:pt x="62495" y="1171850"/>
                  </a:lnTo>
                  <a:lnTo>
                    <a:pt x="46346" y="1128876"/>
                  </a:lnTo>
                  <a:lnTo>
                    <a:pt x="32484" y="1084835"/>
                  </a:lnTo>
                  <a:lnTo>
                    <a:pt x="20981" y="1039800"/>
                  </a:lnTo>
                  <a:lnTo>
                    <a:pt x="11909" y="993843"/>
                  </a:lnTo>
                  <a:lnTo>
                    <a:pt x="5341" y="947034"/>
                  </a:lnTo>
                  <a:lnTo>
                    <a:pt x="1347" y="899447"/>
                  </a:lnTo>
                  <a:lnTo>
                    <a:pt x="0" y="851154"/>
                  </a:lnTo>
                  <a:close/>
                </a:path>
              </a:pathLst>
            </a:custGeom>
            <a:ln w="27305">
              <a:solidFill>
                <a:srgbClr val="FFF6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67640" y="1039367"/>
              <a:ext cx="1164336" cy="1161288"/>
            </a:xfrm>
            <a:prstGeom prst="rect">
              <a:avLst/>
            </a:prstGeom>
          </p:spPr>
        </p:pic>
        <p:pic>
          <p:nvPicPr>
            <p:cNvPr id="9" name="object 9"/>
            <p:cNvPicPr/>
            <p:nvPr/>
          </p:nvPicPr>
          <p:blipFill>
            <a:blip r:embed="rId5" cstate="print"/>
            <a:stretch>
              <a:fillRect/>
            </a:stretch>
          </p:blipFill>
          <p:spPr>
            <a:xfrm>
              <a:off x="187318" y="1050633"/>
              <a:ext cx="1116813" cy="1111530"/>
            </a:xfrm>
            <a:prstGeom prst="rect">
              <a:avLst/>
            </a:prstGeom>
          </p:spPr>
        </p:pic>
        <p:sp>
          <p:nvSpPr>
            <p:cNvPr id="10" name="object 10"/>
            <p:cNvSpPr/>
            <p:nvPr/>
          </p:nvSpPr>
          <p:spPr>
            <a:xfrm>
              <a:off x="187318" y="1050633"/>
              <a:ext cx="1116965" cy="1111885"/>
            </a:xfrm>
            <a:custGeom>
              <a:avLst/>
              <a:gdLst/>
              <a:ahLst/>
              <a:cxnLst/>
              <a:rect l="l" t="t" r="r" b="b"/>
              <a:pathLst>
                <a:path w="1116965" h="1111885">
                  <a:moveTo>
                    <a:pt x="118497" y="204634"/>
                  </a:moveTo>
                  <a:lnTo>
                    <a:pt x="149786" y="168741"/>
                  </a:lnTo>
                  <a:lnTo>
                    <a:pt x="183516" y="136234"/>
                  </a:lnTo>
                  <a:lnTo>
                    <a:pt x="219451" y="107137"/>
                  </a:lnTo>
                  <a:lnTo>
                    <a:pt x="257356" y="81474"/>
                  </a:lnTo>
                  <a:lnTo>
                    <a:pt x="296996" y="59270"/>
                  </a:lnTo>
                  <a:lnTo>
                    <a:pt x="338136" y="40547"/>
                  </a:lnTo>
                  <a:lnTo>
                    <a:pt x="380539" y="25331"/>
                  </a:lnTo>
                  <a:lnTo>
                    <a:pt x="423971" y="13644"/>
                  </a:lnTo>
                  <a:lnTo>
                    <a:pt x="468197" y="5510"/>
                  </a:lnTo>
                  <a:lnTo>
                    <a:pt x="512980" y="954"/>
                  </a:lnTo>
                  <a:lnTo>
                    <a:pt x="558087" y="0"/>
                  </a:lnTo>
                  <a:lnTo>
                    <a:pt x="603281" y="2670"/>
                  </a:lnTo>
                  <a:lnTo>
                    <a:pt x="648328" y="8990"/>
                  </a:lnTo>
                  <a:lnTo>
                    <a:pt x="692991" y="18983"/>
                  </a:lnTo>
                  <a:lnTo>
                    <a:pt x="737036" y="32672"/>
                  </a:lnTo>
                  <a:lnTo>
                    <a:pt x="780228" y="50083"/>
                  </a:lnTo>
                  <a:lnTo>
                    <a:pt x="822331" y="71238"/>
                  </a:lnTo>
                  <a:lnTo>
                    <a:pt x="863109" y="96162"/>
                  </a:lnTo>
                  <a:lnTo>
                    <a:pt x="902328" y="124878"/>
                  </a:lnTo>
                  <a:lnTo>
                    <a:pt x="939023" y="156757"/>
                  </a:lnTo>
                  <a:lnTo>
                    <a:pt x="972366" y="190998"/>
                  </a:lnTo>
                  <a:lnTo>
                    <a:pt x="1002326" y="227366"/>
                  </a:lnTo>
                  <a:lnTo>
                    <a:pt x="1028875" y="265625"/>
                  </a:lnTo>
                  <a:lnTo>
                    <a:pt x="1051985" y="305541"/>
                  </a:lnTo>
                  <a:lnTo>
                    <a:pt x="1071627" y="346879"/>
                  </a:lnTo>
                  <a:lnTo>
                    <a:pt x="1087772" y="389404"/>
                  </a:lnTo>
                  <a:lnTo>
                    <a:pt x="1100392" y="432881"/>
                  </a:lnTo>
                  <a:lnTo>
                    <a:pt x="1109458" y="477076"/>
                  </a:lnTo>
                  <a:lnTo>
                    <a:pt x="1114941" y="521754"/>
                  </a:lnTo>
                  <a:lnTo>
                    <a:pt x="1116813" y="566679"/>
                  </a:lnTo>
                  <a:lnTo>
                    <a:pt x="1115045" y="611617"/>
                  </a:lnTo>
                  <a:lnTo>
                    <a:pt x="1109608" y="656333"/>
                  </a:lnTo>
                  <a:lnTo>
                    <a:pt x="1100474" y="700593"/>
                  </a:lnTo>
                  <a:lnTo>
                    <a:pt x="1087614" y="744160"/>
                  </a:lnTo>
                  <a:lnTo>
                    <a:pt x="1070999" y="786801"/>
                  </a:lnTo>
                  <a:lnTo>
                    <a:pt x="1050601" y="828281"/>
                  </a:lnTo>
                  <a:lnTo>
                    <a:pt x="1026391" y="868365"/>
                  </a:lnTo>
                  <a:lnTo>
                    <a:pt x="998340" y="906817"/>
                  </a:lnTo>
                  <a:lnTo>
                    <a:pt x="967050" y="942711"/>
                  </a:lnTo>
                  <a:lnTo>
                    <a:pt x="933321" y="975221"/>
                  </a:lnTo>
                  <a:lnTo>
                    <a:pt x="897386" y="1004323"/>
                  </a:lnTo>
                  <a:lnTo>
                    <a:pt x="859481" y="1029991"/>
                  </a:lnTo>
                  <a:lnTo>
                    <a:pt x="819842" y="1052203"/>
                  </a:lnTo>
                  <a:lnTo>
                    <a:pt x="778703" y="1070934"/>
                  </a:lnTo>
                  <a:lnTo>
                    <a:pt x="736301" y="1086160"/>
                  </a:lnTo>
                  <a:lnTo>
                    <a:pt x="692869" y="1097856"/>
                  </a:lnTo>
                  <a:lnTo>
                    <a:pt x="648644" y="1105999"/>
                  </a:lnTo>
                  <a:lnTo>
                    <a:pt x="603861" y="1110565"/>
                  </a:lnTo>
                  <a:lnTo>
                    <a:pt x="558755" y="1111530"/>
                  </a:lnTo>
                  <a:lnTo>
                    <a:pt x="513561" y="1108869"/>
                  </a:lnTo>
                  <a:lnTo>
                    <a:pt x="468514" y="1102558"/>
                  </a:lnTo>
                  <a:lnTo>
                    <a:pt x="423851" y="1092574"/>
                  </a:lnTo>
                  <a:lnTo>
                    <a:pt x="379805" y="1078891"/>
                  </a:lnTo>
                  <a:lnTo>
                    <a:pt x="336613" y="1061487"/>
                  </a:lnTo>
                  <a:lnTo>
                    <a:pt x="294509" y="1040336"/>
                  </a:lnTo>
                  <a:lnTo>
                    <a:pt x="253729" y="1015415"/>
                  </a:lnTo>
                  <a:lnTo>
                    <a:pt x="214509" y="986700"/>
                  </a:lnTo>
                  <a:lnTo>
                    <a:pt x="177813" y="954821"/>
                  </a:lnTo>
                  <a:lnTo>
                    <a:pt x="144469" y="920580"/>
                  </a:lnTo>
                  <a:lnTo>
                    <a:pt x="114507" y="884212"/>
                  </a:lnTo>
                  <a:lnTo>
                    <a:pt x="87955" y="845952"/>
                  </a:lnTo>
                  <a:lnTo>
                    <a:pt x="64843" y="806035"/>
                  </a:lnTo>
                  <a:lnTo>
                    <a:pt x="45198" y="764695"/>
                  </a:lnTo>
                  <a:lnTo>
                    <a:pt x="29050" y="722168"/>
                  </a:lnTo>
                  <a:lnTo>
                    <a:pt x="16427" y="678687"/>
                  </a:lnTo>
                  <a:lnTo>
                    <a:pt x="7358" y="634488"/>
                  </a:lnTo>
                  <a:lnTo>
                    <a:pt x="1873" y="589806"/>
                  </a:lnTo>
                  <a:lnTo>
                    <a:pt x="0" y="544874"/>
                  </a:lnTo>
                  <a:lnTo>
                    <a:pt x="1767" y="499929"/>
                  </a:lnTo>
                  <a:lnTo>
                    <a:pt x="7203" y="455204"/>
                  </a:lnTo>
                  <a:lnTo>
                    <a:pt x="16338" y="410935"/>
                  </a:lnTo>
                  <a:lnTo>
                    <a:pt x="29201" y="367355"/>
                  </a:lnTo>
                  <a:lnTo>
                    <a:pt x="45819" y="324701"/>
                  </a:lnTo>
                  <a:lnTo>
                    <a:pt x="66221" y="283206"/>
                  </a:lnTo>
                  <a:lnTo>
                    <a:pt x="90438" y="243105"/>
                  </a:lnTo>
                  <a:lnTo>
                    <a:pt x="118497" y="204634"/>
                  </a:lnTo>
                  <a:close/>
                </a:path>
                <a:path w="1116965" h="1111885">
                  <a:moveTo>
                    <a:pt x="220478" y="286041"/>
                  </a:moveTo>
                  <a:lnTo>
                    <a:pt x="193857" y="323455"/>
                  </a:lnTo>
                  <a:lnTo>
                    <a:pt x="171956" y="362810"/>
                  </a:lnTo>
                  <a:lnTo>
                    <a:pt x="154731" y="403741"/>
                  </a:lnTo>
                  <a:lnTo>
                    <a:pt x="142134" y="445881"/>
                  </a:lnTo>
                  <a:lnTo>
                    <a:pt x="134120" y="488865"/>
                  </a:lnTo>
                  <a:lnTo>
                    <a:pt x="130642" y="532328"/>
                  </a:lnTo>
                  <a:lnTo>
                    <a:pt x="131656" y="575903"/>
                  </a:lnTo>
                  <a:lnTo>
                    <a:pt x="137113" y="619227"/>
                  </a:lnTo>
                  <a:lnTo>
                    <a:pt x="146970" y="661933"/>
                  </a:lnTo>
                  <a:lnTo>
                    <a:pt x="161179" y="703655"/>
                  </a:lnTo>
                  <a:lnTo>
                    <a:pt x="179695" y="744028"/>
                  </a:lnTo>
                  <a:lnTo>
                    <a:pt x="202471" y="782686"/>
                  </a:lnTo>
                  <a:lnTo>
                    <a:pt x="229462" y="819265"/>
                  </a:lnTo>
                  <a:lnTo>
                    <a:pt x="260621" y="853397"/>
                  </a:lnTo>
                  <a:lnTo>
                    <a:pt x="295903" y="884719"/>
                  </a:lnTo>
                  <a:lnTo>
                    <a:pt x="334266" y="912179"/>
                  </a:lnTo>
                  <a:lnTo>
                    <a:pt x="374454" y="934995"/>
                  </a:lnTo>
                  <a:lnTo>
                    <a:pt x="416101" y="953204"/>
                  </a:lnTo>
                  <a:lnTo>
                    <a:pt x="458842" y="966841"/>
                  </a:lnTo>
                  <a:lnTo>
                    <a:pt x="502309" y="975943"/>
                  </a:lnTo>
                  <a:lnTo>
                    <a:pt x="546136" y="980546"/>
                  </a:lnTo>
                  <a:lnTo>
                    <a:pt x="589958" y="980687"/>
                  </a:lnTo>
                  <a:lnTo>
                    <a:pt x="633407" y="976403"/>
                  </a:lnTo>
                  <a:lnTo>
                    <a:pt x="676118" y="967728"/>
                  </a:lnTo>
                  <a:lnTo>
                    <a:pt x="717723" y="954701"/>
                  </a:lnTo>
                  <a:lnTo>
                    <a:pt x="757858" y="937356"/>
                  </a:lnTo>
                  <a:lnTo>
                    <a:pt x="796155" y="915731"/>
                  </a:lnTo>
                  <a:lnTo>
                    <a:pt x="832249" y="889862"/>
                  </a:lnTo>
                  <a:lnTo>
                    <a:pt x="865772" y="859785"/>
                  </a:lnTo>
                  <a:lnTo>
                    <a:pt x="896359" y="825537"/>
                  </a:lnTo>
                  <a:lnTo>
                    <a:pt x="922982" y="788101"/>
                  </a:lnTo>
                  <a:lnTo>
                    <a:pt x="944884" y="748730"/>
                  </a:lnTo>
                  <a:lnTo>
                    <a:pt x="962112" y="707789"/>
                  </a:lnTo>
                  <a:lnTo>
                    <a:pt x="974710" y="665643"/>
                  </a:lnTo>
                  <a:lnTo>
                    <a:pt x="982725" y="622657"/>
                  </a:lnTo>
                  <a:lnTo>
                    <a:pt x="986204" y="579196"/>
                  </a:lnTo>
                  <a:lnTo>
                    <a:pt x="985192" y="535624"/>
                  </a:lnTo>
                  <a:lnTo>
                    <a:pt x="979734" y="492307"/>
                  </a:lnTo>
                  <a:lnTo>
                    <a:pt x="969878" y="449609"/>
                  </a:lnTo>
                  <a:lnTo>
                    <a:pt x="955670" y="407895"/>
                  </a:lnTo>
                  <a:lnTo>
                    <a:pt x="937154" y="367530"/>
                  </a:lnTo>
                  <a:lnTo>
                    <a:pt x="914378" y="328880"/>
                  </a:lnTo>
                  <a:lnTo>
                    <a:pt x="887387" y="292308"/>
                  </a:lnTo>
                  <a:lnTo>
                    <a:pt x="856228" y="258179"/>
                  </a:lnTo>
                  <a:lnTo>
                    <a:pt x="820946" y="226859"/>
                  </a:lnTo>
                  <a:lnTo>
                    <a:pt x="782581" y="199399"/>
                  </a:lnTo>
                  <a:lnTo>
                    <a:pt x="742391" y="176583"/>
                  </a:lnTo>
                  <a:lnTo>
                    <a:pt x="700742" y="158375"/>
                  </a:lnTo>
                  <a:lnTo>
                    <a:pt x="658000" y="144737"/>
                  </a:lnTo>
                  <a:lnTo>
                    <a:pt x="614531" y="135635"/>
                  </a:lnTo>
                  <a:lnTo>
                    <a:pt x="570703" y="131032"/>
                  </a:lnTo>
                  <a:lnTo>
                    <a:pt x="526880" y="130891"/>
                  </a:lnTo>
                  <a:lnTo>
                    <a:pt x="483431" y="135175"/>
                  </a:lnTo>
                  <a:lnTo>
                    <a:pt x="440719" y="143850"/>
                  </a:lnTo>
                  <a:lnTo>
                    <a:pt x="399113" y="156877"/>
                  </a:lnTo>
                  <a:lnTo>
                    <a:pt x="358979" y="174222"/>
                  </a:lnTo>
                  <a:lnTo>
                    <a:pt x="320681" y="195847"/>
                  </a:lnTo>
                  <a:lnTo>
                    <a:pt x="284588" y="221716"/>
                  </a:lnTo>
                  <a:lnTo>
                    <a:pt x="251064" y="251793"/>
                  </a:lnTo>
                  <a:lnTo>
                    <a:pt x="220478" y="286041"/>
                  </a:lnTo>
                  <a:close/>
                </a:path>
              </a:pathLst>
            </a:custGeom>
            <a:ln w="12700">
              <a:solidFill>
                <a:srgbClr val="C6B791"/>
              </a:solidFill>
            </a:ln>
          </p:spPr>
          <p:txBody>
            <a:bodyPr wrap="square" lIns="0" tIns="0" rIns="0" bIns="0" rtlCol="0"/>
            <a:lstStyle/>
            <a:p>
              <a:endParaRPr/>
            </a:p>
          </p:txBody>
        </p:sp>
        <p:sp>
          <p:nvSpPr>
            <p:cNvPr id="11" name="object 11"/>
            <p:cNvSpPr/>
            <p:nvPr/>
          </p:nvSpPr>
          <p:spPr>
            <a:xfrm>
              <a:off x="1012875" y="0"/>
              <a:ext cx="8131175" cy="6858000"/>
            </a:xfrm>
            <a:custGeom>
              <a:avLst/>
              <a:gdLst/>
              <a:ahLst/>
              <a:cxnLst/>
              <a:rect l="l" t="t" r="r" b="b"/>
              <a:pathLst>
                <a:path w="8131175" h="6858000">
                  <a:moveTo>
                    <a:pt x="8131175" y="0"/>
                  </a:moveTo>
                  <a:lnTo>
                    <a:pt x="0" y="0"/>
                  </a:lnTo>
                  <a:lnTo>
                    <a:pt x="0" y="6858000"/>
                  </a:lnTo>
                  <a:lnTo>
                    <a:pt x="8131175" y="6858000"/>
                  </a:lnTo>
                  <a:lnTo>
                    <a:pt x="8131175" y="0"/>
                  </a:lnTo>
                  <a:close/>
                </a:path>
              </a:pathLst>
            </a:custGeom>
            <a:solidFill>
              <a:srgbClr val="FFFFFF"/>
            </a:solidFill>
          </p:spPr>
          <p:txBody>
            <a:bodyPr wrap="square" lIns="0" tIns="0" rIns="0" bIns="0" rtlCol="0"/>
            <a:lstStyle/>
            <a:p>
              <a:endParaRPr/>
            </a:p>
          </p:txBody>
        </p:sp>
        <p:pic>
          <p:nvPicPr>
            <p:cNvPr id="12" name="object 12"/>
            <p:cNvPicPr/>
            <p:nvPr/>
          </p:nvPicPr>
          <p:blipFill>
            <a:blip r:embed="rId6" cstate="print"/>
            <a:stretch>
              <a:fillRect/>
            </a:stretch>
          </p:blipFill>
          <p:spPr>
            <a:xfrm>
              <a:off x="935735" y="0"/>
              <a:ext cx="158496" cy="6857999"/>
            </a:xfrm>
            <a:prstGeom prst="rect">
              <a:avLst/>
            </a:prstGeom>
          </p:spPr>
        </p:pic>
        <p:sp>
          <p:nvSpPr>
            <p:cNvPr id="13" name="object 13"/>
            <p:cNvSpPr/>
            <p:nvPr/>
          </p:nvSpPr>
          <p:spPr>
            <a:xfrm>
              <a:off x="1014984"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grpSp>
      <p:sp>
        <p:nvSpPr>
          <p:cNvPr id="14" name="object 14"/>
          <p:cNvSpPr txBox="1"/>
          <p:nvPr/>
        </p:nvSpPr>
        <p:spPr>
          <a:xfrm>
            <a:off x="3121278" y="539707"/>
            <a:ext cx="7265034" cy="5424805"/>
          </a:xfrm>
          <a:prstGeom prst="rect">
            <a:avLst/>
          </a:prstGeom>
        </p:spPr>
        <p:txBody>
          <a:bodyPr vert="horz" wrap="square" lIns="0" tIns="99695" rIns="0" bIns="0" rtlCol="0">
            <a:spAutoFit/>
          </a:bodyPr>
          <a:lstStyle/>
          <a:p>
            <a:pPr marL="295910" indent="-283845" algn="just">
              <a:spcBef>
                <a:spcPts val="785"/>
              </a:spcBef>
              <a:buClr>
                <a:srgbClr val="3891A7"/>
              </a:buClr>
              <a:buSzPct val="79687"/>
              <a:buFont typeface="Segoe UI Symbol"/>
              <a:buChar char="⚫"/>
              <a:tabLst>
                <a:tab pos="296545" algn="l"/>
              </a:tabLst>
            </a:pPr>
            <a:r>
              <a:rPr sz="3200" b="1" spc="35" dirty="0">
                <a:latin typeface="Trebuchet MS"/>
                <a:cs typeface="Trebuchet MS"/>
              </a:rPr>
              <a:t>Space</a:t>
            </a:r>
            <a:r>
              <a:rPr sz="3200" b="1" spc="-160" dirty="0">
                <a:latin typeface="Trebuchet MS"/>
                <a:cs typeface="Trebuchet MS"/>
              </a:rPr>
              <a:t> </a:t>
            </a:r>
            <a:r>
              <a:rPr sz="3200" b="1" spc="55" dirty="0">
                <a:latin typeface="Trebuchet MS"/>
                <a:cs typeface="Trebuchet MS"/>
              </a:rPr>
              <a:t>Complexity</a:t>
            </a:r>
            <a:endParaRPr sz="3200">
              <a:latin typeface="Trebuchet MS"/>
              <a:cs typeface="Trebuchet MS"/>
            </a:endParaRPr>
          </a:p>
          <a:p>
            <a:pPr marL="570230" marR="20955" lvl="1" indent="-238125" algn="just">
              <a:spcBef>
                <a:spcPts val="615"/>
              </a:spcBef>
              <a:buClr>
                <a:srgbClr val="3891A7"/>
              </a:buClr>
              <a:buFont typeface="Verdana"/>
              <a:buChar char="◦"/>
              <a:tabLst>
                <a:tab pos="570865" algn="l"/>
              </a:tabLst>
            </a:pPr>
            <a:r>
              <a:rPr sz="2800" spc="-30" dirty="0">
                <a:latin typeface="Trebuchet MS"/>
                <a:cs typeface="Trebuchet MS"/>
              </a:rPr>
              <a:t>T</a:t>
            </a:r>
            <a:r>
              <a:rPr sz="2800" spc="-15" dirty="0">
                <a:latin typeface="Trebuchet MS"/>
                <a:cs typeface="Trebuchet MS"/>
              </a:rPr>
              <a:t>h</a:t>
            </a:r>
            <a:r>
              <a:rPr sz="2800" spc="-185" dirty="0">
                <a:latin typeface="Trebuchet MS"/>
                <a:cs typeface="Trebuchet MS"/>
              </a:rPr>
              <a:t>e</a:t>
            </a:r>
            <a:r>
              <a:rPr sz="2800" spc="-125" dirty="0">
                <a:latin typeface="Trebuchet MS"/>
                <a:cs typeface="Trebuchet MS"/>
              </a:rPr>
              <a:t> </a:t>
            </a:r>
            <a:r>
              <a:rPr sz="2800" spc="-135" dirty="0">
                <a:latin typeface="Trebuchet MS"/>
                <a:cs typeface="Trebuchet MS"/>
              </a:rPr>
              <a:t>amo</a:t>
            </a:r>
            <a:r>
              <a:rPr sz="2800" spc="-105" dirty="0">
                <a:latin typeface="Trebuchet MS"/>
                <a:cs typeface="Trebuchet MS"/>
              </a:rPr>
              <a:t>u</a:t>
            </a:r>
            <a:r>
              <a:rPr sz="2800" spc="-125" dirty="0">
                <a:latin typeface="Trebuchet MS"/>
                <a:cs typeface="Trebuchet MS"/>
              </a:rPr>
              <a:t>n</a:t>
            </a:r>
            <a:r>
              <a:rPr sz="2800" spc="-180" dirty="0">
                <a:latin typeface="Trebuchet MS"/>
                <a:cs typeface="Trebuchet MS"/>
              </a:rPr>
              <a:t>t</a:t>
            </a:r>
            <a:r>
              <a:rPr sz="2800" spc="-125" dirty="0">
                <a:latin typeface="Trebuchet MS"/>
                <a:cs typeface="Trebuchet MS"/>
              </a:rPr>
              <a:t> </a:t>
            </a:r>
            <a:r>
              <a:rPr sz="2800" spc="50" dirty="0">
                <a:latin typeface="Trebuchet MS"/>
                <a:cs typeface="Trebuchet MS"/>
              </a:rPr>
              <a:t>o</a:t>
            </a:r>
            <a:r>
              <a:rPr sz="2800" spc="-335" dirty="0">
                <a:latin typeface="Trebuchet MS"/>
                <a:cs typeface="Trebuchet MS"/>
              </a:rPr>
              <a:t>f</a:t>
            </a:r>
            <a:r>
              <a:rPr sz="2800" spc="-85" dirty="0">
                <a:latin typeface="Trebuchet MS"/>
                <a:cs typeface="Trebuchet MS"/>
              </a:rPr>
              <a:t> </a:t>
            </a:r>
            <a:r>
              <a:rPr sz="2800" spc="-160" dirty="0">
                <a:latin typeface="Trebuchet MS"/>
                <a:cs typeface="Trebuchet MS"/>
              </a:rPr>
              <a:t>me</a:t>
            </a:r>
            <a:r>
              <a:rPr sz="2800" spc="-204" dirty="0">
                <a:latin typeface="Trebuchet MS"/>
                <a:cs typeface="Trebuchet MS"/>
              </a:rPr>
              <a:t>m</a:t>
            </a:r>
            <a:r>
              <a:rPr sz="2800" spc="50" dirty="0">
                <a:latin typeface="Trebuchet MS"/>
                <a:cs typeface="Trebuchet MS"/>
              </a:rPr>
              <a:t>o</a:t>
            </a:r>
            <a:r>
              <a:rPr sz="2800" spc="80" dirty="0">
                <a:latin typeface="Trebuchet MS"/>
                <a:cs typeface="Trebuchet MS"/>
              </a:rPr>
              <a:t>r</a:t>
            </a:r>
            <a:r>
              <a:rPr sz="2800" spc="-155" dirty="0">
                <a:latin typeface="Trebuchet MS"/>
                <a:cs typeface="Trebuchet MS"/>
              </a:rPr>
              <a:t>y</a:t>
            </a:r>
            <a:r>
              <a:rPr sz="2800" spc="-65" dirty="0">
                <a:latin typeface="Trebuchet MS"/>
                <a:cs typeface="Trebuchet MS"/>
              </a:rPr>
              <a:t> </a:t>
            </a:r>
            <a:r>
              <a:rPr sz="2800" spc="-90" dirty="0">
                <a:latin typeface="Trebuchet MS"/>
                <a:cs typeface="Trebuchet MS"/>
              </a:rPr>
              <a:t>s</a:t>
            </a:r>
            <a:r>
              <a:rPr sz="2800" spc="-114" dirty="0">
                <a:latin typeface="Trebuchet MS"/>
                <a:cs typeface="Trebuchet MS"/>
              </a:rPr>
              <a:t>p</a:t>
            </a:r>
            <a:r>
              <a:rPr sz="2800" spc="-204" dirty="0">
                <a:latin typeface="Trebuchet MS"/>
                <a:cs typeface="Trebuchet MS"/>
              </a:rPr>
              <a:t>ace</a:t>
            </a:r>
            <a:r>
              <a:rPr sz="2800" spc="-105" dirty="0">
                <a:latin typeface="Trebuchet MS"/>
                <a:cs typeface="Trebuchet MS"/>
              </a:rPr>
              <a:t> </a:t>
            </a:r>
            <a:r>
              <a:rPr sz="2800" spc="-40" dirty="0">
                <a:latin typeface="Trebuchet MS"/>
                <a:cs typeface="Trebuchet MS"/>
              </a:rPr>
              <a:t>r</a:t>
            </a:r>
            <a:r>
              <a:rPr sz="2800" spc="-170" dirty="0">
                <a:latin typeface="Trebuchet MS"/>
                <a:cs typeface="Trebuchet MS"/>
              </a:rPr>
              <a:t>eq</a:t>
            </a:r>
            <a:r>
              <a:rPr sz="2800" spc="-125" dirty="0">
                <a:latin typeface="Trebuchet MS"/>
                <a:cs typeface="Trebuchet MS"/>
              </a:rPr>
              <a:t>u</a:t>
            </a:r>
            <a:r>
              <a:rPr sz="2800" spc="-185" dirty="0">
                <a:latin typeface="Trebuchet MS"/>
                <a:cs typeface="Trebuchet MS"/>
              </a:rPr>
              <a:t>i</a:t>
            </a:r>
            <a:r>
              <a:rPr sz="2800" spc="-40" dirty="0">
                <a:latin typeface="Trebuchet MS"/>
                <a:cs typeface="Trebuchet MS"/>
              </a:rPr>
              <a:t>r</a:t>
            </a:r>
            <a:r>
              <a:rPr sz="2800" spc="-160" dirty="0">
                <a:latin typeface="Trebuchet MS"/>
                <a:cs typeface="Trebuchet MS"/>
              </a:rPr>
              <a:t>ed</a:t>
            </a:r>
            <a:r>
              <a:rPr sz="2800" spc="-120" dirty="0">
                <a:latin typeface="Trebuchet MS"/>
                <a:cs typeface="Trebuchet MS"/>
              </a:rPr>
              <a:t> </a:t>
            </a:r>
            <a:r>
              <a:rPr sz="2800" spc="-175" dirty="0">
                <a:latin typeface="Trebuchet MS"/>
                <a:cs typeface="Trebuchet MS"/>
              </a:rPr>
              <a:t>b</a:t>
            </a:r>
            <a:r>
              <a:rPr sz="2800" spc="-155" dirty="0">
                <a:latin typeface="Trebuchet MS"/>
                <a:cs typeface="Trebuchet MS"/>
              </a:rPr>
              <a:t>y</a:t>
            </a:r>
            <a:r>
              <a:rPr sz="2800" spc="-105" dirty="0">
                <a:latin typeface="Trebuchet MS"/>
                <a:cs typeface="Trebuchet MS"/>
              </a:rPr>
              <a:t> </a:t>
            </a:r>
            <a:r>
              <a:rPr sz="2800" spc="-130" dirty="0">
                <a:latin typeface="Trebuchet MS"/>
                <a:cs typeface="Trebuchet MS"/>
              </a:rPr>
              <a:t>t</a:t>
            </a:r>
            <a:r>
              <a:rPr sz="2800" spc="-165" dirty="0">
                <a:latin typeface="Trebuchet MS"/>
                <a:cs typeface="Trebuchet MS"/>
              </a:rPr>
              <a:t>h</a:t>
            </a:r>
            <a:r>
              <a:rPr sz="2800" spc="-130" dirty="0">
                <a:latin typeface="Trebuchet MS"/>
                <a:cs typeface="Trebuchet MS"/>
              </a:rPr>
              <a:t>e  </a:t>
            </a:r>
            <a:r>
              <a:rPr sz="2800" spc="-310" dirty="0">
                <a:latin typeface="Trebuchet MS"/>
                <a:cs typeface="Trebuchet MS"/>
              </a:rPr>
              <a:t>a</a:t>
            </a:r>
            <a:r>
              <a:rPr sz="2800" spc="-170" dirty="0">
                <a:latin typeface="Trebuchet MS"/>
                <a:cs typeface="Trebuchet MS"/>
              </a:rPr>
              <a:t>l</a:t>
            </a:r>
            <a:r>
              <a:rPr sz="2800" spc="-235" dirty="0">
                <a:latin typeface="Trebuchet MS"/>
                <a:cs typeface="Trebuchet MS"/>
              </a:rPr>
              <a:t>g</a:t>
            </a:r>
            <a:r>
              <a:rPr sz="2800" spc="50" dirty="0">
                <a:latin typeface="Trebuchet MS"/>
                <a:cs typeface="Trebuchet MS"/>
              </a:rPr>
              <a:t>o</a:t>
            </a:r>
            <a:r>
              <a:rPr sz="2800" spc="-105" dirty="0">
                <a:latin typeface="Trebuchet MS"/>
                <a:cs typeface="Trebuchet MS"/>
              </a:rPr>
              <a:t>rit</a:t>
            </a:r>
            <a:r>
              <a:rPr sz="2800" spc="-150" dirty="0">
                <a:latin typeface="Trebuchet MS"/>
                <a:cs typeface="Trebuchet MS"/>
              </a:rPr>
              <a:t>h</a:t>
            </a:r>
            <a:r>
              <a:rPr sz="2800" spc="-160" dirty="0">
                <a:latin typeface="Trebuchet MS"/>
                <a:cs typeface="Trebuchet MS"/>
              </a:rPr>
              <a:t>m</a:t>
            </a:r>
            <a:r>
              <a:rPr sz="2800" spc="-130" dirty="0">
                <a:latin typeface="Trebuchet MS"/>
                <a:cs typeface="Trebuchet MS"/>
              </a:rPr>
              <a:t> </a:t>
            </a:r>
            <a:r>
              <a:rPr sz="2800" spc="-185" dirty="0">
                <a:latin typeface="Trebuchet MS"/>
                <a:cs typeface="Trebuchet MS"/>
              </a:rPr>
              <a:t>i</a:t>
            </a:r>
            <a:r>
              <a:rPr sz="2800" spc="-130" dirty="0">
                <a:latin typeface="Trebuchet MS"/>
                <a:cs typeface="Trebuchet MS"/>
              </a:rPr>
              <a:t>n</a:t>
            </a:r>
            <a:r>
              <a:rPr sz="2800" spc="-95" dirty="0">
                <a:latin typeface="Trebuchet MS"/>
                <a:cs typeface="Trebuchet MS"/>
              </a:rPr>
              <a:t> </a:t>
            </a:r>
            <a:r>
              <a:rPr sz="2800" spc="-185" dirty="0">
                <a:latin typeface="Trebuchet MS"/>
                <a:cs typeface="Trebuchet MS"/>
              </a:rPr>
              <a:t>i</a:t>
            </a:r>
            <a:r>
              <a:rPr sz="2800" spc="-114" dirty="0">
                <a:latin typeface="Trebuchet MS"/>
                <a:cs typeface="Trebuchet MS"/>
              </a:rPr>
              <a:t>ts</a:t>
            </a:r>
            <a:r>
              <a:rPr sz="2800" spc="-100" dirty="0">
                <a:latin typeface="Trebuchet MS"/>
                <a:cs typeface="Trebuchet MS"/>
              </a:rPr>
              <a:t> </a:t>
            </a:r>
            <a:r>
              <a:rPr sz="2800" spc="-215" dirty="0">
                <a:latin typeface="Trebuchet MS"/>
                <a:cs typeface="Trebuchet MS"/>
              </a:rPr>
              <a:t>l</a:t>
            </a:r>
            <a:r>
              <a:rPr sz="2800" spc="-185" dirty="0">
                <a:latin typeface="Trebuchet MS"/>
                <a:cs typeface="Trebuchet MS"/>
              </a:rPr>
              <a:t>i</a:t>
            </a:r>
            <a:r>
              <a:rPr sz="2800" spc="-370" dirty="0">
                <a:latin typeface="Trebuchet MS"/>
                <a:cs typeface="Trebuchet MS"/>
              </a:rPr>
              <a:t>f</a:t>
            </a:r>
            <a:r>
              <a:rPr sz="2800" spc="-185" dirty="0">
                <a:latin typeface="Trebuchet MS"/>
                <a:cs typeface="Trebuchet MS"/>
              </a:rPr>
              <a:t>e</a:t>
            </a:r>
            <a:r>
              <a:rPr sz="2800" spc="-80" dirty="0">
                <a:latin typeface="Trebuchet MS"/>
                <a:cs typeface="Trebuchet MS"/>
              </a:rPr>
              <a:t> </a:t>
            </a:r>
            <a:r>
              <a:rPr sz="2800" spc="-155" dirty="0">
                <a:latin typeface="Trebuchet MS"/>
                <a:cs typeface="Trebuchet MS"/>
              </a:rPr>
              <a:t>c</a:t>
            </a:r>
            <a:r>
              <a:rPr sz="2800" spc="-170" dirty="0">
                <a:latin typeface="Trebuchet MS"/>
                <a:cs typeface="Trebuchet MS"/>
              </a:rPr>
              <a:t>y</a:t>
            </a:r>
            <a:r>
              <a:rPr sz="2800" spc="-165" dirty="0">
                <a:latin typeface="Trebuchet MS"/>
                <a:cs typeface="Trebuchet MS"/>
              </a:rPr>
              <a:t>cl</a:t>
            </a:r>
            <a:r>
              <a:rPr sz="2800" spc="-180" dirty="0">
                <a:latin typeface="Trebuchet MS"/>
                <a:cs typeface="Trebuchet MS"/>
              </a:rPr>
              <a:t>e</a:t>
            </a:r>
            <a:r>
              <a:rPr sz="2800" spc="-415" dirty="0">
                <a:latin typeface="Trebuchet MS"/>
                <a:cs typeface="Trebuchet MS"/>
              </a:rPr>
              <a:t>.</a:t>
            </a:r>
            <a:endParaRPr sz="2800">
              <a:latin typeface="Trebuchet MS"/>
              <a:cs typeface="Trebuchet MS"/>
            </a:endParaRPr>
          </a:p>
          <a:p>
            <a:pPr marL="570230" marR="142875" lvl="1" indent="-238125" algn="just">
              <a:spcBef>
                <a:spcPts val="605"/>
              </a:spcBef>
              <a:buClr>
                <a:srgbClr val="3891A7"/>
              </a:buClr>
              <a:buFont typeface="Verdana"/>
              <a:buChar char="◦"/>
              <a:tabLst>
                <a:tab pos="570865" algn="l"/>
              </a:tabLst>
            </a:pPr>
            <a:r>
              <a:rPr sz="2800" b="1" spc="420" dirty="0">
                <a:latin typeface="Trebuchet MS"/>
                <a:cs typeface="Trebuchet MS"/>
              </a:rPr>
              <a:t>A</a:t>
            </a:r>
            <a:r>
              <a:rPr sz="2800" b="1" spc="-110" dirty="0">
                <a:latin typeface="Trebuchet MS"/>
                <a:cs typeface="Trebuchet MS"/>
              </a:rPr>
              <a:t> </a:t>
            </a:r>
            <a:r>
              <a:rPr sz="2800" b="1" spc="-200" dirty="0">
                <a:latin typeface="Trebuchet MS"/>
                <a:cs typeface="Trebuchet MS"/>
              </a:rPr>
              <a:t>f</a:t>
            </a:r>
            <a:r>
              <a:rPr sz="2800" b="1" spc="-25" dirty="0">
                <a:latin typeface="Trebuchet MS"/>
                <a:cs typeface="Trebuchet MS"/>
              </a:rPr>
              <a:t>i</a:t>
            </a:r>
            <a:r>
              <a:rPr sz="2800" b="1" spc="-105" dirty="0">
                <a:latin typeface="Trebuchet MS"/>
                <a:cs typeface="Trebuchet MS"/>
              </a:rPr>
              <a:t>x</a:t>
            </a:r>
            <a:r>
              <a:rPr sz="2800" b="1" spc="-55" dirty="0">
                <a:latin typeface="Trebuchet MS"/>
                <a:cs typeface="Trebuchet MS"/>
              </a:rPr>
              <a:t>e</a:t>
            </a:r>
            <a:r>
              <a:rPr sz="2800" b="1" spc="10" dirty="0">
                <a:latin typeface="Trebuchet MS"/>
                <a:cs typeface="Trebuchet MS"/>
              </a:rPr>
              <a:t>d</a:t>
            </a:r>
            <a:r>
              <a:rPr sz="2800" b="1" spc="-85" dirty="0">
                <a:latin typeface="Trebuchet MS"/>
                <a:cs typeface="Trebuchet MS"/>
              </a:rPr>
              <a:t> </a:t>
            </a:r>
            <a:r>
              <a:rPr sz="2800" b="1" dirty="0">
                <a:latin typeface="Trebuchet MS"/>
                <a:cs typeface="Trebuchet MS"/>
              </a:rPr>
              <a:t>p</a:t>
            </a:r>
            <a:r>
              <a:rPr sz="2800" b="1" spc="-15" dirty="0">
                <a:latin typeface="Trebuchet MS"/>
                <a:cs typeface="Trebuchet MS"/>
              </a:rPr>
              <a:t>a</a:t>
            </a:r>
            <a:r>
              <a:rPr sz="2800" b="1" spc="90" dirty="0">
                <a:latin typeface="Trebuchet MS"/>
                <a:cs typeface="Trebuchet MS"/>
              </a:rPr>
              <a:t>r</a:t>
            </a:r>
            <a:r>
              <a:rPr sz="2800" b="1" spc="30" dirty="0">
                <a:latin typeface="Trebuchet MS"/>
                <a:cs typeface="Trebuchet MS"/>
              </a:rPr>
              <a:t>t</a:t>
            </a:r>
            <a:r>
              <a:rPr sz="2800" b="1" spc="-55" dirty="0">
                <a:latin typeface="Trebuchet MS"/>
                <a:cs typeface="Trebuchet MS"/>
              </a:rPr>
              <a:t> </a:t>
            </a:r>
            <a:r>
              <a:rPr sz="2800" spc="-204" dirty="0">
                <a:latin typeface="Trebuchet MS"/>
                <a:cs typeface="Trebuchet MS"/>
              </a:rPr>
              <a:t>F</a:t>
            </a:r>
            <a:r>
              <a:rPr sz="2800" spc="50" dirty="0">
                <a:latin typeface="Trebuchet MS"/>
                <a:cs typeface="Trebuchet MS"/>
              </a:rPr>
              <a:t>o</a:t>
            </a:r>
            <a:r>
              <a:rPr sz="2800" spc="20" dirty="0">
                <a:latin typeface="Trebuchet MS"/>
                <a:cs typeface="Trebuchet MS"/>
              </a:rPr>
              <a:t>r</a:t>
            </a:r>
            <a:r>
              <a:rPr sz="2800" spc="-85" dirty="0">
                <a:latin typeface="Trebuchet MS"/>
                <a:cs typeface="Trebuchet MS"/>
              </a:rPr>
              <a:t> </a:t>
            </a:r>
            <a:r>
              <a:rPr sz="2800" spc="-95" dirty="0">
                <a:latin typeface="Trebuchet MS"/>
                <a:cs typeface="Trebuchet MS"/>
              </a:rPr>
              <a:t>e</a:t>
            </a:r>
            <a:r>
              <a:rPr sz="2800" spc="-85" dirty="0">
                <a:latin typeface="Trebuchet MS"/>
                <a:cs typeface="Trebuchet MS"/>
              </a:rPr>
              <a:t>x</a:t>
            </a:r>
            <a:r>
              <a:rPr sz="2800" spc="-229" dirty="0">
                <a:latin typeface="Trebuchet MS"/>
                <a:cs typeface="Trebuchet MS"/>
              </a:rPr>
              <a:t>amp</a:t>
            </a:r>
            <a:r>
              <a:rPr sz="2800" spc="-105" dirty="0">
                <a:latin typeface="Trebuchet MS"/>
                <a:cs typeface="Trebuchet MS"/>
              </a:rPr>
              <a:t>l</a:t>
            </a:r>
            <a:r>
              <a:rPr sz="2800" spc="-185" dirty="0">
                <a:latin typeface="Trebuchet MS"/>
                <a:cs typeface="Trebuchet MS"/>
              </a:rPr>
              <a:t>e</a:t>
            </a:r>
            <a:r>
              <a:rPr sz="2800" spc="-130" dirty="0">
                <a:latin typeface="Trebuchet MS"/>
                <a:cs typeface="Trebuchet MS"/>
              </a:rPr>
              <a:t> </a:t>
            </a:r>
            <a:r>
              <a:rPr sz="2800" spc="-135" dirty="0">
                <a:latin typeface="Trebuchet MS"/>
                <a:cs typeface="Trebuchet MS"/>
              </a:rPr>
              <a:t>sim</a:t>
            </a:r>
            <a:r>
              <a:rPr sz="2800" spc="-145" dirty="0">
                <a:latin typeface="Trebuchet MS"/>
                <a:cs typeface="Trebuchet MS"/>
              </a:rPr>
              <a:t>p</a:t>
            </a:r>
            <a:r>
              <a:rPr sz="2800" spc="-204" dirty="0">
                <a:latin typeface="Trebuchet MS"/>
                <a:cs typeface="Trebuchet MS"/>
              </a:rPr>
              <a:t>l</a:t>
            </a:r>
            <a:r>
              <a:rPr sz="2800" spc="-185" dirty="0">
                <a:latin typeface="Trebuchet MS"/>
                <a:cs typeface="Trebuchet MS"/>
              </a:rPr>
              <a:t>e</a:t>
            </a:r>
            <a:r>
              <a:rPr sz="2800" spc="-105" dirty="0">
                <a:latin typeface="Trebuchet MS"/>
                <a:cs typeface="Trebuchet MS"/>
              </a:rPr>
              <a:t> </a:t>
            </a:r>
            <a:r>
              <a:rPr sz="2800" spc="-145" dirty="0">
                <a:latin typeface="Trebuchet MS"/>
                <a:cs typeface="Trebuchet MS"/>
              </a:rPr>
              <a:t>va</a:t>
            </a:r>
            <a:r>
              <a:rPr sz="2800" spc="-130" dirty="0">
                <a:latin typeface="Trebuchet MS"/>
                <a:cs typeface="Trebuchet MS"/>
              </a:rPr>
              <a:t>r</a:t>
            </a:r>
            <a:r>
              <a:rPr sz="2800" spc="-180" dirty="0">
                <a:latin typeface="Trebuchet MS"/>
                <a:cs typeface="Trebuchet MS"/>
              </a:rPr>
              <a:t>i</a:t>
            </a:r>
            <a:r>
              <a:rPr sz="2800" spc="-210" dirty="0">
                <a:latin typeface="Trebuchet MS"/>
                <a:cs typeface="Trebuchet MS"/>
              </a:rPr>
              <a:t>a</a:t>
            </a:r>
            <a:r>
              <a:rPr sz="2800" spc="-215" dirty="0">
                <a:latin typeface="Trebuchet MS"/>
                <a:cs typeface="Trebuchet MS"/>
              </a:rPr>
              <a:t>b</a:t>
            </a:r>
            <a:r>
              <a:rPr sz="2800" spc="-204" dirty="0">
                <a:latin typeface="Trebuchet MS"/>
                <a:cs typeface="Trebuchet MS"/>
              </a:rPr>
              <a:t>l</a:t>
            </a:r>
            <a:r>
              <a:rPr sz="2800" spc="-120" dirty="0">
                <a:latin typeface="Trebuchet MS"/>
                <a:cs typeface="Trebuchet MS"/>
              </a:rPr>
              <a:t>es</a:t>
            </a:r>
            <a:r>
              <a:rPr sz="2800" spc="-130" dirty="0">
                <a:latin typeface="Trebuchet MS"/>
                <a:cs typeface="Trebuchet MS"/>
              </a:rPr>
              <a:t> </a:t>
            </a:r>
            <a:r>
              <a:rPr sz="2800" spc="-140" dirty="0">
                <a:latin typeface="Trebuchet MS"/>
                <a:cs typeface="Trebuchet MS"/>
              </a:rPr>
              <a:t>&amp;  </a:t>
            </a:r>
            <a:r>
              <a:rPr sz="2800" spc="-130" dirty="0">
                <a:latin typeface="Trebuchet MS"/>
                <a:cs typeface="Trebuchet MS"/>
              </a:rPr>
              <a:t>constant</a:t>
            </a:r>
            <a:r>
              <a:rPr sz="2800" spc="-125" dirty="0">
                <a:latin typeface="Trebuchet MS"/>
                <a:cs typeface="Trebuchet MS"/>
              </a:rPr>
              <a:t> used</a:t>
            </a:r>
            <a:r>
              <a:rPr sz="2800" spc="-120" dirty="0">
                <a:latin typeface="Trebuchet MS"/>
                <a:cs typeface="Trebuchet MS"/>
              </a:rPr>
              <a:t> </a:t>
            </a:r>
            <a:r>
              <a:rPr sz="2800" spc="-175" dirty="0">
                <a:latin typeface="Trebuchet MS"/>
                <a:cs typeface="Trebuchet MS"/>
              </a:rPr>
              <a:t>and</a:t>
            </a:r>
            <a:r>
              <a:rPr sz="2800" spc="-90" dirty="0">
                <a:latin typeface="Trebuchet MS"/>
                <a:cs typeface="Trebuchet MS"/>
              </a:rPr>
              <a:t> </a:t>
            </a:r>
            <a:r>
              <a:rPr sz="2800" spc="-114" dirty="0">
                <a:latin typeface="Trebuchet MS"/>
                <a:cs typeface="Trebuchet MS"/>
              </a:rPr>
              <a:t>program</a:t>
            </a:r>
            <a:r>
              <a:rPr sz="2800" spc="-85" dirty="0">
                <a:latin typeface="Trebuchet MS"/>
                <a:cs typeface="Trebuchet MS"/>
              </a:rPr>
              <a:t> </a:t>
            </a:r>
            <a:r>
              <a:rPr sz="2800" spc="-145" dirty="0">
                <a:latin typeface="Trebuchet MS"/>
                <a:cs typeface="Trebuchet MS"/>
              </a:rPr>
              <a:t>size</a:t>
            </a:r>
            <a:r>
              <a:rPr sz="2800" spc="-100" dirty="0">
                <a:latin typeface="Trebuchet MS"/>
                <a:cs typeface="Trebuchet MS"/>
              </a:rPr>
              <a:t> </a:t>
            </a:r>
            <a:r>
              <a:rPr sz="2800" spc="-225" dirty="0">
                <a:latin typeface="Trebuchet MS"/>
                <a:cs typeface="Trebuchet MS"/>
              </a:rPr>
              <a:t>etc.</a:t>
            </a:r>
            <a:endParaRPr sz="2800">
              <a:latin typeface="Trebuchet MS"/>
              <a:cs typeface="Trebuchet MS"/>
            </a:endParaRPr>
          </a:p>
          <a:p>
            <a:pPr marL="570230" marR="5080" lvl="1" indent="-238125" algn="just">
              <a:spcBef>
                <a:spcPts val="605"/>
              </a:spcBef>
              <a:buClr>
                <a:srgbClr val="3891A7"/>
              </a:buClr>
              <a:buFont typeface="Verdana"/>
              <a:buChar char="◦"/>
              <a:tabLst>
                <a:tab pos="570865" algn="l"/>
              </a:tabLst>
            </a:pPr>
            <a:r>
              <a:rPr sz="2800" b="1" spc="415" dirty="0">
                <a:latin typeface="Trebuchet MS"/>
                <a:cs typeface="Trebuchet MS"/>
              </a:rPr>
              <a:t>A </a:t>
            </a:r>
            <a:r>
              <a:rPr sz="2800" b="1" spc="-30" dirty="0">
                <a:latin typeface="Trebuchet MS"/>
                <a:cs typeface="Trebuchet MS"/>
              </a:rPr>
              <a:t>variable</a:t>
            </a:r>
            <a:r>
              <a:rPr sz="2800" b="1" spc="-25" dirty="0">
                <a:latin typeface="Trebuchet MS"/>
                <a:cs typeface="Trebuchet MS"/>
              </a:rPr>
              <a:t> </a:t>
            </a:r>
            <a:r>
              <a:rPr sz="2800" b="1" spc="30" dirty="0">
                <a:latin typeface="Trebuchet MS"/>
                <a:cs typeface="Trebuchet MS"/>
              </a:rPr>
              <a:t>part</a:t>
            </a:r>
            <a:r>
              <a:rPr sz="2800" b="1" spc="35" dirty="0">
                <a:latin typeface="Trebuchet MS"/>
                <a:cs typeface="Trebuchet MS"/>
              </a:rPr>
              <a:t> </a:t>
            </a:r>
            <a:r>
              <a:rPr sz="2800" spc="-45" dirty="0">
                <a:latin typeface="Trebuchet MS"/>
                <a:cs typeface="Trebuchet MS"/>
              </a:rPr>
              <a:t>For</a:t>
            </a:r>
            <a:r>
              <a:rPr sz="2800" spc="-40" dirty="0">
                <a:latin typeface="Trebuchet MS"/>
                <a:cs typeface="Trebuchet MS"/>
              </a:rPr>
              <a:t> </a:t>
            </a:r>
            <a:r>
              <a:rPr sz="2800" spc="-175" dirty="0">
                <a:latin typeface="Trebuchet MS"/>
                <a:cs typeface="Trebuchet MS"/>
              </a:rPr>
              <a:t>example</a:t>
            </a:r>
            <a:r>
              <a:rPr sz="2800" spc="-170" dirty="0">
                <a:latin typeface="Trebuchet MS"/>
                <a:cs typeface="Trebuchet MS"/>
              </a:rPr>
              <a:t> </a:t>
            </a:r>
            <a:r>
              <a:rPr sz="2800" spc="-175" dirty="0">
                <a:latin typeface="Trebuchet MS"/>
                <a:cs typeface="Trebuchet MS"/>
              </a:rPr>
              <a:t>dynamic </a:t>
            </a:r>
            <a:r>
              <a:rPr sz="2800" spc="-170" dirty="0">
                <a:latin typeface="Trebuchet MS"/>
                <a:cs typeface="Trebuchet MS"/>
              </a:rPr>
              <a:t> </a:t>
            </a:r>
            <a:r>
              <a:rPr sz="2800" spc="-90" dirty="0">
                <a:latin typeface="Trebuchet MS"/>
                <a:cs typeface="Trebuchet MS"/>
              </a:rPr>
              <a:t>memory</a:t>
            </a:r>
            <a:r>
              <a:rPr sz="2800" spc="-85" dirty="0">
                <a:latin typeface="Trebuchet MS"/>
                <a:cs typeface="Trebuchet MS"/>
              </a:rPr>
              <a:t> </a:t>
            </a:r>
            <a:r>
              <a:rPr sz="2800" spc="-180" dirty="0">
                <a:latin typeface="Trebuchet MS"/>
                <a:cs typeface="Trebuchet MS"/>
              </a:rPr>
              <a:t>allocation,</a:t>
            </a:r>
            <a:r>
              <a:rPr sz="2800" spc="-175" dirty="0">
                <a:latin typeface="Trebuchet MS"/>
                <a:cs typeface="Trebuchet MS"/>
              </a:rPr>
              <a:t> </a:t>
            </a:r>
            <a:r>
              <a:rPr sz="2800" spc="-95" dirty="0">
                <a:latin typeface="Trebuchet MS"/>
                <a:cs typeface="Trebuchet MS"/>
              </a:rPr>
              <a:t>recursion</a:t>
            </a:r>
            <a:r>
              <a:rPr sz="2800" spc="650" dirty="0">
                <a:latin typeface="Trebuchet MS"/>
                <a:cs typeface="Trebuchet MS"/>
              </a:rPr>
              <a:t> </a:t>
            </a:r>
            <a:r>
              <a:rPr sz="2800" spc="-140" dirty="0">
                <a:latin typeface="Trebuchet MS"/>
                <a:cs typeface="Trebuchet MS"/>
              </a:rPr>
              <a:t>stacks</a:t>
            </a:r>
            <a:r>
              <a:rPr sz="2800" spc="565" dirty="0">
                <a:latin typeface="Trebuchet MS"/>
                <a:cs typeface="Trebuchet MS"/>
              </a:rPr>
              <a:t> </a:t>
            </a:r>
            <a:r>
              <a:rPr sz="2800" spc="-165" dirty="0">
                <a:latin typeface="Trebuchet MS"/>
                <a:cs typeface="Trebuchet MS"/>
              </a:rPr>
              <a:t>space </a:t>
            </a:r>
            <a:r>
              <a:rPr sz="2800" spc="-160" dirty="0">
                <a:latin typeface="Trebuchet MS"/>
                <a:cs typeface="Trebuchet MS"/>
              </a:rPr>
              <a:t> </a:t>
            </a:r>
            <a:r>
              <a:rPr sz="2800" spc="-225" dirty="0">
                <a:latin typeface="Trebuchet MS"/>
                <a:cs typeface="Trebuchet MS"/>
              </a:rPr>
              <a:t>etc.</a:t>
            </a:r>
            <a:endParaRPr sz="2800">
              <a:latin typeface="Trebuchet MS"/>
              <a:cs typeface="Trebuchet MS"/>
            </a:endParaRPr>
          </a:p>
          <a:p>
            <a:pPr marL="570230" lvl="1" indent="-238125" algn="just">
              <a:spcBef>
                <a:spcPts val="605"/>
              </a:spcBef>
              <a:buClr>
                <a:srgbClr val="3891A7"/>
              </a:buClr>
              <a:buFont typeface="Verdana"/>
              <a:buChar char="◦"/>
              <a:tabLst>
                <a:tab pos="570865" algn="l"/>
              </a:tabLst>
            </a:pPr>
            <a:r>
              <a:rPr sz="2800" spc="-165" dirty="0">
                <a:latin typeface="Trebuchet MS"/>
                <a:cs typeface="Trebuchet MS"/>
              </a:rPr>
              <a:t>Space</a:t>
            </a:r>
            <a:r>
              <a:rPr sz="2800" spc="-130" dirty="0">
                <a:latin typeface="Trebuchet MS"/>
                <a:cs typeface="Trebuchet MS"/>
              </a:rPr>
              <a:t> </a:t>
            </a:r>
            <a:r>
              <a:rPr sz="2800" spc="-135" dirty="0">
                <a:latin typeface="Trebuchet MS"/>
                <a:cs typeface="Trebuchet MS"/>
              </a:rPr>
              <a:t>complexity</a:t>
            </a:r>
            <a:r>
              <a:rPr sz="2800" spc="-130" dirty="0">
                <a:latin typeface="Trebuchet MS"/>
                <a:cs typeface="Trebuchet MS"/>
              </a:rPr>
              <a:t> </a:t>
            </a:r>
            <a:r>
              <a:rPr sz="2800" spc="-110" dirty="0">
                <a:latin typeface="Trebuchet MS"/>
                <a:cs typeface="Trebuchet MS"/>
              </a:rPr>
              <a:t>S(P)</a:t>
            </a:r>
            <a:r>
              <a:rPr sz="2800" spc="-125" dirty="0">
                <a:latin typeface="Trebuchet MS"/>
                <a:cs typeface="Trebuchet MS"/>
              </a:rPr>
              <a:t> </a:t>
            </a:r>
            <a:r>
              <a:rPr sz="2800" spc="-145" dirty="0">
                <a:latin typeface="Trebuchet MS"/>
                <a:cs typeface="Trebuchet MS"/>
              </a:rPr>
              <a:t>of</a:t>
            </a:r>
            <a:r>
              <a:rPr sz="2800" spc="-80" dirty="0">
                <a:latin typeface="Trebuchet MS"/>
                <a:cs typeface="Trebuchet MS"/>
              </a:rPr>
              <a:t> </a:t>
            </a:r>
            <a:r>
              <a:rPr sz="2800" spc="-195" dirty="0">
                <a:latin typeface="Trebuchet MS"/>
                <a:cs typeface="Trebuchet MS"/>
              </a:rPr>
              <a:t>any</a:t>
            </a:r>
            <a:r>
              <a:rPr sz="2800" spc="-105" dirty="0">
                <a:latin typeface="Trebuchet MS"/>
                <a:cs typeface="Trebuchet MS"/>
              </a:rPr>
              <a:t> </a:t>
            </a:r>
            <a:r>
              <a:rPr sz="2800" spc="-145" dirty="0">
                <a:latin typeface="Trebuchet MS"/>
                <a:cs typeface="Trebuchet MS"/>
              </a:rPr>
              <a:t>algorithm</a:t>
            </a:r>
            <a:r>
              <a:rPr sz="2800" spc="-105" dirty="0">
                <a:latin typeface="Trebuchet MS"/>
                <a:cs typeface="Trebuchet MS"/>
              </a:rPr>
              <a:t> </a:t>
            </a:r>
            <a:r>
              <a:rPr sz="2800" spc="-130" dirty="0">
                <a:latin typeface="Trebuchet MS"/>
                <a:cs typeface="Trebuchet MS"/>
              </a:rPr>
              <a:t>P</a:t>
            </a:r>
            <a:r>
              <a:rPr sz="2800" spc="-60" dirty="0">
                <a:latin typeface="Trebuchet MS"/>
                <a:cs typeface="Trebuchet MS"/>
              </a:rPr>
              <a:t> </a:t>
            </a:r>
            <a:r>
              <a:rPr sz="2800" spc="-125" dirty="0">
                <a:latin typeface="Trebuchet MS"/>
                <a:cs typeface="Trebuchet MS"/>
              </a:rPr>
              <a:t>is</a:t>
            </a:r>
            <a:endParaRPr sz="2800">
              <a:latin typeface="Trebuchet MS"/>
              <a:cs typeface="Trebuchet MS"/>
            </a:endParaRPr>
          </a:p>
          <a:p>
            <a:pPr marL="854075">
              <a:spcBef>
                <a:spcPts val="515"/>
              </a:spcBef>
            </a:pPr>
            <a:r>
              <a:rPr sz="2000" spc="-75" dirty="0">
                <a:latin typeface="Trebuchet MS"/>
                <a:cs typeface="Trebuchet MS"/>
              </a:rPr>
              <a:t>S(</a:t>
            </a:r>
            <a:r>
              <a:rPr sz="2000" spc="-105" dirty="0">
                <a:latin typeface="Trebuchet MS"/>
                <a:cs typeface="Trebuchet MS"/>
              </a:rPr>
              <a:t>P</a:t>
            </a:r>
            <a:r>
              <a:rPr sz="2000" spc="-90" dirty="0">
                <a:latin typeface="Trebuchet MS"/>
                <a:cs typeface="Trebuchet MS"/>
              </a:rPr>
              <a:t>)</a:t>
            </a:r>
            <a:r>
              <a:rPr sz="2000" spc="-50" dirty="0">
                <a:latin typeface="Trebuchet MS"/>
                <a:cs typeface="Trebuchet MS"/>
              </a:rPr>
              <a:t> </a:t>
            </a:r>
            <a:r>
              <a:rPr sz="2000" spc="114" dirty="0">
                <a:latin typeface="Trebuchet MS"/>
                <a:cs typeface="Trebuchet MS"/>
              </a:rPr>
              <a:t>=</a:t>
            </a:r>
            <a:r>
              <a:rPr sz="2000" spc="-60" dirty="0">
                <a:latin typeface="Trebuchet MS"/>
                <a:cs typeface="Trebuchet MS"/>
              </a:rPr>
              <a:t> </a:t>
            </a:r>
            <a:r>
              <a:rPr sz="2000" spc="215" dirty="0">
                <a:latin typeface="Trebuchet MS"/>
                <a:cs typeface="Trebuchet MS"/>
              </a:rPr>
              <a:t>C</a:t>
            </a:r>
            <a:r>
              <a:rPr sz="2000" spc="-50" dirty="0">
                <a:latin typeface="Trebuchet MS"/>
                <a:cs typeface="Trebuchet MS"/>
              </a:rPr>
              <a:t> </a:t>
            </a:r>
            <a:r>
              <a:rPr sz="2000" spc="114" dirty="0">
                <a:latin typeface="Trebuchet MS"/>
                <a:cs typeface="Trebuchet MS"/>
              </a:rPr>
              <a:t>+</a:t>
            </a:r>
            <a:r>
              <a:rPr sz="2000" spc="-65" dirty="0">
                <a:latin typeface="Trebuchet MS"/>
                <a:cs typeface="Trebuchet MS"/>
              </a:rPr>
              <a:t> </a:t>
            </a:r>
            <a:r>
              <a:rPr sz="2000" spc="-70" dirty="0">
                <a:latin typeface="Trebuchet MS"/>
                <a:cs typeface="Trebuchet MS"/>
              </a:rPr>
              <a:t>S</a:t>
            </a:r>
            <a:r>
              <a:rPr sz="2000" spc="-95" dirty="0">
                <a:latin typeface="Trebuchet MS"/>
                <a:cs typeface="Trebuchet MS"/>
              </a:rPr>
              <a:t>P</a:t>
            </a:r>
            <a:r>
              <a:rPr sz="2000" spc="-90" dirty="0">
                <a:latin typeface="Trebuchet MS"/>
                <a:cs typeface="Trebuchet MS"/>
              </a:rPr>
              <a:t>(</a:t>
            </a:r>
            <a:r>
              <a:rPr sz="2000" spc="-60" dirty="0">
                <a:latin typeface="Trebuchet MS"/>
                <a:cs typeface="Trebuchet MS"/>
              </a:rPr>
              <a:t>I</a:t>
            </a:r>
            <a:r>
              <a:rPr sz="2000" spc="-90" dirty="0">
                <a:latin typeface="Trebuchet MS"/>
                <a:cs typeface="Trebuchet MS"/>
              </a:rPr>
              <a:t>)</a:t>
            </a:r>
            <a:endParaRPr sz="2000">
              <a:latin typeface="Trebuchet MS"/>
              <a:cs typeface="Trebuchet MS"/>
            </a:endParaRPr>
          </a:p>
          <a:p>
            <a:pPr marL="854075">
              <a:spcBef>
                <a:spcPts val="480"/>
              </a:spcBef>
            </a:pPr>
            <a:r>
              <a:rPr sz="2000" spc="355" dirty="0">
                <a:latin typeface="Trebuchet MS"/>
                <a:cs typeface="Trebuchet MS"/>
              </a:rPr>
              <a:t>W</a:t>
            </a:r>
            <a:r>
              <a:rPr sz="2000" spc="-90" dirty="0">
                <a:latin typeface="Trebuchet MS"/>
                <a:cs typeface="Trebuchet MS"/>
              </a:rPr>
              <a:t>h</a:t>
            </a:r>
            <a:r>
              <a:rPr sz="2000" spc="-75" dirty="0">
                <a:latin typeface="Trebuchet MS"/>
                <a:cs typeface="Trebuchet MS"/>
              </a:rPr>
              <a:t>e</a:t>
            </a:r>
            <a:r>
              <a:rPr sz="2000" spc="-95" dirty="0">
                <a:latin typeface="Trebuchet MS"/>
                <a:cs typeface="Trebuchet MS"/>
              </a:rPr>
              <a:t>r</a:t>
            </a:r>
            <a:r>
              <a:rPr sz="2000" spc="-140" dirty="0">
                <a:latin typeface="Trebuchet MS"/>
                <a:cs typeface="Trebuchet MS"/>
              </a:rPr>
              <a:t>e</a:t>
            </a:r>
            <a:r>
              <a:rPr sz="2000" spc="-50" dirty="0">
                <a:latin typeface="Trebuchet MS"/>
                <a:cs typeface="Trebuchet MS"/>
              </a:rPr>
              <a:t> </a:t>
            </a:r>
            <a:r>
              <a:rPr sz="2000" spc="210" dirty="0">
                <a:latin typeface="Trebuchet MS"/>
                <a:cs typeface="Trebuchet MS"/>
              </a:rPr>
              <a:t>C</a:t>
            </a:r>
            <a:r>
              <a:rPr sz="2000" spc="-45" dirty="0">
                <a:latin typeface="Trebuchet MS"/>
                <a:cs typeface="Trebuchet MS"/>
              </a:rPr>
              <a:t> </a:t>
            </a:r>
            <a:r>
              <a:rPr sz="2000" spc="-145" dirty="0">
                <a:latin typeface="Trebuchet MS"/>
                <a:cs typeface="Trebuchet MS"/>
              </a:rPr>
              <a:t>i</a:t>
            </a:r>
            <a:r>
              <a:rPr sz="2000" spc="-45" dirty="0">
                <a:latin typeface="Trebuchet MS"/>
                <a:cs typeface="Trebuchet MS"/>
              </a:rPr>
              <a:t>s</a:t>
            </a:r>
            <a:r>
              <a:rPr sz="2000" spc="-50" dirty="0">
                <a:latin typeface="Trebuchet MS"/>
                <a:cs typeface="Trebuchet MS"/>
              </a:rPr>
              <a:t> </a:t>
            </a:r>
            <a:r>
              <a:rPr sz="2000" spc="-125" dirty="0">
                <a:latin typeface="Trebuchet MS"/>
                <a:cs typeface="Trebuchet MS"/>
              </a:rPr>
              <a:t>t</a:t>
            </a:r>
            <a:r>
              <a:rPr sz="2000" spc="-90" dirty="0">
                <a:latin typeface="Trebuchet MS"/>
                <a:cs typeface="Trebuchet MS"/>
              </a:rPr>
              <a:t>h</a:t>
            </a:r>
            <a:r>
              <a:rPr sz="2000" spc="-140" dirty="0">
                <a:latin typeface="Trebuchet MS"/>
                <a:cs typeface="Trebuchet MS"/>
              </a:rPr>
              <a:t>e</a:t>
            </a:r>
            <a:r>
              <a:rPr sz="2000" spc="-70" dirty="0">
                <a:latin typeface="Trebuchet MS"/>
                <a:cs typeface="Trebuchet MS"/>
              </a:rPr>
              <a:t> </a:t>
            </a:r>
            <a:r>
              <a:rPr sz="2000" spc="-245" dirty="0">
                <a:latin typeface="Trebuchet MS"/>
                <a:cs typeface="Trebuchet MS"/>
              </a:rPr>
              <a:t>f</a:t>
            </a:r>
            <a:r>
              <a:rPr sz="2000" spc="-60" dirty="0">
                <a:latin typeface="Trebuchet MS"/>
                <a:cs typeface="Trebuchet MS"/>
              </a:rPr>
              <a:t>i</a:t>
            </a:r>
            <a:r>
              <a:rPr sz="2000" spc="-135" dirty="0">
                <a:latin typeface="Trebuchet MS"/>
                <a:cs typeface="Trebuchet MS"/>
              </a:rPr>
              <a:t>x</a:t>
            </a:r>
            <a:r>
              <a:rPr sz="2000" spc="-120" dirty="0">
                <a:latin typeface="Trebuchet MS"/>
                <a:cs typeface="Trebuchet MS"/>
              </a:rPr>
              <a:t>ed</a:t>
            </a:r>
            <a:r>
              <a:rPr sz="2000" spc="-50" dirty="0">
                <a:latin typeface="Trebuchet MS"/>
                <a:cs typeface="Trebuchet MS"/>
              </a:rPr>
              <a:t> </a:t>
            </a:r>
            <a:r>
              <a:rPr sz="2000" spc="-114" dirty="0">
                <a:latin typeface="Trebuchet MS"/>
                <a:cs typeface="Trebuchet MS"/>
              </a:rPr>
              <a:t>p</a:t>
            </a:r>
            <a:r>
              <a:rPr sz="2000" spc="-215" dirty="0">
                <a:latin typeface="Trebuchet MS"/>
                <a:cs typeface="Trebuchet MS"/>
              </a:rPr>
              <a:t>a</a:t>
            </a:r>
            <a:r>
              <a:rPr sz="2000" spc="55" dirty="0">
                <a:latin typeface="Trebuchet MS"/>
                <a:cs typeface="Trebuchet MS"/>
              </a:rPr>
              <a:t>r</a:t>
            </a:r>
            <a:r>
              <a:rPr sz="2000" spc="-130" dirty="0">
                <a:latin typeface="Trebuchet MS"/>
                <a:cs typeface="Trebuchet MS"/>
              </a:rPr>
              <a:t>t</a:t>
            </a:r>
            <a:endParaRPr sz="2000">
              <a:latin typeface="Trebuchet MS"/>
              <a:cs typeface="Trebuchet MS"/>
            </a:endParaRPr>
          </a:p>
          <a:p>
            <a:pPr marL="854075">
              <a:spcBef>
                <a:spcPts val="480"/>
              </a:spcBef>
            </a:pPr>
            <a:r>
              <a:rPr sz="2000" spc="-75" dirty="0">
                <a:latin typeface="Trebuchet MS"/>
                <a:cs typeface="Trebuchet MS"/>
              </a:rPr>
              <a:t>S(I) </a:t>
            </a:r>
            <a:r>
              <a:rPr sz="2000" spc="-95" dirty="0">
                <a:latin typeface="Trebuchet MS"/>
                <a:cs typeface="Trebuchet MS"/>
              </a:rPr>
              <a:t>is</a:t>
            </a:r>
            <a:r>
              <a:rPr sz="2000" spc="-60" dirty="0">
                <a:latin typeface="Trebuchet MS"/>
                <a:cs typeface="Trebuchet MS"/>
              </a:rPr>
              <a:t> </a:t>
            </a:r>
            <a:r>
              <a:rPr sz="2000" spc="-120" dirty="0">
                <a:latin typeface="Trebuchet MS"/>
                <a:cs typeface="Trebuchet MS"/>
              </a:rPr>
              <a:t>the</a:t>
            </a:r>
            <a:r>
              <a:rPr sz="2000" spc="-50" dirty="0">
                <a:latin typeface="Trebuchet MS"/>
                <a:cs typeface="Trebuchet MS"/>
              </a:rPr>
              <a:t> </a:t>
            </a:r>
            <a:r>
              <a:rPr sz="2000" spc="-135" dirty="0">
                <a:latin typeface="Trebuchet MS"/>
                <a:cs typeface="Trebuchet MS"/>
              </a:rPr>
              <a:t>variable</a:t>
            </a:r>
            <a:r>
              <a:rPr sz="2000" spc="-30" dirty="0">
                <a:latin typeface="Trebuchet MS"/>
                <a:cs typeface="Trebuchet MS"/>
              </a:rPr>
              <a:t> </a:t>
            </a:r>
            <a:r>
              <a:rPr sz="2000" spc="-100" dirty="0">
                <a:latin typeface="Trebuchet MS"/>
                <a:cs typeface="Trebuchet MS"/>
              </a:rPr>
              <a:t>part</a:t>
            </a:r>
            <a:r>
              <a:rPr sz="2000" spc="-70" dirty="0">
                <a:latin typeface="Trebuchet MS"/>
                <a:cs typeface="Trebuchet MS"/>
              </a:rPr>
              <a:t> </a:t>
            </a:r>
            <a:r>
              <a:rPr sz="2000" spc="-110" dirty="0">
                <a:latin typeface="Trebuchet MS"/>
                <a:cs typeface="Trebuchet MS"/>
              </a:rPr>
              <a:t>of</a:t>
            </a:r>
            <a:r>
              <a:rPr sz="2000" spc="-45" dirty="0">
                <a:latin typeface="Trebuchet MS"/>
                <a:cs typeface="Trebuchet MS"/>
              </a:rPr>
              <a:t> </a:t>
            </a:r>
            <a:r>
              <a:rPr sz="2000" spc="-120" dirty="0">
                <a:latin typeface="Trebuchet MS"/>
                <a:cs typeface="Trebuchet MS"/>
              </a:rPr>
              <a:t>the</a:t>
            </a:r>
            <a:r>
              <a:rPr sz="2000" spc="-70" dirty="0">
                <a:latin typeface="Trebuchet MS"/>
                <a:cs typeface="Trebuchet MS"/>
              </a:rPr>
              <a:t> </a:t>
            </a:r>
            <a:r>
              <a:rPr sz="2000" spc="-114" dirty="0">
                <a:latin typeface="Trebuchet MS"/>
                <a:cs typeface="Trebuchet MS"/>
              </a:rPr>
              <a:t>algorithm</a:t>
            </a:r>
            <a:endParaRPr sz="20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0661" y="1"/>
            <a:ext cx="9147810" cy="6861175"/>
            <a:chOff x="-3339" y="0"/>
            <a:chExt cx="9147810" cy="6861175"/>
          </a:xfrm>
        </p:grpSpPr>
        <p:pic>
          <p:nvPicPr>
            <p:cNvPr id="3" name="object 3"/>
            <p:cNvPicPr/>
            <p:nvPr/>
          </p:nvPicPr>
          <p:blipFill>
            <a:blip r:embed="rId2" cstate="print"/>
            <a:stretch>
              <a:fillRect/>
            </a:stretch>
          </p:blipFill>
          <p:spPr>
            <a:xfrm>
              <a:off x="0" y="0"/>
              <a:ext cx="9144000" cy="6858000"/>
            </a:xfrm>
            <a:prstGeom prst="rect">
              <a:avLst/>
            </a:prstGeom>
          </p:spPr>
        </p:pic>
        <p:sp>
          <p:nvSpPr>
            <p:cNvPr id="4" name="object 4"/>
            <p:cNvSpPr/>
            <p:nvPr/>
          </p:nvSpPr>
          <p:spPr>
            <a:xfrm>
              <a:off x="3010" y="3556"/>
              <a:ext cx="820419" cy="819785"/>
            </a:xfrm>
            <a:custGeom>
              <a:avLst/>
              <a:gdLst/>
              <a:ahLst/>
              <a:cxnLst/>
              <a:rect l="l" t="t" r="r" b="b"/>
              <a:pathLst>
                <a:path w="820419" h="819785">
                  <a:moveTo>
                    <a:pt x="819949" y="0"/>
                  </a:moveTo>
                  <a:lnTo>
                    <a:pt x="506" y="0"/>
                  </a:lnTo>
                  <a:lnTo>
                    <a:pt x="0" y="819404"/>
                  </a:lnTo>
                  <a:lnTo>
                    <a:pt x="505" y="819404"/>
                  </a:lnTo>
                  <a:lnTo>
                    <a:pt x="48654" y="818012"/>
                  </a:lnTo>
                  <a:lnTo>
                    <a:pt x="96070" y="813890"/>
                  </a:lnTo>
                  <a:lnTo>
                    <a:pt x="142676" y="807114"/>
                  </a:lnTo>
                  <a:lnTo>
                    <a:pt x="188396" y="797760"/>
                  </a:lnTo>
                  <a:lnTo>
                    <a:pt x="233153" y="785906"/>
                  </a:lnTo>
                  <a:lnTo>
                    <a:pt x="276870" y="771629"/>
                  </a:lnTo>
                  <a:lnTo>
                    <a:pt x="319470" y="755005"/>
                  </a:lnTo>
                  <a:lnTo>
                    <a:pt x="360876" y="736111"/>
                  </a:lnTo>
                  <a:lnTo>
                    <a:pt x="401012" y="715024"/>
                  </a:lnTo>
                  <a:lnTo>
                    <a:pt x="439800" y="691821"/>
                  </a:lnTo>
                  <a:lnTo>
                    <a:pt x="477163" y="666580"/>
                  </a:lnTo>
                  <a:lnTo>
                    <a:pt x="513026" y="639376"/>
                  </a:lnTo>
                  <a:lnTo>
                    <a:pt x="547310" y="610287"/>
                  </a:lnTo>
                  <a:lnTo>
                    <a:pt x="579940" y="579389"/>
                  </a:lnTo>
                  <a:lnTo>
                    <a:pt x="610838" y="546760"/>
                  </a:lnTo>
                  <a:lnTo>
                    <a:pt x="639927" y="512477"/>
                  </a:lnTo>
                  <a:lnTo>
                    <a:pt x="667130" y="476615"/>
                  </a:lnTo>
                  <a:lnTo>
                    <a:pt x="692372" y="439253"/>
                  </a:lnTo>
                  <a:lnTo>
                    <a:pt x="715574" y="400467"/>
                  </a:lnTo>
                  <a:lnTo>
                    <a:pt x="736660" y="360334"/>
                  </a:lnTo>
                  <a:lnTo>
                    <a:pt x="755553" y="318930"/>
                  </a:lnTo>
                  <a:lnTo>
                    <a:pt x="772177" y="276333"/>
                  </a:lnTo>
                  <a:lnTo>
                    <a:pt x="786454" y="232620"/>
                  </a:lnTo>
                  <a:lnTo>
                    <a:pt x="798307" y="187868"/>
                  </a:lnTo>
                  <a:lnTo>
                    <a:pt x="807660" y="142152"/>
                  </a:lnTo>
                  <a:lnTo>
                    <a:pt x="814436" y="95551"/>
                  </a:lnTo>
                  <a:lnTo>
                    <a:pt x="818558" y="48141"/>
                  </a:lnTo>
                  <a:lnTo>
                    <a:pt x="819949" y="0"/>
                  </a:lnTo>
                  <a:close/>
                </a:path>
              </a:pathLst>
            </a:custGeom>
            <a:solidFill>
              <a:srgbClr val="FDF9F4">
                <a:alpha val="32940"/>
              </a:srgbClr>
            </a:solidFill>
          </p:spPr>
          <p:txBody>
            <a:bodyPr wrap="square" lIns="0" tIns="0" rIns="0" bIns="0" rtlCol="0"/>
            <a:lstStyle/>
            <a:p>
              <a:endParaRPr/>
            </a:p>
          </p:txBody>
        </p:sp>
        <p:sp>
          <p:nvSpPr>
            <p:cNvPr id="5" name="object 5"/>
            <p:cNvSpPr/>
            <p:nvPr/>
          </p:nvSpPr>
          <p:spPr>
            <a:xfrm>
              <a:off x="3010" y="3556"/>
              <a:ext cx="820419" cy="819785"/>
            </a:xfrm>
            <a:custGeom>
              <a:avLst/>
              <a:gdLst/>
              <a:ahLst/>
              <a:cxnLst/>
              <a:rect l="l" t="t" r="r" b="b"/>
              <a:pathLst>
                <a:path w="820419" h="819785">
                  <a:moveTo>
                    <a:pt x="819949" y="0"/>
                  </a:moveTo>
                  <a:lnTo>
                    <a:pt x="818558" y="48141"/>
                  </a:lnTo>
                  <a:lnTo>
                    <a:pt x="814436" y="95551"/>
                  </a:lnTo>
                  <a:lnTo>
                    <a:pt x="807660" y="142152"/>
                  </a:lnTo>
                  <a:lnTo>
                    <a:pt x="798307" y="187868"/>
                  </a:lnTo>
                  <a:lnTo>
                    <a:pt x="786454" y="232620"/>
                  </a:lnTo>
                  <a:lnTo>
                    <a:pt x="772177" y="276333"/>
                  </a:lnTo>
                  <a:lnTo>
                    <a:pt x="755553" y="318930"/>
                  </a:lnTo>
                  <a:lnTo>
                    <a:pt x="736660" y="360334"/>
                  </a:lnTo>
                  <a:lnTo>
                    <a:pt x="715574" y="400467"/>
                  </a:lnTo>
                  <a:lnTo>
                    <a:pt x="692372" y="439253"/>
                  </a:lnTo>
                  <a:lnTo>
                    <a:pt x="667130" y="476615"/>
                  </a:lnTo>
                  <a:lnTo>
                    <a:pt x="639927" y="512477"/>
                  </a:lnTo>
                  <a:lnTo>
                    <a:pt x="610838" y="546760"/>
                  </a:lnTo>
                  <a:lnTo>
                    <a:pt x="579940" y="579389"/>
                  </a:lnTo>
                  <a:lnTo>
                    <a:pt x="547310" y="610287"/>
                  </a:lnTo>
                  <a:lnTo>
                    <a:pt x="513026" y="639376"/>
                  </a:lnTo>
                  <a:lnTo>
                    <a:pt x="477163" y="666580"/>
                  </a:lnTo>
                  <a:lnTo>
                    <a:pt x="439800" y="691821"/>
                  </a:lnTo>
                  <a:lnTo>
                    <a:pt x="401012" y="715024"/>
                  </a:lnTo>
                  <a:lnTo>
                    <a:pt x="360876" y="736111"/>
                  </a:lnTo>
                  <a:lnTo>
                    <a:pt x="319470" y="755005"/>
                  </a:lnTo>
                  <a:lnTo>
                    <a:pt x="276870" y="771629"/>
                  </a:lnTo>
                  <a:lnTo>
                    <a:pt x="233153" y="785906"/>
                  </a:lnTo>
                  <a:lnTo>
                    <a:pt x="188396" y="797760"/>
                  </a:lnTo>
                  <a:lnTo>
                    <a:pt x="142676" y="807114"/>
                  </a:lnTo>
                  <a:lnTo>
                    <a:pt x="96070" y="813890"/>
                  </a:lnTo>
                  <a:lnTo>
                    <a:pt x="48654" y="818012"/>
                  </a:lnTo>
                  <a:lnTo>
                    <a:pt x="505" y="819404"/>
                  </a:lnTo>
                  <a:lnTo>
                    <a:pt x="337" y="819404"/>
                  </a:lnTo>
                  <a:lnTo>
                    <a:pt x="168" y="819404"/>
                  </a:lnTo>
                  <a:lnTo>
                    <a:pt x="0" y="819404"/>
                  </a:lnTo>
                  <a:lnTo>
                    <a:pt x="506" y="0"/>
                  </a:lnTo>
                  <a:lnTo>
                    <a:pt x="819949" y="0"/>
                  </a:lnTo>
                  <a:close/>
                </a:path>
              </a:pathLst>
            </a:custGeom>
            <a:ln w="12699">
              <a:solidFill>
                <a:srgbClr val="D2C39E"/>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24967" y="3048"/>
              <a:ext cx="1789176" cy="1789176"/>
            </a:xfrm>
            <a:prstGeom prst="rect">
              <a:avLst/>
            </a:prstGeom>
          </p:spPr>
        </p:pic>
        <p:sp>
          <p:nvSpPr>
            <p:cNvPr id="7" name="object 7"/>
            <p:cNvSpPr/>
            <p:nvPr/>
          </p:nvSpPr>
          <p:spPr>
            <a:xfrm>
              <a:off x="168821" y="21081"/>
              <a:ext cx="1702435" cy="1702435"/>
            </a:xfrm>
            <a:custGeom>
              <a:avLst/>
              <a:gdLst/>
              <a:ahLst/>
              <a:cxnLst/>
              <a:rect l="l" t="t" r="r" b="b"/>
              <a:pathLst>
                <a:path w="1702435" h="1702435">
                  <a:moveTo>
                    <a:pt x="0" y="851154"/>
                  </a:moveTo>
                  <a:lnTo>
                    <a:pt x="1347" y="802859"/>
                  </a:lnTo>
                  <a:lnTo>
                    <a:pt x="5341" y="755271"/>
                  </a:lnTo>
                  <a:lnTo>
                    <a:pt x="11909" y="708461"/>
                  </a:lnTo>
                  <a:lnTo>
                    <a:pt x="20981" y="662500"/>
                  </a:lnTo>
                  <a:lnTo>
                    <a:pt x="32484" y="617462"/>
                  </a:lnTo>
                  <a:lnTo>
                    <a:pt x="46346" y="573417"/>
                  </a:lnTo>
                  <a:lnTo>
                    <a:pt x="62495" y="530438"/>
                  </a:lnTo>
                  <a:lnTo>
                    <a:pt x="80860" y="488596"/>
                  </a:lnTo>
                  <a:lnTo>
                    <a:pt x="101369" y="447964"/>
                  </a:lnTo>
                  <a:lnTo>
                    <a:pt x="123949" y="408613"/>
                  </a:lnTo>
                  <a:lnTo>
                    <a:pt x="148530" y="370615"/>
                  </a:lnTo>
                  <a:lnTo>
                    <a:pt x="175039" y="334042"/>
                  </a:lnTo>
                  <a:lnTo>
                    <a:pt x="203404" y="298966"/>
                  </a:lnTo>
                  <a:lnTo>
                    <a:pt x="233553" y="265459"/>
                  </a:lnTo>
                  <a:lnTo>
                    <a:pt x="265416" y="233593"/>
                  </a:lnTo>
                  <a:lnTo>
                    <a:pt x="298919" y="203439"/>
                  </a:lnTo>
                  <a:lnTo>
                    <a:pt x="333991" y="175070"/>
                  </a:lnTo>
                  <a:lnTo>
                    <a:pt x="370561" y="148557"/>
                  </a:lnTo>
                  <a:lnTo>
                    <a:pt x="408556" y="123973"/>
                  </a:lnTo>
                  <a:lnTo>
                    <a:pt x="447904" y="101388"/>
                  </a:lnTo>
                  <a:lnTo>
                    <a:pt x="488534" y="80876"/>
                  </a:lnTo>
                  <a:lnTo>
                    <a:pt x="530373" y="62508"/>
                  </a:lnTo>
                  <a:lnTo>
                    <a:pt x="573351" y="46355"/>
                  </a:lnTo>
                  <a:lnTo>
                    <a:pt x="617394" y="32490"/>
                  </a:lnTo>
                  <a:lnTo>
                    <a:pt x="662432" y="20985"/>
                  </a:lnTo>
                  <a:lnTo>
                    <a:pt x="708393" y="11912"/>
                  </a:lnTo>
                  <a:lnTo>
                    <a:pt x="755204" y="5342"/>
                  </a:lnTo>
                  <a:lnTo>
                    <a:pt x="802793" y="1347"/>
                  </a:lnTo>
                  <a:lnTo>
                    <a:pt x="851090" y="0"/>
                  </a:lnTo>
                  <a:lnTo>
                    <a:pt x="899386" y="1347"/>
                  </a:lnTo>
                  <a:lnTo>
                    <a:pt x="946976" y="5342"/>
                  </a:lnTo>
                  <a:lnTo>
                    <a:pt x="993786" y="11912"/>
                  </a:lnTo>
                  <a:lnTo>
                    <a:pt x="1039746" y="20985"/>
                  </a:lnTo>
                  <a:lnTo>
                    <a:pt x="1084783" y="32490"/>
                  </a:lnTo>
                  <a:lnTo>
                    <a:pt x="1128825" y="46355"/>
                  </a:lnTo>
                  <a:lnTo>
                    <a:pt x="1171801" y="62508"/>
                  </a:lnTo>
                  <a:lnTo>
                    <a:pt x="1213639" y="80876"/>
                  </a:lnTo>
                  <a:lnTo>
                    <a:pt x="1254268" y="101388"/>
                  </a:lnTo>
                  <a:lnTo>
                    <a:pt x="1293614" y="123973"/>
                  </a:lnTo>
                  <a:lnTo>
                    <a:pt x="1331607" y="148557"/>
                  </a:lnTo>
                  <a:lnTo>
                    <a:pt x="1368174" y="175070"/>
                  </a:lnTo>
                  <a:lnTo>
                    <a:pt x="1403245" y="203439"/>
                  </a:lnTo>
                  <a:lnTo>
                    <a:pt x="1436746" y="233593"/>
                  </a:lnTo>
                  <a:lnTo>
                    <a:pt x="1468606" y="265459"/>
                  </a:lnTo>
                  <a:lnTo>
                    <a:pt x="1498754" y="298966"/>
                  </a:lnTo>
                  <a:lnTo>
                    <a:pt x="1527117" y="334042"/>
                  </a:lnTo>
                  <a:lnTo>
                    <a:pt x="1553624" y="370615"/>
                  </a:lnTo>
                  <a:lnTo>
                    <a:pt x="1578203" y="408613"/>
                  </a:lnTo>
                  <a:lnTo>
                    <a:pt x="1600782" y="447964"/>
                  </a:lnTo>
                  <a:lnTo>
                    <a:pt x="1621289" y="488596"/>
                  </a:lnTo>
                  <a:lnTo>
                    <a:pt x="1639653" y="530438"/>
                  </a:lnTo>
                  <a:lnTo>
                    <a:pt x="1655801" y="573417"/>
                  </a:lnTo>
                  <a:lnTo>
                    <a:pt x="1669661" y="617462"/>
                  </a:lnTo>
                  <a:lnTo>
                    <a:pt x="1681163" y="662500"/>
                  </a:lnTo>
                  <a:lnTo>
                    <a:pt x="1690234" y="708461"/>
                  </a:lnTo>
                  <a:lnTo>
                    <a:pt x="1696802" y="755271"/>
                  </a:lnTo>
                  <a:lnTo>
                    <a:pt x="1700795" y="802859"/>
                  </a:lnTo>
                  <a:lnTo>
                    <a:pt x="1702142" y="851154"/>
                  </a:lnTo>
                  <a:lnTo>
                    <a:pt x="1700795" y="899447"/>
                  </a:lnTo>
                  <a:lnTo>
                    <a:pt x="1696802" y="947034"/>
                  </a:lnTo>
                  <a:lnTo>
                    <a:pt x="1690234" y="993843"/>
                  </a:lnTo>
                  <a:lnTo>
                    <a:pt x="1681163" y="1039800"/>
                  </a:lnTo>
                  <a:lnTo>
                    <a:pt x="1669661" y="1084835"/>
                  </a:lnTo>
                  <a:lnTo>
                    <a:pt x="1655801" y="1128876"/>
                  </a:lnTo>
                  <a:lnTo>
                    <a:pt x="1639653" y="1171850"/>
                  </a:lnTo>
                  <a:lnTo>
                    <a:pt x="1621289" y="1213687"/>
                  </a:lnTo>
                  <a:lnTo>
                    <a:pt x="1600782" y="1254314"/>
                  </a:lnTo>
                  <a:lnTo>
                    <a:pt x="1578203" y="1293659"/>
                  </a:lnTo>
                  <a:lnTo>
                    <a:pt x="1553624" y="1331651"/>
                  </a:lnTo>
                  <a:lnTo>
                    <a:pt x="1527117" y="1368218"/>
                  </a:lnTo>
                  <a:lnTo>
                    <a:pt x="1498754" y="1403287"/>
                  </a:lnTo>
                  <a:lnTo>
                    <a:pt x="1468606" y="1436788"/>
                  </a:lnTo>
                  <a:lnTo>
                    <a:pt x="1436746" y="1468647"/>
                  </a:lnTo>
                  <a:lnTo>
                    <a:pt x="1403245" y="1498795"/>
                  </a:lnTo>
                  <a:lnTo>
                    <a:pt x="1368174" y="1527157"/>
                  </a:lnTo>
                  <a:lnTo>
                    <a:pt x="1331607" y="1553664"/>
                  </a:lnTo>
                  <a:lnTo>
                    <a:pt x="1293614" y="1578242"/>
                  </a:lnTo>
                  <a:lnTo>
                    <a:pt x="1254268" y="1600821"/>
                  </a:lnTo>
                  <a:lnTo>
                    <a:pt x="1213639" y="1621328"/>
                  </a:lnTo>
                  <a:lnTo>
                    <a:pt x="1171801" y="1639691"/>
                  </a:lnTo>
                  <a:lnTo>
                    <a:pt x="1128825" y="1655839"/>
                  </a:lnTo>
                  <a:lnTo>
                    <a:pt x="1084783" y="1669700"/>
                  </a:lnTo>
                  <a:lnTo>
                    <a:pt x="1039746" y="1681201"/>
                  </a:lnTo>
                  <a:lnTo>
                    <a:pt x="993786" y="1690272"/>
                  </a:lnTo>
                  <a:lnTo>
                    <a:pt x="946976" y="1696840"/>
                  </a:lnTo>
                  <a:lnTo>
                    <a:pt x="899386" y="1700833"/>
                  </a:lnTo>
                  <a:lnTo>
                    <a:pt x="851090" y="1702181"/>
                  </a:lnTo>
                  <a:lnTo>
                    <a:pt x="802793" y="1700833"/>
                  </a:lnTo>
                  <a:lnTo>
                    <a:pt x="755204" y="1696840"/>
                  </a:lnTo>
                  <a:lnTo>
                    <a:pt x="708393" y="1690272"/>
                  </a:lnTo>
                  <a:lnTo>
                    <a:pt x="662432" y="1681201"/>
                  </a:lnTo>
                  <a:lnTo>
                    <a:pt x="617394" y="1669700"/>
                  </a:lnTo>
                  <a:lnTo>
                    <a:pt x="573351" y="1655839"/>
                  </a:lnTo>
                  <a:lnTo>
                    <a:pt x="530373" y="1639691"/>
                  </a:lnTo>
                  <a:lnTo>
                    <a:pt x="488534" y="1621328"/>
                  </a:lnTo>
                  <a:lnTo>
                    <a:pt x="447904" y="1600821"/>
                  </a:lnTo>
                  <a:lnTo>
                    <a:pt x="408556" y="1578242"/>
                  </a:lnTo>
                  <a:lnTo>
                    <a:pt x="370561" y="1553664"/>
                  </a:lnTo>
                  <a:lnTo>
                    <a:pt x="333991" y="1527157"/>
                  </a:lnTo>
                  <a:lnTo>
                    <a:pt x="298919" y="1498795"/>
                  </a:lnTo>
                  <a:lnTo>
                    <a:pt x="265416" y="1468647"/>
                  </a:lnTo>
                  <a:lnTo>
                    <a:pt x="233553" y="1436788"/>
                  </a:lnTo>
                  <a:lnTo>
                    <a:pt x="203404" y="1403287"/>
                  </a:lnTo>
                  <a:lnTo>
                    <a:pt x="175039" y="1368218"/>
                  </a:lnTo>
                  <a:lnTo>
                    <a:pt x="148530" y="1331651"/>
                  </a:lnTo>
                  <a:lnTo>
                    <a:pt x="123949" y="1293659"/>
                  </a:lnTo>
                  <a:lnTo>
                    <a:pt x="101369" y="1254314"/>
                  </a:lnTo>
                  <a:lnTo>
                    <a:pt x="80860" y="1213687"/>
                  </a:lnTo>
                  <a:lnTo>
                    <a:pt x="62495" y="1171850"/>
                  </a:lnTo>
                  <a:lnTo>
                    <a:pt x="46346" y="1128876"/>
                  </a:lnTo>
                  <a:lnTo>
                    <a:pt x="32484" y="1084835"/>
                  </a:lnTo>
                  <a:lnTo>
                    <a:pt x="20981" y="1039800"/>
                  </a:lnTo>
                  <a:lnTo>
                    <a:pt x="11909" y="993843"/>
                  </a:lnTo>
                  <a:lnTo>
                    <a:pt x="5341" y="947034"/>
                  </a:lnTo>
                  <a:lnTo>
                    <a:pt x="1347" y="899447"/>
                  </a:lnTo>
                  <a:lnTo>
                    <a:pt x="0" y="851154"/>
                  </a:lnTo>
                  <a:close/>
                </a:path>
              </a:pathLst>
            </a:custGeom>
            <a:ln w="27305">
              <a:solidFill>
                <a:srgbClr val="FFF6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67640" y="1039367"/>
              <a:ext cx="1164336" cy="1161288"/>
            </a:xfrm>
            <a:prstGeom prst="rect">
              <a:avLst/>
            </a:prstGeom>
          </p:spPr>
        </p:pic>
        <p:pic>
          <p:nvPicPr>
            <p:cNvPr id="9" name="object 9"/>
            <p:cNvPicPr/>
            <p:nvPr/>
          </p:nvPicPr>
          <p:blipFill>
            <a:blip r:embed="rId5" cstate="print"/>
            <a:stretch>
              <a:fillRect/>
            </a:stretch>
          </p:blipFill>
          <p:spPr>
            <a:xfrm>
              <a:off x="187318" y="1050633"/>
              <a:ext cx="1116813" cy="1111530"/>
            </a:xfrm>
            <a:prstGeom prst="rect">
              <a:avLst/>
            </a:prstGeom>
          </p:spPr>
        </p:pic>
        <p:sp>
          <p:nvSpPr>
            <p:cNvPr id="10" name="object 10"/>
            <p:cNvSpPr/>
            <p:nvPr/>
          </p:nvSpPr>
          <p:spPr>
            <a:xfrm>
              <a:off x="187318" y="1050633"/>
              <a:ext cx="1116965" cy="1111885"/>
            </a:xfrm>
            <a:custGeom>
              <a:avLst/>
              <a:gdLst/>
              <a:ahLst/>
              <a:cxnLst/>
              <a:rect l="l" t="t" r="r" b="b"/>
              <a:pathLst>
                <a:path w="1116965" h="1111885">
                  <a:moveTo>
                    <a:pt x="118497" y="204634"/>
                  </a:moveTo>
                  <a:lnTo>
                    <a:pt x="149786" y="168741"/>
                  </a:lnTo>
                  <a:lnTo>
                    <a:pt x="183516" y="136234"/>
                  </a:lnTo>
                  <a:lnTo>
                    <a:pt x="219451" y="107137"/>
                  </a:lnTo>
                  <a:lnTo>
                    <a:pt x="257356" y="81474"/>
                  </a:lnTo>
                  <a:lnTo>
                    <a:pt x="296996" y="59270"/>
                  </a:lnTo>
                  <a:lnTo>
                    <a:pt x="338136" y="40547"/>
                  </a:lnTo>
                  <a:lnTo>
                    <a:pt x="380539" y="25331"/>
                  </a:lnTo>
                  <a:lnTo>
                    <a:pt x="423971" y="13644"/>
                  </a:lnTo>
                  <a:lnTo>
                    <a:pt x="468197" y="5510"/>
                  </a:lnTo>
                  <a:lnTo>
                    <a:pt x="512980" y="954"/>
                  </a:lnTo>
                  <a:lnTo>
                    <a:pt x="558087" y="0"/>
                  </a:lnTo>
                  <a:lnTo>
                    <a:pt x="603281" y="2670"/>
                  </a:lnTo>
                  <a:lnTo>
                    <a:pt x="648328" y="8990"/>
                  </a:lnTo>
                  <a:lnTo>
                    <a:pt x="692991" y="18983"/>
                  </a:lnTo>
                  <a:lnTo>
                    <a:pt x="737036" y="32672"/>
                  </a:lnTo>
                  <a:lnTo>
                    <a:pt x="780228" y="50083"/>
                  </a:lnTo>
                  <a:lnTo>
                    <a:pt x="822331" y="71238"/>
                  </a:lnTo>
                  <a:lnTo>
                    <a:pt x="863109" y="96162"/>
                  </a:lnTo>
                  <a:lnTo>
                    <a:pt x="902328" y="124878"/>
                  </a:lnTo>
                  <a:lnTo>
                    <a:pt x="939023" y="156757"/>
                  </a:lnTo>
                  <a:lnTo>
                    <a:pt x="972366" y="190998"/>
                  </a:lnTo>
                  <a:lnTo>
                    <a:pt x="1002326" y="227366"/>
                  </a:lnTo>
                  <a:lnTo>
                    <a:pt x="1028875" y="265625"/>
                  </a:lnTo>
                  <a:lnTo>
                    <a:pt x="1051985" y="305541"/>
                  </a:lnTo>
                  <a:lnTo>
                    <a:pt x="1071627" y="346879"/>
                  </a:lnTo>
                  <a:lnTo>
                    <a:pt x="1087772" y="389404"/>
                  </a:lnTo>
                  <a:lnTo>
                    <a:pt x="1100392" y="432881"/>
                  </a:lnTo>
                  <a:lnTo>
                    <a:pt x="1109458" y="477076"/>
                  </a:lnTo>
                  <a:lnTo>
                    <a:pt x="1114941" y="521754"/>
                  </a:lnTo>
                  <a:lnTo>
                    <a:pt x="1116813" y="566679"/>
                  </a:lnTo>
                  <a:lnTo>
                    <a:pt x="1115045" y="611617"/>
                  </a:lnTo>
                  <a:lnTo>
                    <a:pt x="1109608" y="656333"/>
                  </a:lnTo>
                  <a:lnTo>
                    <a:pt x="1100474" y="700593"/>
                  </a:lnTo>
                  <a:lnTo>
                    <a:pt x="1087614" y="744160"/>
                  </a:lnTo>
                  <a:lnTo>
                    <a:pt x="1070999" y="786801"/>
                  </a:lnTo>
                  <a:lnTo>
                    <a:pt x="1050601" y="828281"/>
                  </a:lnTo>
                  <a:lnTo>
                    <a:pt x="1026391" y="868365"/>
                  </a:lnTo>
                  <a:lnTo>
                    <a:pt x="998340" y="906817"/>
                  </a:lnTo>
                  <a:lnTo>
                    <a:pt x="967050" y="942711"/>
                  </a:lnTo>
                  <a:lnTo>
                    <a:pt x="933321" y="975221"/>
                  </a:lnTo>
                  <a:lnTo>
                    <a:pt x="897386" y="1004323"/>
                  </a:lnTo>
                  <a:lnTo>
                    <a:pt x="859481" y="1029991"/>
                  </a:lnTo>
                  <a:lnTo>
                    <a:pt x="819842" y="1052203"/>
                  </a:lnTo>
                  <a:lnTo>
                    <a:pt x="778703" y="1070934"/>
                  </a:lnTo>
                  <a:lnTo>
                    <a:pt x="736301" y="1086160"/>
                  </a:lnTo>
                  <a:lnTo>
                    <a:pt x="692869" y="1097856"/>
                  </a:lnTo>
                  <a:lnTo>
                    <a:pt x="648644" y="1105999"/>
                  </a:lnTo>
                  <a:lnTo>
                    <a:pt x="603861" y="1110565"/>
                  </a:lnTo>
                  <a:lnTo>
                    <a:pt x="558755" y="1111530"/>
                  </a:lnTo>
                  <a:lnTo>
                    <a:pt x="513561" y="1108869"/>
                  </a:lnTo>
                  <a:lnTo>
                    <a:pt x="468514" y="1102558"/>
                  </a:lnTo>
                  <a:lnTo>
                    <a:pt x="423851" y="1092574"/>
                  </a:lnTo>
                  <a:lnTo>
                    <a:pt x="379805" y="1078891"/>
                  </a:lnTo>
                  <a:lnTo>
                    <a:pt x="336613" y="1061487"/>
                  </a:lnTo>
                  <a:lnTo>
                    <a:pt x="294509" y="1040336"/>
                  </a:lnTo>
                  <a:lnTo>
                    <a:pt x="253729" y="1015415"/>
                  </a:lnTo>
                  <a:lnTo>
                    <a:pt x="214509" y="986700"/>
                  </a:lnTo>
                  <a:lnTo>
                    <a:pt x="177813" y="954821"/>
                  </a:lnTo>
                  <a:lnTo>
                    <a:pt x="144469" y="920580"/>
                  </a:lnTo>
                  <a:lnTo>
                    <a:pt x="114507" y="884212"/>
                  </a:lnTo>
                  <a:lnTo>
                    <a:pt x="87955" y="845952"/>
                  </a:lnTo>
                  <a:lnTo>
                    <a:pt x="64843" y="806035"/>
                  </a:lnTo>
                  <a:lnTo>
                    <a:pt x="45198" y="764695"/>
                  </a:lnTo>
                  <a:lnTo>
                    <a:pt x="29050" y="722168"/>
                  </a:lnTo>
                  <a:lnTo>
                    <a:pt x="16427" y="678687"/>
                  </a:lnTo>
                  <a:lnTo>
                    <a:pt x="7358" y="634488"/>
                  </a:lnTo>
                  <a:lnTo>
                    <a:pt x="1873" y="589806"/>
                  </a:lnTo>
                  <a:lnTo>
                    <a:pt x="0" y="544874"/>
                  </a:lnTo>
                  <a:lnTo>
                    <a:pt x="1767" y="499929"/>
                  </a:lnTo>
                  <a:lnTo>
                    <a:pt x="7203" y="455204"/>
                  </a:lnTo>
                  <a:lnTo>
                    <a:pt x="16338" y="410935"/>
                  </a:lnTo>
                  <a:lnTo>
                    <a:pt x="29201" y="367355"/>
                  </a:lnTo>
                  <a:lnTo>
                    <a:pt x="45819" y="324701"/>
                  </a:lnTo>
                  <a:lnTo>
                    <a:pt x="66221" y="283206"/>
                  </a:lnTo>
                  <a:lnTo>
                    <a:pt x="90438" y="243105"/>
                  </a:lnTo>
                  <a:lnTo>
                    <a:pt x="118497" y="204634"/>
                  </a:lnTo>
                  <a:close/>
                </a:path>
                <a:path w="1116965" h="1111885">
                  <a:moveTo>
                    <a:pt x="220478" y="286041"/>
                  </a:moveTo>
                  <a:lnTo>
                    <a:pt x="193857" y="323455"/>
                  </a:lnTo>
                  <a:lnTo>
                    <a:pt x="171956" y="362810"/>
                  </a:lnTo>
                  <a:lnTo>
                    <a:pt x="154731" y="403741"/>
                  </a:lnTo>
                  <a:lnTo>
                    <a:pt x="142134" y="445881"/>
                  </a:lnTo>
                  <a:lnTo>
                    <a:pt x="134120" y="488865"/>
                  </a:lnTo>
                  <a:lnTo>
                    <a:pt x="130642" y="532328"/>
                  </a:lnTo>
                  <a:lnTo>
                    <a:pt x="131656" y="575903"/>
                  </a:lnTo>
                  <a:lnTo>
                    <a:pt x="137113" y="619227"/>
                  </a:lnTo>
                  <a:lnTo>
                    <a:pt x="146970" y="661933"/>
                  </a:lnTo>
                  <a:lnTo>
                    <a:pt x="161179" y="703655"/>
                  </a:lnTo>
                  <a:lnTo>
                    <a:pt x="179695" y="744028"/>
                  </a:lnTo>
                  <a:lnTo>
                    <a:pt x="202471" y="782686"/>
                  </a:lnTo>
                  <a:lnTo>
                    <a:pt x="229462" y="819265"/>
                  </a:lnTo>
                  <a:lnTo>
                    <a:pt x="260621" y="853397"/>
                  </a:lnTo>
                  <a:lnTo>
                    <a:pt x="295903" y="884719"/>
                  </a:lnTo>
                  <a:lnTo>
                    <a:pt x="334266" y="912179"/>
                  </a:lnTo>
                  <a:lnTo>
                    <a:pt x="374454" y="934995"/>
                  </a:lnTo>
                  <a:lnTo>
                    <a:pt x="416101" y="953204"/>
                  </a:lnTo>
                  <a:lnTo>
                    <a:pt x="458842" y="966841"/>
                  </a:lnTo>
                  <a:lnTo>
                    <a:pt x="502309" y="975943"/>
                  </a:lnTo>
                  <a:lnTo>
                    <a:pt x="546136" y="980546"/>
                  </a:lnTo>
                  <a:lnTo>
                    <a:pt x="589958" y="980687"/>
                  </a:lnTo>
                  <a:lnTo>
                    <a:pt x="633407" y="976403"/>
                  </a:lnTo>
                  <a:lnTo>
                    <a:pt x="676118" y="967728"/>
                  </a:lnTo>
                  <a:lnTo>
                    <a:pt x="717723" y="954701"/>
                  </a:lnTo>
                  <a:lnTo>
                    <a:pt x="757858" y="937356"/>
                  </a:lnTo>
                  <a:lnTo>
                    <a:pt x="796155" y="915731"/>
                  </a:lnTo>
                  <a:lnTo>
                    <a:pt x="832249" y="889862"/>
                  </a:lnTo>
                  <a:lnTo>
                    <a:pt x="865772" y="859785"/>
                  </a:lnTo>
                  <a:lnTo>
                    <a:pt x="896359" y="825537"/>
                  </a:lnTo>
                  <a:lnTo>
                    <a:pt x="922982" y="788101"/>
                  </a:lnTo>
                  <a:lnTo>
                    <a:pt x="944884" y="748730"/>
                  </a:lnTo>
                  <a:lnTo>
                    <a:pt x="962112" y="707789"/>
                  </a:lnTo>
                  <a:lnTo>
                    <a:pt x="974710" y="665643"/>
                  </a:lnTo>
                  <a:lnTo>
                    <a:pt x="982725" y="622657"/>
                  </a:lnTo>
                  <a:lnTo>
                    <a:pt x="986204" y="579196"/>
                  </a:lnTo>
                  <a:lnTo>
                    <a:pt x="985192" y="535624"/>
                  </a:lnTo>
                  <a:lnTo>
                    <a:pt x="979734" y="492307"/>
                  </a:lnTo>
                  <a:lnTo>
                    <a:pt x="969878" y="449609"/>
                  </a:lnTo>
                  <a:lnTo>
                    <a:pt x="955670" y="407895"/>
                  </a:lnTo>
                  <a:lnTo>
                    <a:pt x="937154" y="367530"/>
                  </a:lnTo>
                  <a:lnTo>
                    <a:pt x="914378" y="328880"/>
                  </a:lnTo>
                  <a:lnTo>
                    <a:pt x="887387" y="292308"/>
                  </a:lnTo>
                  <a:lnTo>
                    <a:pt x="856228" y="258179"/>
                  </a:lnTo>
                  <a:lnTo>
                    <a:pt x="820946" y="226859"/>
                  </a:lnTo>
                  <a:lnTo>
                    <a:pt x="782581" y="199399"/>
                  </a:lnTo>
                  <a:lnTo>
                    <a:pt x="742391" y="176583"/>
                  </a:lnTo>
                  <a:lnTo>
                    <a:pt x="700742" y="158375"/>
                  </a:lnTo>
                  <a:lnTo>
                    <a:pt x="658000" y="144737"/>
                  </a:lnTo>
                  <a:lnTo>
                    <a:pt x="614531" y="135635"/>
                  </a:lnTo>
                  <a:lnTo>
                    <a:pt x="570703" y="131032"/>
                  </a:lnTo>
                  <a:lnTo>
                    <a:pt x="526880" y="130891"/>
                  </a:lnTo>
                  <a:lnTo>
                    <a:pt x="483431" y="135175"/>
                  </a:lnTo>
                  <a:lnTo>
                    <a:pt x="440719" y="143850"/>
                  </a:lnTo>
                  <a:lnTo>
                    <a:pt x="399113" y="156877"/>
                  </a:lnTo>
                  <a:lnTo>
                    <a:pt x="358979" y="174222"/>
                  </a:lnTo>
                  <a:lnTo>
                    <a:pt x="320681" y="195847"/>
                  </a:lnTo>
                  <a:lnTo>
                    <a:pt x="284588" y="221716"/>
                  </a:lnTo>
                  <a:lnTo>
                    <a:pt x="251064" y="251793"/>
                  </a:lnTo>
                  <a:lnTo>
                    <a:pt x="220478" y="286041"/>
                  </a:lnTo>
                  <a:close/>
                </a:path>
              </a:pathLst>
            </a:custGeom>
            <a:ln w="12700">
              <a:solidFill>
                <a:srgbClr val="C6B791"/>
              </a:solidFill>
            </a:ln>
          </p:spPr>
          <p:txBody>
            <a:bodyPr wrap="square" lIns="0" tIns="0" rIns="0" bIns="0" rtlCol="0"/>
            <a:lstStyle/>
            <a:p>
              <a:endParaRPr/>
            </a:p>
          </p:txBody>
        </p:sp>
        <p:sp>
          <p:nvSpPr>
            <p:cNvPr id="11" name="object 11"/>
            <p:cNvSpPr/>
            <p:nvPr/>
          </p:nvSpPr>
          <p:spPr>
            <a:xfrm>
              <a:off x="1012875" y="0"/>
              <a:ext cx="8131175" cy="6858000"/>
            </a:xfrm>
            <a:custGeom>
              <a:avLst/>
              <a:gdLst/>
              <a:ahLst/>
              <a:cxnLst/>
              <a:rect l="l" t="t" r="r" b="b"/>
              <a:pathLst>
                <a:path w="8131175" h="6858000">
                  <a:moveTo>
                    <a:pt x="8131175" y="0"/>
                  </a:moveTo>
                  <a:lnTo>
                    <a:pt x="0" y="0"/>
                  </a:lnTo>
                  <a:lnTo>
                    <a:pt x="0" y="6858000"/>
                  </a:lnTo>
                  <a:lnTo>
                    <a:pt x="8131175" y="6858000"/>
                  </a:lnTo>
                  <a:lnTo>
                    <a:pt x="8131175" y="0"/>
                  </a:lnTo>
                  <a:close/>
                </a:path>
              </a:pathLst>
            </a:custGeom>
            <a:solidFill>
              <a:srgbClr val="FFFFFF"/>
            </a:solidFill>
          </p:spPr>
          <p:txBody>
            <a:bodyPr wrap="square" lIns="0" tIns="0" rIns="0" bIns="0" rtlCol="0"/>
            <a:lstStyle/>
            <a:p>
              <a:endParaRPr/>
            </a:p>
          </p:txBody>
        </p:sp>
        <p:pic>
          <p:nvPicPr>
            <p:cNvPr id="12" name="object 12"/>
            <p:cNvPicPr/>
            <p:nvPr/>
          </p:nvPicPr>
          <p:blipFill>
            <a:blip r:embed="rId6" cstate="print"/>
            <a:stretch>
              <a:fillRect/>
            </a:stretch>
          </p:blipFill>
          <p:spPr>
            <a:xfrm>
              <a:off x="935735" y="0"/>
              <a:ext cx="158496" cy="6857999"/>
            </a:xfrm>
            <a:prstGeom prst="rect">
              <a:avLst/>
            </a:prstGeom>
          </p:spPr>
        </p:pic>
        <p:sp>
          <p:nvSpPr>
            <p:cNvPr id="13" name="object 13"/>
            <p:cNvSpPr/>
            <p:nvPr/>
          </p:nvSpPr>
          <p:spPr>
            <a:xfrm>
              <a:off x="1014984"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grpSp>
      <p:sp>
        <p:nvSpPr>
          <p:cNvPr id="14" name="object 14"/>
          <p:cNvSpPr txBox="1"/>
          <p:nvPr/>
        </p:nvSpPr>
        <p:spPr>
          <a:xfrm>
            <a:off x="3121279" y="615907"/>
            <a:ext cx="7243445" cy="2463165"/>
          </a:xfrm>
          <a:prstGeom prst="rect">
            <a:avLst/>
          </a:prstGeom>
        </p:spPr>
        <p:txBody>
          <a:bodyPr vert="horz" wrap="square" lIns="0" tIns="99695" rIns="0" bIns="0" rtlCol="0">
            <a:spAutoFit/>
          </a:bodyPr>
          <a:lstStyle/>
          <a:p>
            <a:pPr marL="295910" indent="-283845">
              <a:spcBef>
                <a:spcPts val="785"/>
              </a:spcBef>
              <a:buClr>
                <a:srgbClr val="3891A7"/>
              </a:buClr>
              <a:buSzPct val="79687"/>
              <a:buFont typeface="Segoe UI Symbol"/>
              <a:buChar char="⚫"/>
              <a:tabLst>
                <a:tab pos="296545" algn="l"/>
              </a:tabLst>
            </a:pPr>
            <a:r>
              <a:rPr sz="3200" b="1" spc="114" dirty="0">
                <a:latin typeface="Trebuchet MS"/>
                <a:cs typeface="Trebuchet MS"/>
              </a:rPr>
              <a:t>Time</a:t>
            </a:r>
            <a:r>
              <a:rPr sz="3200" b="1" spc="-100" dirty="0">
                <a:latin typeface="Trebuchet MS"/>
                <a:cs typeface="Trebuchet MS"/>
              </a:rPr>
              <a:t> </a:t>
            </a:r>
            <a:r>
              <a:rPr sz="3200" b="1" spc="120" dirty="0">
                <a:latin typeface="Trebuchet MS"/>
                <a:cs typeface="Trebuchet MS"/>
              </a:rPr>
              <a:t>Compl</a:t>
            </a:r>
            <a:r>
              <a:rPr sz="3200" b="1" spc="85" dirty="0">
                <a:latin typeface="Trebuchet MS"/>
                <a:cs typeface="Trebuchet MS"/>
              </a:rPr>
              <a:t>e</a:t>
            </a:r>
            <a:r>
              <a:rPr sz="3200" b="1" spc="-20" dirty="0">
                <a:latin typeface="Trebuchet MS"/>
                <a:cs typeface="Trebuchet MS"/>
              </a:rPr>
              <a:t>x</a:t>
            </a:r>
            <a:r>
              <a:rPr sz="3200" b="1" spc="-50" dirty="0">
                <a:latin typeface="Trebuchet MS"/>
                <a:cs typeface="Trebuchet MS"/>
              </a:rPr>
              <a:t>ity</a:t>
            </a:r>
            <a:r>
              <a:rPr sz="3200" b="1" spc="-40" dirty="0">
                <a:latin typeface="Trebuchet MS"/>
                <a:cs typeface="Trebuchet MS"/>
              </a:rPr>
              <a:t> </a:t>
            </a:r>
            <a:r>
              <a:rPr sz="3200" b="1" spc="-114" dirty="0">
                <a:latin typeface="Trebuchet MS"/>
                <a:cs typeface="Trebuchet MS"/>
              </a:rPr>
              <a:t>-</a:t>
            </a:r>
            <a:r>
              <a:rPr sz="3200" b="1" spc="-565" dirty="0">
                <a:latin typeface="Trebuchet MS"/>
                <a:cs typeface="Trebuchet MS"/>
              </a:rPr>
              <a:t> </a:t>
            </a:r>
            <a:r>
              <a:rPr sz="3200" b="1" spc="105" dirty="0">
                <a:latin typeface="Trebuchet MS"/>
                <a:cs typeface="Trebuchet MS"/>
              </a:rPr>
              <a:t>T(</a:t>
            </a:r>
            <a:r>
              <a:rPr sz="3200" b="1" spc="140" dirty="0">
                <a:latin typeface="Trebuchet MS"/>
                <a:cs typeface="Trebuchet MS"/>
              </a:rPr>
              <a:t>n</a:t>
            </a:r>
            <a:r>
              <a:rPr sz="3200" b="1" spc="50" dirty="0">
                <a:latin typeface="Trebuchet MS"/>
                <a:cs typeface="Trebuchet MS"/>
              </a:rPr>
              <a:t>)</a:t>
            </a:r>
            <a:endParaRPr sz="3200">
              <a:latin typeface="Trebuchet MS"/>
              <a:cs typeface="Trebuchet MS"/>
            </a:endParaRPr>
          </a:p>
          <a:p>
            <a:pPr marL="570230" marR="5080" lvl="1" indent="-238125">
              <a:spcBef>
                <a:spcPts val="615"/>
              </a:spcBef>
              <a:buClr>
                <a:srgbClr val="3891A7"/>
              </a:buClr>
              <a:buFont typeface="Verdana"/>
              <a:buChar char="◦"/>
              <a:tabLst>
                <a:tab pos="570865" algn="l"/>
              </a:tabLst>
            </a:pPr>
            <a:r>
              <a:rPr sz="2800" spc="-75" dirty="0">
                <a:latin typeface="Trebuchet MS"/>
                <a:cs typeface="Trebuchet MS"/>
              </a:rPr>
              <a:t>The</a:t>
            </a:r>
            <a:r>
              <a:rPr sz="2800" spc="-125" dirty="0">
                <a:latin typeface="Trebuchet MS"/>
                <a:cs typeface="Trebuchet MS"/>
              </a:rPr>
              <a:t> </a:t>
            </a:r>
            <a:r>
              <a:rPr sz="2800" spc="-135" dirty="0">
                <a:latin typeface="Trebuchet MS"/>
                <a:cs typeface="Trebuchet MS"/>
              </a:rPr>
              <a:t>amount</a:t>
            </a:r>
            <a:r>
              <a:rPr sz="2800" spc="-125" dirty="0">
                <a:latin typeface="Trebuchet MS"/>
                <a:cs typeface="Trebuchet MS"/>
              </a:rPr>
              <a:t> </a:t>
            </a:r>
            <a:r>
              <a:rPr sz="2800" spc="-145" dirty="0">
                <a:latin typeface="Trebuchet MS"/>
                <a:cs typeface="Trebuchet MS"/>
              </a:rPr>
              <a:t>of</a:t>
            </a:r>
            <a:r>
              <a:rPr sz="2800" spc="-85" dirty="0">
                <a:latin typeface="Trebuchet MS"/>
                <a:cs typeface="Trebuchet MS"/>
              </a:rPr>
              <a:t> </a:t>
            </a:r>
            <a:r>
              <a:rPr sz="2800" spc="-175" dirty="0">
                <a:latin typeface="Trebuchet MS"/>
                <a:cs typeface="Trebuchet MS"/>
              </a:rPr>
              <a:t>time</a:t>
            </a:r>
            <a:r>
              <a:rPr sz="2800" spc="-85" dirty="0">
                <a:latin typeface="Trebuchet MS"/>
                <a:cs typeface="Trebuchet MS"/>
              </a:rPr>
              <a:t> </a:t>
            </a:r>
            <a:r>
              <a:rPr sz="2800" spc="-130" dirty="0">
                <a:latin typeface="Trebuchet MS"/>
                <a:cs typeface="Trebuchet MS"/>
              </a:rPr>
              <a:t>required</a:t>
            </a:r>
            <a:r>
              <a:rPr sz="2800" spc="-145" dirty="0">
                <a:latin typeface="Trebuchet MS"/>
                <a:cs typeface="Trebuchet MS"/>
              </a:rPr>
              <a:t> </a:t>
            </a:r>
            <a:r>
              <a:rPr sz="2800" spc="-165" dirty="0">
                <a:latin typeface="Trebuchet MS"/>
                <a:cs typeface="Trebuchet MS"/>
              </a:rPr>
              <a:t>by</a:t>
            </a:r>
            <a:r>
              <a:rPr sz="2800" spc="-85" dirty="0">
                <a:latin typeface="Trebuchet MS"/>
                <a:cs typeface="Trebuchet MS"/>
              </a:rPr>
              <a:t> </a:t>
            </a:r>
            <a:r>
              <a:rPr sz="2800" spc="-160" dirty="0">
                <a:latin typeface="Trebuchet MS"/>
                <a:cs typeface="Trebuchet MS"/>
              </a:rPr>
              <a:t>the</a:t>
            </a:r>
            <a:r>
              <a:rPr sz="2800" spc="-100" dirty="0">
                <a:latin typeface="Trebuchet MS"/>
                <a:cs typeface="Trebuchet MS"/>
              </a:rPr>
              <a:t> </a:t>
            </a:r>
            <a:r>
              <a:rPr sz="2800" spc="-145" dirty="0">
                <a:latin typeface="Trebuchet MS"/>
                <a:cs typeface="Trebuchet MS"/>
              </a:rPr>
              <a:t>algorithm </a:t>
            </a:r>
            <a:r>
              <a:rPr sz="2800" spc="-830" dirty="0">
                <a:latin typeface="Trebuchet MS"/>
                <a:cs typeface="Trebuchet MS"/>
              </a:rPr>
              <a:t> </a:t>
            </a:r>
            <a:r>
              <a:rPr sz="2800" spc="-65" dirty="0">
                <a:latin typeface="Trebuchet MS"/>
                <a:cs typeface="Trebuchet MS"/>
              </a:rPr>
              <a:t>to</a:t>
            </a:r>
            <a:r>
              <a:rPr sz="2800" spc="-100" dirty="0">
                <a:latin typeface="Trebuchet MS"/>
                <a:cs typeface="Trebuchet MS"/>
              </a:rPr>
              <a:t> </a:t>
            </a:r>
            <a:r>
              <a:rPr sz="2800" spc="-80" dirty="0">
                <a:latin typeface="Trebuchet MS"/>
                <a:cs typeface="Trebuchet MS"/>
              </a:rPr>
              <a:t>run</a:t>
            </a:r>
            <a:r>
              <a:rPr sz="2800" spc="-90" dirty="0">
                <a:latin typeface="Trebuchet MS"/>
                <a:cs typeface="Trebuchet MS"/>
              </a:rPr>
              <a:t> </a:t>
            </a:r>
            <a:r>
              <a:rPr sz="2800" spc="-65" dirty="0">
                <a:latin typeface="Trebuchet MS"/>
                <a:cs typeface="Trebuchet MS"/>
              </a:rPr>
              <a:t>to</a:t>
            </a:r>
            <a:r>
              <a:rPr sz="2800" spc="-75" dirty="0">
                <a:latin typeface="Trebuchet MS"/>
                <a:cs typeface="Trebuchet MS"/>
              </a:rPr>
              <a:t> </a:t>
            </a:r>
            <a:r>
              <a:rPr sz="2800" spc="-150" dirty="0">
                <a:latin typeface="Trebuchet MS"/>
                <a:cs typeface="Trebuchet MS"/>
              </a:rPr>
              <a:t>completion.</a:t>
            </a:r>
            <a:endParaRPr sz="2800">
              <a:latin typeface="Trebuchet MS"/>
              <a:cs typeface="Trebuchet MS"/>
            </a:endParaRPr>
          </a:p>
          <a:p>
            <a:pPr marL="570230" marR="53340" lvl="1" indent="-238125">
              <a:spcBef>
                <a:spcPts val="605"/>
              </a:spcBef>
              <a:buClr>
                <a:srgbClr val="3891A7"/>
              </a:buClr>
              <a:buFont typeface="Verdana"/>
              <a:buChar char="◦"/>
              <a:tabLst>
                <a:tab pos="570865" algn="l"/>
              </a:tabLst>
            </a:pPr>
            <a:r>
              <a:rPr sz="2800" spc="-75" dirty="0">
                <a:latin typeface="Trebuchet MS"/>
                <a:cs typeface="Trebuchet MS"/>
              </a:rPr>
              <a:t>T(n)</a:t>
            </a:r>
            <a:r>
              <a:rPr sz="2800" spc="-150" dirty="0">
                <a:latin typeface="Trebuchet MS"/>
                <a:cs typeface="Trebuchet MS"/>
              </a:rPr>
              <a:t> </a:t>
            </a:r>
            <a:r>
              <a:rPr sz="2800" spc="-185" dirty="0">
                <a:latin typeface="Trebuchet MS"/>
                <a:cs typeface="Trebuchet MS"/>
              </a:rPr>
              <a:t>can</a:t>
            </a:r>
            <a:r>
              <a:rPr sz="2800" spc="-75" dirty="0">
                <a:latin typeface="Trebuchet MS"/>
                <a:cs typeface="Trebuchet MS"/>
              </a:rPr>
              <a:t> </a:t>
            </a:r>
            <a:r>
              <a:rPr sz="2800" spc="-170" dirty="0">
                <a:latin typeface="Trebuchet MS"/>
                <a:cs typeface="Trebuchet MS"/>
              </a:rPr>
              <a:t>be</a:t>
            </a:r>
            <a:r>
              <a:rPr sz="2800" spc="-105" dirty="0">
                <a:latin typeface="Trebuchet MS"/>
                <a:cs typeface="Trebuchet MS"/>
              </a:rPr>
              <a:t> </a:t>
            </a:r>
            <a:r>
              <a:rPr sz="2800" spc="-145" dirty="0">
                <a:latin typeface="Trebuchet MS"/>
                <a:cs typeface="Trebuchet MS"/>
              </a:rPr>
              <a:t>measured</a:t>
            </a:r>
            <a:r>
              <a:rPr sz="2800" spc="-114" dirty="0">
                <a:latin typeface="Trebuchet MS"/>
                <a:cs typeface="Trebuchet MS"/>
              </a:rPr>
              <a:t> </a:t>
            </a:r>
            <a:r>
              <a:rPr sz="2800" spc="-165" dirty="0">
                <a:latin typeface="Trebuchet MS"/>
                <a:cs typeface="Trebuchet MS"/>
              </a:rPr>
              <a:t>as</a:t>
            </a:r>
            <a:r>
              <a:rPr sz="2800" spc="-75" dirty="0">
                <a:latin typeface="Trebuchet MS"/>
                <a:cs typeface="Trebuchet MS"/>
              </a:rPr>
              <a:t> </a:t>
            </a:r>
            <a:r>
              <a:rPr sz="2800" spc="-160" dirty="0">
                <a:latin typeface="Trebuchet MS"/>
                <a:cs typeface="Trebuchet MS"/>
              </a:rPr>
              <a:t>the</a:t>
            </a:r>
            <a:r>
              <a:rPr sz="2800" spc="-80" dirty="0">
                <a:latin typeface="Trebuchet MS"/>
                <a:cs typeface="Trebuchet MS"/>
              </a:rPr>
              <a:t> </a:t>
            </a:r>
            <a:r>
              <a:rPr sz="2800" spc="-125" dirty="0">
                <a:latin typeface="Trebuchet MS"/>
                <a:cs typeface="Trebuchet MS"/>
              </a:rPr>
              <a:t>number </a:t>
            </a:r>
            <a:r>
              <a:rPr sz="2800" spc="-140" dirty="0">
                <a:latin typeface="Trebuchet MS"/>
                <a:cs typeface="Trebuchet MS"/>
              </a:rPr>
              <a:t>of</a:t>
            </a:r>
            <a:r>
              <a:rPr sz="2800" spc="-85" dirty="0">
                <a:latin typeface="Trebuchet MS"/>
                <a:cs typeface="Trebuchet MS"/>
              </a:rPr>
              <a:t> </a:t>
            </a:r>
            <a:r>
              <a:rPr sz="2800" spc="-175" dirty="0">
                <a:latin typeface="Trebuchet MS"/>
                <a:cs typeface="Trebuchet MS"/>
              </a:rPr>
              <a:t>steps, </a:t>
            </a:r>
            <a:r>
              <a:rPr sz="2800" spc="-830" dirty="0">
                <a:latin typeface="Trebuchet MS"/>
                <a:cs typeface="Trebuchet MS"/>
              </a:rPr>
              <a:t> </a:t>
            </a:r>
            <a:r>
              <a:rPr sz="2800" spc="-150" dirty="0">
                <a:latin typeface="Trebuchet MS"/>
                <a:cs typeface="Trebuchet MS"/>
              </a:rPr>
              <a:t>p</a:t>
            </a:r>
            <a:r>
              <a:rPr sz="2800" spc="-65" dirty="0">
                <a:latin typeface="Trebuchet MS"/>
                <a:cs typeface="Trebuchet MS"/>
              </a:rPr>
              <a:t>r</a:t>
            </a:r>
            <a:r>
              <a:rPr sz="2800" spc="30" dirty="0">
                <a:latin typeface="Trebuchet MS"/>
                <a:cs typeface="Trebuchet MS"/>
              </a:rPr>
              <a:t>o</a:t>
            </a:r>
            <a:r>
              <a:rPr sz="2800" spc="-155" dirty="0">
                <a:latin typeface="Trebuchet MS"/>
                <a:cs typeface="Trebuchet MS"/>
              </a:rPr>
              <a:t>vided</a:t>
            </a:r>
            <a:r>
              <a:rPr sz="2800" spc="-140" dirty="0">
                <a:latin typeface="Trebuchet MS"/>
                <a:cs typeface="Trebuchet MS"/>
              </a:rPr>
              <a:t> </a:t>
            </a:r>
            <a:r>
              <a:rPr sz="2800" spc="-210" dirty="0">
                <a:latin typeface="Trebuchet MS"/>
                <a:cs typeface="Trebuchet MS"/>
              </a:rPr>
              <a:t>ea</a:t>
            </a:r>
            <a:r>
              <a:rPr sz="2800" spc="-204" dirty="0">
                <a:latin typeface="Trebuchet MS"/>
                <a:cs typeface="Trebuchet MS"/>
              </a:rPr>
              <a:t>c</a:t>
            </a:r>
            <a:r>
              <a:rPr sz="2800" spc="-125" dirty="0">
                <a:latin typeface="Trebuchet MS"/>
                <a:cs typeface="Trebuchet MS"/>
              </a:rPr>
              <a:t>h</a:t>
            </a:r>
            <a:r>
              <a:rPr sz="2800" spc="-95" dirty="0">
                <a:latin typeface="Trebuchet MS"/>
                <a:cs typeface="Trebuchet MS"/>
              </a:rPr>
              <a:t> </a:t>
            </a:r>
            <a:r>
              <a:rPr sz="2800" spc="-145" dirty="0">
                <a:latin typeface="Trebuchet MS"/>
                <a:cs typeface="Trebuchet MS"/>
              </a:rPr>
              <a:t>step</a:t>
            </a:r>
            <a:r>
              <a:rPr sz="2800" spc="-95" dirty="0">
                <a:latin typeface="Trebuchet MS"/>
                <a:cs typeface="Trebuchet MS"/>
              </a:rPr>
              <a:t> </a:t>
            </a:r>
            <a:r>
              <a:rPr sz="2800" spc="-80" dirty="0">
                <a:latin typeface="Trebuchet MS"/>
                <a:cs typeface="Trebuchet MS"/>
              </a:rPr>
              <a:t>cons</a:t>
            </a:r>
            <a:r>
              <a:rPr sz="2800" spc="-100" dirty="0">
                <a:latin typeface="Trebuchet MS"/>
                <a:cs typeface="Trebuchet MS"/>
              </a:rPr>
              <a:t>u</a:t>
            </a:r>
            <a:r>
              <a:rPr sz="2800" spc="-204" dirty="0">
                <a:latin typeface="Trebuchet MS"/>
                <a:cs typeface="Trebuchet MS"/>
              </a:rPr>
              <a:t>m</a:t>
            </a:r>
            <a:r>
              <a:rPr sz="2800" spc="-145" dirty="0">
                <a:latin typeface="Trebuchet MS"/>
                <a:cs typeface="Trebuchet MS"/>
              </a:rPr>
              <a:t>e</a:t>
            </a:r>
            <a:r>
              <a:rPr sz="2800" spc="-55" dirty="0">
                <a:latin typeface="Trebuchet MS"/>
                <a:cs typeface="Trebuchet MS"/>
              </a:rPr>
              <a:t>s</a:t>
            </a:r>
            <a:r>
              <a:rPr sz="2800" spc="-130" dirty="0">
                <a:latin typeface="Trebuchet MS"/>
                <a:cs typeface="Trebuchet MS"/>
              </a:rPr>
              <a:t> </a:t>
            </a:r>
            <a:r>
              <a:rPr sz="2800" spc="-80" dirty="0">
                <a:latin typeface="Trebuchet MS"/>
                <a:cs typeface="Trebuchet MS"/>
              </a:rPr>
              <a:t>con</a:t>
            </a:r>
            <a:r>
              <a:rPr sz="2800" spc="-150" dirty="0">
                <a:latin typeface="Trebuchet MS"/>
                <a:cs typeface="Trebuchet MS"/>
              </a:rPr>
              <a:t>sta</a:t>
            </a:r>
            <a:r>
              <a:rPr sz="2800" spc="-180" dirty="0">
                <a:latin typeface="Trebuchet MS"/>
                <a:cs typeface="Trebuchet MS"/>
              </a:rPr>
              <a:t>n</a:t>
            </a:r>
            <a:r>
              <a:rPr sz="2800" spc="-175" dirty="0">
                <a:latin typeface="Trebuchet MS"/>
                <a:cs typeface="Trebuchet MS"/>
              </a:rPr>
              <a:t>t</a:t>
            </a:r>
            <a:r>
              <a:rPr sz="2800" spc="-100" dirty="0">
                <a:latin typeface="Trebuchet MS"/>
                <a:cs typeface="Trebuchet MS"/>
              </a:rPr>
              <a:t> </a:t>
            </a:r>
            <a:r>
              <a:rPr sz="2800" spc="-210" dirty="0">
                <a:latin typeface="Trebuchet MS"/>
                <a:cs typeface="Trebuchet MS"/>
              </a:rPr>
              <a:t>t</a:t>
            </a:r>
            <a:r>
              <a:rPr sz="2800" spc="-145" dirty="0">
                <a:latin typeface="Trebuchet MS"/>
                <a:cs typeface="Trebuchet MS"/>
              </a:rPr>
              <a:t>i</a:t>
            </a:r>
            <a:r>
              <a:rPr sz="2800" spc="-204" dirty="0">
                <a:latin typeface="Trebuchet MS"/>
                <a:cs typeface="Trebuchet MS"/>
              </a:rPr>
              <a:t>m</a:t>
            </a:r>
            <a:r>
              <a:rPr sz="2800" spc="-100" dirty="0">
                <a:latin typeface="Trebuchet MS"/>
                <a:cs typeface="Trebuchet MS"/>
              </a:rPr>
              <a:t>e</a:t>
            </a:r>
            <a:r>
              <a:rPr sz="2800" spc="-415" dirty="0">
                <a:latin typeface="Trebuchet MS"/>
                <a:cs typeface="Trebuchet MS"/>
              </a:rPr>
              <a:t>.</a:t>
            </a:r>
            <a:endParaRPr sz="28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B15D3D-AE2F-78EE-4F58-AB33020A9CC9}"/>
              </a:ext>
            </a:extLst>
          </p:cNvPr>
          <p:cNvSpPr>
            <a:spLocks noGrp="1"/>
          </p:cNvSpPr>
          <p:nvPr>
            <p:ph type="title"/>
          </p:nvPr>
        </p:nvSpPr>
        <p:spPr/>
        <p:txBody>
          <a:bodyPr/>
          <a:lstStyle/>
          <a:p>
            <a:r>
              <a:rPr lang="en-US" b="1" i="0" dirty="0">
                <a:solidFill>
                  <a:srgbClr val="000000"/>
                </a:solidFill>
                <a:effectLst/>
                <a:latin typeface="Times New Roman" panose="02020603050405020304" pitchFamily="18" charset="0"/>
              </a:rPr>
              <a:t>Time Efficiency</a:t>
            </a:r>
            <a:br>
              <a:rPr lang="en-US" b="1" i="0" dirty="0">
                <a:solidFill>
                  <a:srgbClr val="000000"/>
                </a:solidFill>
                <a:effectLst/>
                <a:latin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xmlns="" id="{60120E66-D747-4990-CD51-044BD459897F}"/>
              </a:ext>
            </a:extLst>
          </p:cNvPr>
          <p:cNvSpPr>
            <a:spLocks noGrp="1"/>
          </p:cNvSpPr>
          <p:nvPr>
            <p:ph idx="1"/>
          </p:nvPr>
        </p:nvSpPr>
        <p:spPr/>
        <p:txBody>
          <a:bodyPr/>
          <a:lstStyle/>
          <a:p>
            <a:pPr algn="l">
              <a:buFont typeface="+mj-lt"/>
              <a:buAutoNum type="arabicPeriod"/>
            </a:pPr>
            <a:r>
              <a:rPr lang="en-US" b="0" i="0" dirty="0">
                <a:solidFill>
                  <a:srgbClr val="000000"/>
                </a:solidFill>
                <a:effectLst/>
                <a:latin typeface="Times New Roman" panose="02020603050405020304" pitchFamily="18" charset="0"/>
              </a:rPr>
              <a:t>worst case</a:t>
            </a:r>
          </a:p>
          <a:p>
            <a:pPr algn="l">
              <a:buFont typeface="+mj-lt"/>
              <a:buAutoNum type="arabicPeriod"/>
            </a:pPr>
            <a:r>
              <a:rPr lang="en-US" b="0" i="0" dirty="0">
                <a:solidFill>
                  <a:srgbClr val="000000"/>
                </a:solidFill>
                <a:effectLst/>
                <a:latin typeface="Times New Roman" panose="02020603050405020304" pitchFamily="18" charset="0"/>
              </a:rPr>
              <a:t>average case</a:t>
            </a:r>
          </a:p>
          <a:p>
            <a:pPr algn="l">
              <a:buFont typeface="+mj-lt"/>
              <a:buAutoNum type="arabicPeriod"/>
            </a:pPr>
            <a:r>
              <a:rPr lang="en-US" b="0" i="0" dirty="0">
                <a:solidFill>
                  <a:srgbClr val="000000"/>
                </a:solidFill>
                <a:effectLst/>
                <a:latin typeface="Times New Roman" panose="02020603050405020304" pitchFamily="18" charset="0"/>
              </a:rPr>
              <a:t>best case</a:t>
            </a:r>
          </a:p>
          <a:p>
            <a:pPr marL="0" indent="0" algn="l">
              <a:buNone/>
            </a:pPr>
            <a:r>
              <a:rPr lang="en-US" dirty="0">
                <a:solidFill>
                  <a:srgbClr val="000000"/>
                </a:solidFill>
                <a:latin typeface="Times New Roman" panose="02020603050405020304" pitchFamily="18" charset="0"/>
              </a:rPr>
              <a:t>Usually </a:t>
            </a:r>
            <a:r>
              <a:rPr lang="en-US" b="0" i="0" dirty="0">
                <a:solidFill>
                  <a:srgbClr val="000000"/>
                </a:solidFill>
                <a:effectLst/>
                <a:latin typeface="Times New Roman" panose="02020603050405020304" pitchFamily="18" charset="0"/>
              </a:rPr>
              <a:t>worst case is considered since it gives an upper bound on the performance that can be expected. Additionally, the average case is usually harder to determine (its usually more data dependent), and is often the same as the worst case. Under some circumstances it may be necessary to analyze all 3 cases (algorithms topic).</a:t>
            </a:r>
          </a:p>
          <a:p>
            <a:endParaRPr lang="en-US" dirty="0"/>
          </a:p>
        </p:txBody>
      </p:sp>
    </p:spTree>
    <p:extLst>
      <p:ext uri="{BB962C8B-B14F-4D97-AF65-F5344CB8AC3E}">
        <p14:creationId xmlns:p14="http://schemas.microsoft.com/office/powerpoint/2010/main" val="674380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B8BE2F-237C-CFD7-D83E-AEBF6A6FABB7}"/>
              </a:ext>
            </a:extLst>
          </p:cNvPr>
          <p:cNvSpPr>
            <a:spLocks noGrp="1"/>
          </p:cNvSpPr>
          <p:nvPr>
            <p:ph type="title"/>
          </p:nvPr>
        </p:nvSpPr>
        <p:spPr/>
        <p:txBody>
          <a:bodyPr/>
          <a:lstStyle/>
          <a:p>
            <a:r>
              <a:rPr lang="en-US" dirty="0"/>
              <a:t>Orders of Growth</a:t>
            </a:r>
          </a:p>
        </p:txBody>
      </p:sp>
      <p:sp>
        <p:nvSpPr>
          <p:cNvPr id="3" name="Content Placeholder 2">
            <a:extLst>
              <a:ext uri="{FF2B5EF4-FFF2-40B4-BE49-F238E27FC236}">
                <a16:creationId xmlns:a16="http://schemas.microsoft.com/office/drawing/2014/main" xmlns="" id="{D50035EF-2ED6-247B-CC35-200424203412}"/>
              </a:ext>
            </a:extLst>
          </p:cNvPr>
          <p:cNvSpPr>
            <a:spLocks noGrp="1"/>
          </p:cNvSpPr>
          <p:nvPr>
            <p:ph idx="1"/>
          </p:nvPr>
        </p:nvSpPr>
        <p:spPr/>
        <p:txBody>
          <a:bodyPr>
            <a:normAutofit fontScale="92500" lnSpcReduction="10000"/>
          </a:bodyPr>
          <a:lstStyle/>
          <a:p>
            <a:pPr marL="0" indent="0">
              <a:buNone/>
            </a:pPr>
            <a:r>
              <a:rPr lang="en-US" dirty="0"/>
              <a:t>• We are more interested in the order of growth on the number of times the basic operation is executed on the input size of an algorithm. • Because, for smaller inputs, it is difficult to distinguish efficient algorithms vs. inefficient ones. </a:t>
            </a:r>
          </a:p>
          <a:p>
            <a:pPr marL="0" indent="0">
              <a:buNone/>
            </a:pPr>
            <a:r>
              <a:rPr lang="en-US" dirty="0"/>
              <a:t>• For example, if the number of basic operations of two algorithms to solve a particular problem are n and n 2 respectively, then </a:t>
            </a:r>
          </a:p>
          <a:p>
            <a:pPr marL="0" indent="0">
              <a:buNone/>
            </a:pPr>
            <a:r>
              <a:rPr lang="en-US" dirty="0"/>
              <a:t>	– if n = 3, then we may say there is not much difference between requiring 3 basic operations and 9 basic operations and the two algorithms have about the same running time. </a:t>
            </a:r>
          </a:p>
          <a:p>
            <a:pPr marL="0" indent="0">
              <a:buNone/>
            </a:pPr>
            <a:r>
              <a:rPr lang="en-US" dirty="0"/>
              <a:t>	– On the other hand, if n = 10000, then it does makes a difference whether the number of times the basic operation is executed is n or n 2 .</a:t>
            </a:r>
          </a:p>
        </p:txBody>
      </p:sp>
    </p:spTree>
    <p:extLst>
      <p:ext uri="{BB962C8B-B14F-4D97-AF65-F5344CB8AC3E}">
        <p14:creationId xmlns:p14="http://schemas.microsoft.com/office/powerpoint/2010/main" val="2627888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0661" y="1"/>
            <a:ext cx="9147810" cy="6861175"/>
            <a:chOff x="-3339" y="0"/>
            <a:chExt cx="9147810" cy="6861175"/>
          </a:xfrm>
        </p:grpSpPr>
        <p:pic>
          <p:nvPicPr>
            <p:cNvPr id="3" name="object 3"/>
            <p:cNvPicPr/>
            <p:nvPr/>
          </p:nvPicPr>
          <p:blipFill>
            <a:blip r:embed="rId2" cstate="print"/>
            <a:stretch>
              <a:fillRect/>
            </a:stretch>
          </p:blipFill>
          <p:spPr>
            <a:xfrm>
              <a:off x="0" y="0"/>
              <a:ext cx="9144000" cy="6858000"/>
            </a:xfrm>
            <a:prstGeom prst="rect">
              <a:avLst/>
            </a:prstGeom>
          </p:spPr>
        </p:pic>
        <p:sp>
          <p:nvSpPr>
            <p:cNvPr id="4" name="object 4"/>
            <p:cNvSpPr/>
            <p:nvPr/>
          </p:nvSpPr>
          <p:spPr>
            <a:xfrm>
              <a:off x="3010" y="3556"/>
              <a:ext cx="820419" cy="819785"/>
            </a:xfrm>
            <a:custGeom>
              <a:avLst/>
              <a:gdLst/>
              <a:ahLst/>
              <a:cxnLst/>
              <a:rect l="l" t="t" r="r" b="b"/>
              <a:pathLst>
                <a:path w="820419" h="819785">
                  <a:moveTo>
                    <a:pt x="819949" y="0"/>
                  </a:moveTo>
                  <a:lnTo>
                    <a:pt x="506" y="0"/>
                  </a:lnTo>
                  <a:lnTo>
                    <a:pt x="0" y="819404"/>
                  </a:lnTo>
                  <a:lnTo>
                    <a:pt x="505" y="819404"/>
                  </a:lnTo>
                  <a:lnTo>
                    <a:pt x="48654" y="818012"/>
                  </a:lnTo>
                  <a:lnTo>
                    <a:pt x="96070" y="813890"/>
                  </a:lnTo>
                  <a:lnTo>
                    <a:pt x="142676" y="807114"/>
                  </a:lnTo>
                  <a:lnTo>
                    <a:pt x="188396" y="797760"/>
                  </a:lnTo>
                  <a:lnTo>
                    <a:pt x="233153" y="785906"/>
                  </a:lnTo>
                  <a:lnTo>
                    <a:pt x="276870" y="771629"/>
                  </a:lnTo>
                  <a:lnTo>
                    <a:pt x="319470" y="755005"/>
                  </a:lnTo>
                  <a:lnTo>
                    <a:pt x="360876" y="736111"/>
                  </a:lnTo>
                  <a:lnTo>
                    <a:pt x="401012" y="715024"/>
                  </a:lnTo>
                  <a:lnTo>
                    <a:pt x="439800" y="691821"/>
                  </a:lnTo>
                  <a:lnTo>
                    <a:pt x="477163" y="666580"/>
                  </a:lnTo>
                  <a:lnTo>
                    <a:pt x="513026" y="639376"/>
                  </a:lnTo>
                  <a:lnTo>
                    <a:pt x="547310" y="610287"/>
                  </a:lnTo>
                  <a:lnTo>
                    <a:pt x="579940" y="579389"/>
                  </a:lnTo>
                  <a:lnTo>
                    <a:pt x="610838" y="546760"/>
                  </a:lnTo>
                  <a:lnTo>
                    <a:pt x="639927" y="512477"/>
                  </a:lnTo>
                  <a:lnTo>
                    <a:pt x="667130" y="476615"/>
                  </a:lnTo>
                  <a:lnTo>
                    <a:pt x="692372" y="439253"/>
                  </a:lnTo>
                  <a:lnTo>
                    <a:pt x="715574" y="400467"/>
                  </a:lnTo>
                  <a:lnTo>
                    <a:pt x="736660" y="360334"/>
                  </a:lnTo>
                  <a:lnTo>
                    <a:pt x="755553" y="318930"/>
                  </a:lnTo>
                  <a:lnTo>
                    <a:pt x="772177" y="276333"/>
                  </a:lnTo>
                  <a:lnTo>
                    <a:pt x="786454" y="232620"/>
                  </a:lnTo>
                  <a:lnTo>
                    <a:pt x="798307" y="187868"/>
                  </a:lnTo>
                  <a:lnTo>
                    <a:pt x="807660" y="142152"/>
                  </a:lnTo>
                  <a:lnTo>
                    <a:pt x="814436" y="95551"/>
                  </a:lnTo>
                  <a:lnTo>
                    <a:pt x="818558" y="48141"/>
                  </a:lnTo>
                  <a:lnTo>
                    <a:pt x="819949" y="0"/>
                  </a:lnTo>
                  <a:close/>
                </a:path>
              </a:pathLst>
            </a:custGeom>
            <a:solidFill>
              <a:srgbClr val="FDF9F4">
                <a:alpha val="32940"/>
              </a:srgbClr>
            </a:solidFill>
          </p:spPr>
          <p:txBody>
            <a:bodyPr wrap="square" lIns="0" tIns="0" rIns="0" bIns="0" rtlCol="0"/>
            <a:lstStyle/>
            <a:p>
              <a:endParaRPr/>
            </a:p>
          </p:txBody>
        </p:sp>
        <p:sp>
          <p:nvSpPr>
            <p:cNvPr id="5" name="object 5"/>
            <p:cNvSpPr/>
            <p:nvPr/>
          </p:nvSpPr>
          <p:spPr>
            <a:xfrm>
              <a:off x="3010" y="3556"/>
              <a:ext cx="820419" cy="819785"/>
            </a:xfrm>
            <a:custGeom>
              <a:avLst/>
              <a:gdLst/>
              <a:ahLst/>
              <a:cxnLst/>
              <a:rect l="l" t="t" r="r" b="b"/>
              <a:pathLst>
                <a:path w="820419" h="819785">
                  <a:moveTo>
                    <a:pt x="819949" y="0"/>
                  </a:moveTo>
                  <a:lnTo>
                    <a:pt x="818558" y="48141"/>
                  </a:lnTo>
                  <a:lnTo>
                    <a:pt x="814436" y="95551"/>
                  </a:lnTo>
                  <a:lnTo>
                    <a:pt x="807660" y="142152"/>
                  </a:lnTo>
                  <a:lnTo>
                    <a:pt x="798307" y="187868"/>
                  </a:lnTo>
                  <a:lnTo>
                    <a:pt x="786454" y="232620"/>
                  </a:lnTo>
                  <a:lnTo>
                    <a:pt x="772177" y="276333"/>
                  </a:lnTo>
                  <a:lnTo>
                    <a:pt x="755553" y="318930"/>
                  </a:lnTo>
                  <a:lnTo>
                    <a:pt x="736660" y="360334"/>
                  </a:lnTo>
                  <a:lnTo>
                    <a:pt x="715574" y="400467"/>
                  </a:lnTo>
                  <a:lnTo>
                    <a:pt x="692372" y="439253"/>
                  </a:lnTo>
                  <a:lnTo>
                    <a:pt x="667130" y="476615"/>
                  </a:lnTo>
                  <a:lnTo>
                    <a:pt x="639927" y="512477"/>
                  </a:lnTo>
                  <a:lnTo>
                    <a:pt x="610838" y="546760"/>
                  </a:lnTo>
                  <a:lnTo>
                    <a:pt x="579940" y="579389"/>
                  </a:lnTo>
                  <a:lnTo>
                    <a:pt x="547310" y="610287"/>
                  </a:lnTo>
                  <a:lnTo>
                    <a:pt x="513026" y="639376"/>
                  </a:lnTo>
                  <a:lnTo>
                    <a:pt x="477163" y="666580"/>
                  </a:lnTo>
                  <a:lnTo>
                    <a:pt x="439800" y="691821"/>
                  </a:lnTo>
                  <a:lnTo>
                    <a:pt x="401012" y="715024"/>
                  </a:lnTo>
                  <a:lnTo>
                    <a:pt x="360876" y="736111"/>
                  </a:lnTo>
                  <a:lnTo>
                    <a:pt x="319470" y="755005"/>
                  </a:lnTo>
                  <a:lnTo>
                    <a:pt x="276870" y="771629"/>
                  </a:lnTo>
                  <a:lnTo>
                    <a:pt x="233153" y="785906"/>
                  </a:lnTo>
                  <a:lnTo>
                    <a:pt x="188396" y="797760"/>
                  </a:lnTo>
                  <a:lnTo>
                    <a:pt x="142676" y="807114"/>
                  </a:lnTo>
                  <a:lnTo>
                    <a:pt x="96070" y="813890"/>
                  </a:lnTo>
                  <a:lnTo>
                    <a:pt x="48654" y="818012"/>
                  </a:lnTo>
                  <a:lnTo>
                    <a:pt x="505" y="819404"/>
                  </a:lnTo>
                  <a:lnTo>
                    <a:pt x="337" y="819404"/>
                  </a:lnTo>
                  <a:lnTo>
                    <a:pt x="168" y="819404"/>
                  </a:lnTo>
                  <a:lnTo>
                    <a:pt x="0" y="819404"/>
                  </a:lnTo>
                  <a:lnTo>
                    <a:pt x="506" y="0"/>
                  </a:lnTo>
                  <a:lnTo>
                    <a:pt x="819949" y="0"/>
                  </a:lnTo>
                  <a:close/>
                </a:path>
              </a:pathLst>
            </a:custGeom>
            <a:ln w="12699">
              <a:solidFill>
                <a:srgbClr val="D2C39E"/>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24967" y="3048"/>
              <a:ext cx="1789176" cy="1789176"/>
            </a:xfrm>
            <a:prstGeom prst="rect">
              <a:avLst/>
            </a:prstGeom>
          </p:spPr>
        </p:pic>
        <p:sp>
          <p:nvSpPr>
            <p:cNvPr id="7" name="object 7"/>
            <p:cNvSpPr/>
            <p:nvPr/>
          </p:nvSpPr>
          <p:spPr>
            <a:xfrm>
              <a:off x="168821" y="21081"/>
              <a:ext cx="1702435" cy="1702435"/>
            </a:xfrm>
            <a:custGeom>
              <a:avLst/>
              <a:gdLst/>
              <a:ahLst/>
              <a:cxnLst/>
              <a:rect l="l" t="t" r="r" b="b"/>
              <a:pathLst>
                <a:path w="1702435" h="1702435">
                  <a:moveTo>
                    <a:pt x="0" y="851154"/>
                  </a:moveTo>
                  <a:lnTo>
                    <a:pt x="1347" y="802859"/>
                  </a:lnTo>
                  <a:lnTo>
                    <a:pt x="5341" y="755271"/>
                  </a:lnTo>
                  <a:lnTo>
                    <a:pt x="11909" y="708461"/>
                  </a:lnTo>
                  <a:lnTo>
                    <a:pt x="20981" y="662500"/>
                  </a:lnTo>
                  <a:lnTo>
                    <a:pt x="32484" y="617462"/>
                  </a:lnTo>
                  <a:lnTo>
                    <a:pt x="46346" y="573417"/>
                  </a:lnTo>
                  <a:lnTo>
                    <a:pt x="62495" y="530438"/>
                  </a:lnTo>
                  <a:lnTo>
                    <a:pt x="80860" y="488596"/>
                  </a:lnTo>
                  <a:lnTo>
                    <a:pt x="101369" y="447964"/>
                  </a:lnTo>
                  <a:lnTo>
                    <a:pt x="123949" y="408613"/>
                  </a:lnTo>
                  <a:lnTo>
                    <a:pt x="148530" y="370615"/>
                  </a:lnTo>
                  <a:lnTo>
                    <a:pt x="175039" y="334042"/>
                  </a:lnTo>
                  <a:lnTo>
                    <a:pt x="203404" y="298966"/>
                  </a:lnTo>
                  <a:lnTo>
                    <a:pt x="233553" y="265459"/>
                  </a:lnTo>
                  <a:lnTo>
                    <a:pt x="265416" y="233593"/>
                  </a:lnTo>
                  <a:lnTo>
                    <a:pt x="298919" y="203439"/>
                  </a:lnTo>
                  <a:lnTo>
                    <a:pt x="333991" y="175070"/>
                  </a:lnTo>
                  <a:lnTo>
                    <a:pt x="370561" y="148557"/>
                  </a:lnTo>
                  <a:lnTo>
                    <a:pt x="408556" y="123973"/>
                  </a:lnTo>
                  <a:lnTo>
                    <a:pt x="447904" y="101388"/>
                  </a:lnTo>
                  <a:lnTo>
                    <a:pt x="488534" y="80876"/>
                  </a:lnTo>
                  <a:lnTo>
                    <a:pt x="530373" y="62508"/>
                  </a:lnTo>
                  <a:lnTo>
                    <a:pt x="573351" y="46355"/>
                  </a:lnTo>
                  <a:lnTo>
                    <a:pt x="617394" y="32490"/>
                  </a:lnTo>
                  <a:lnTo>
                    <a:pt x="662432" y="20985"/>
                  </a:lnTo>
                  <a:lnTo>
                    <a:pt x="708393" y="11912"/>
                  </a:lnTo>
                  <a:lnTo>
                    <a:pt x="755204" y="5342"/>
                  </a:lnTo>
                  <a:lnTo>
                    <a:pt x="802793" y="1347"/>
                  </a:lnTo>
                  <a:lnTo>
                    <a:pt x="851090" y="0"/>
                  </a:lnTo>
                  <a:lnTo>
                    <a:pt x="899386" y="1347"/>
                  </a:lnTo>
                  <a:lnTo>
                    <a:pt x="946976" y="5342"/>
                  </a:lnTo>
                  <a:lnTo>
                    <a:pt x="993786" y="11912"/>
                  </a:lnTo>
                  <a:lnTo>
                    <a:pt x="1039746" y="20985"/>
                  </a:lnTo>
                  <a:lnTo>
                    <a:pt x="1084783" y="32490"/>
                  </a:lnTo>
                  <a:lnTo>
                    <a:pt x="1128825" y="46355"/>
                  </a:lnTo>
                  <a:lnTo>
                    <a:pt x="1171801" y="62508"/>
                  </a:lnTo>
                  <a:lnTo>
                    <a:pt x="1213639" y="80876"/>
                  </a:lnTo>
                  <a:lnTo>
                    <a:pt x="1254268" y="101388"/>
                  </a:lnTo>
                  <a:lnTo>
                    <a:pt x="1293614" y="123973"/>
                  </a:lnTo>
                  <a:lnTo>
                    <a:pt x="1331607" y="148557"/>
                  </a:lnTo>
                  <a:lnTo>
                    <a:pt x="1368174" y="175070"/>
                  </a:lnTo>
                  <a:lnTo>
                    <a:pt x="1403245" y="203439"/>
                  </a:lnTo>
                  <a:lnTo>
                    <a:pt x="1436746" y="233593"/>
                  </a:lnTo>
                  <a:lnTo>
                    <a:pt x="1468606" y="265459"/>
                  </a:lnTo>
                  <a:lnTo>
                    <a:pt x="1498754" y="298966"/>
                  </a:lnTo>
                  <a:lnTo>
                    <a:pt x="1527117" y="334042"/>
                  </a:lnTo>
                  <a:lnTo>
                    <a:pt x="1553624" y="370615"/>
                  </a:lnTo>
                  <a:lnTo>
                    <a:pt x="1578203" y="408613"/>
                  </a:lnTo>
                  <a:lnTo>
                    <a:pt x="1600782" y="447964"/>
                  </a:lnTo>
                  <a:lnTo>
                    <a:pt x="1621289" y="488596"/>
                  </a:lnTo>
                  <a:lnTo>
                    <a:pt x="1639653" y="530438"/>
                  </a:lnTo>
                  <a:lnTo>
                    <a:pt x="1655801" y="573417"/>
                  </a:lnTo>
                  <a:lnTo>
                    <a:pt x="1669661" y="617462"/>
                  </a:lnTo>
                  <a:lnTo>
                    <a:pt x="1681163" y="662500"/>
                  </a:lnTo>
                  <a:lnTo>
                    <a:pt x="1690234" y="708461"/>
                  </a:lnTo>
                  <a:lnTo>
                    <a:pt x="1696802" y="755271"/>
                  </a:lnTo>
                  <a:lnTo>
                    <a:pt x="1700795" y="802859"/>
                  </a:lnTo>
                  <a:lnTo>
                    <a:pt x="1702142" y="851154"/>
                  </a:lnTo>
                  <a:lnTo>
                    <a:pt x="1700795" y="899447"/>
                  </a:lnTo>
                  <a:lnTo>
                    <a:pt x="1696802" y="947034"/>
                  </a:lnTo>
                  <a:lnTo>
                    <a:pt x="1690234" y="993843"/>
                  </a:lnTo>
                  <a:lnTo>
                    <a:pt x="1681163" y="1039800"/>
                  </a:lnTo>
                  <a:lnTo>
                    <a:pt x="1669661" y="1084835"/>
                  </a:lnTo>
                  <a:lnTo>
                    <a:pt x="1655801" y="1128876"/>
                  </a:lnTo>
                  <a:lnTo>
                    <a:pt x="1639653" y="1171850"/>
                  </a:lnTo>
                  <a:lnTo>
                    <a:pt x="1621289" y="1213687"/>
                  </a:lnTo>
                  <a:lnTo>
                    <a:pt x="1600782" y="1254314"/>
                  </a:lnTo>
                  <a:lnTo>
                    <a:pt x="1578203" y="1293659"/>
                  </a:lnTo>
                  <a:lnTo>
                    <a:pt x="1553624" y="1331651"/>
                  </a:lnTo>
                  <a:lnTo>
                    <a:pt x="1527117" y="1368218"/>
                  </a:lnTo>
                  <a:lnTo>
                    <a:pt x="1498754" y="1403287"/>
                  </a:lnTo>
                  <a:lnTo>
                    <a:pt x="1468606" y="1436788"/>
                  </a:lnTo>
                  <a:lnTo>
                    <a:pt x="1436746" y="1468647"/>
                  </a:lnTo>
                  <a:lnTo>
                    <a:pt x="1403245" y="1498795"/>
                  </a:lnTo>
                  <a:lnTo>
                    <a:pt x="1368174" y="1527157"/>
                  </a:lnTo>
                  <a:lnTo>
                    <a:pt x="1331607" y="1553664"/>
                  </a:lnTo>
                  <a:lnTo>
                    <a:pt x="1293614" y="1578242"/>
                  </a:lnTo>
                  <a:lnTo>
                    <a:pt x="1254268" y="1600821"/>
                  </a:lnTo>
                  <a:lnTo>
                    <a:pt x="1213639" y="1621328"/>
                  </a:lnTo>
                  <a:lnTo>
                    <a:pt x="1171801" y="1639691"/>
                  </a:lnTo>
                  <a:lnTo>
                    <a:pt x="1128825" y="1655839"/>
                  </a:lnTo>
                  <a:lnTo>
                    <a:pt x="1084783" y="1669700"/>
                  </a:lnTo>
                  <a:lnTo>
                    <a:pt x="1039746" y="1681201"/>
                  </a:lnTo>
                  <a:lnTo>
                    <a:pt x="993786" y="1690272"/>
                  </a:lnTo>
                  <a:lnTo>
                    <a:pt x="946976" y="1696840"/>
                  </a:lnTo>
                  <a:lnTo>
                    <a:pt x="899386" y="1700833"/>
                  </a:lnTo>
                  <a:lnTo>
                    <a:pt x="851090" y="1702181"/>
                  </a:lnTo>
                  <a:lnTo>
                    <a:pt x="802793" y="1700833"/>
                  </a:lnTo>
                  <a:lnTo>
                    <a:pt x="755204" y="1696840"/>
                  </a:lnTo>
                  <a:lnTo>
                    <a:pt x="708393" y="1690272"/>
                  </a:lnTo>
                  <a:lnTo>
                    <a:pt x="662432" y="1681201"/>
                  </a:lnTo>
                  <a:lnTo>
                    <a:pt x="617394" y="1669700"/>
                  </a:lnTo>
                  <a:lnTo>
                    <a:pt x="573351" y="1655839"/>
                  </a:lnTo>
                  <a:lnTo>
                    <a:pt x="530373" y="1639691"/>
                  </a:lnTo>
                  <a:lnTo>
                    <a:pt x="488534" y="1621328"/>
                  </a:lnTo>
                  <a:lnTo>
                    <a:pt x="447904" y="1600821"/>
                  </a:lnTo>
                  <a:lnTo>
                    <a:pt x="408556" y="1578242"/>
                  </a:lnTo>
                  <a:lnTo>
                    <a:pt x="370561" y="1553664"/>
                  </a:lnTo>
                  <a:lnTo>
                    <a:pt x="333991" y="1527157"/>
                  </a:lnTo>
                  <a:lnTo>
                    <a:pt x="298919" y="1498795"/>
                  </a:lnTo>
                  <a:lnTo>
                    <a:pt x="265416" y="1468647"/>
                  </a:lnTo>
                  <a:lnTo>
                    <a:pt x="233553" y="1436788"/>
                  </a:lnTo>
                  <a:lnTo>
                    <a:pt x="203404" y="1403287"/>
                  </a:lnTo>
                  <a:lnTo>
                    <a:pt x="175039" y="1368218"/>
                  </a:lnTo>
                  <a:lnTo>
                    <a:pt x="148530" y="1331651"/>
                  </a:lnTo>
                  <a:lnTo>
                    <a:pt x="123949" y="1293659"/>
                  </a:lnTo>
                  <a:lnTo>
                    <a:pt x="101369" y="1254314"/>
                  </a:lnTo>
                  <a:lnTo>
                    <a:pt x="80860" y="1213687"/>
                  </a:lnTo>
                  <a:lnTo>
                    <a:pt x="62495" y="1171850"/>
                  </a:lnTo>
                  <a:lnTo>
                    <a:pt x="46346" y="1128876"/>
                  </a:lnTo>
                  <a:lnTo>
                    <a:pt x="32484" y="1084835"/>
                  </a:lnTo>
                  <a:lnTo>
                    <a:pt x="20981" y="1039800"/>
                  </a:lnTo>
                  <a:lnTo>
                    <a:pt x="11909" y="993843"/>
                  </a:lnTo>
                  <a:lnTo>
                    <a:pt x="5341" y="947034"/>
                  </a:lnTo>
                  <a:lnTo>
                    <a:pt x="1347" y="899447"/>
                  </a:lnTo>
                  <a:lnTo>
                    <a:pt x="0" y="851154"/>
                  </a:lnTo>
                  <a:close/>
                </a:path>
              </a:pathLst>
            </a:custGeom>
            <a:ln w="27305">
              <a:solidFill>
                <a:srgbClr val="FFF6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67640" y="1039367"/>
              <a:ext cx="1164336" cy="1161288"/>
            </a:xfrm>
            <a:prstGeom prst="rect">
              <a:avLst/>
            </a:prstGeom>
          </p:spPr>
        </p:pic>
        <p:pic>
          <p:nvPicPr>
            <p:cNvPr id="9" name="object 9"/>
            <p:cNvPicPr/>
            <p:nvPr/>
          </p:nvPicPr>
          <p:blipFill>
            <a:blip r:embed="rId5" cstate="print"/>
            <a:stretch>
              <a:fillRect/>
            </a:stretch>
          </p:blipFill>
          <p:spPr>
            <a:xfrm>
              <a:off x="187318" y="1050633"/>
              <a:ext cx="1116813" cy="1111530"/>
            </a:xfrm>
            <a:prstGeom prst="rect">
              <a:avLst/>
            </a:prstGeom>
          </p:spPr>
        </p:pic>
        <p:sp>
          <p:nvSpPr>
            <p:cNvPr id="10" name="object 10"/>
            <p:cNvSpPr/>
            <p:nvPr/>
          </p:nvSpPr>
          <p:spPr>
            <a:xfrm>
              <a:off x="187318" y="1050633"/>
              <a:ext cx="1116965" cy="1111885"/>
            </a:xfrm>
            <a:custGeom>
              <a:avLst/>
              <a:gdLst/>
              <a:ahLst/>
              <a:cxnLst/>
              <a:rect l="l" t="t" r="r" b="b"/>
              <a:pathLst>
                <a:path w="1116965" h="1111885">
                  <a:moveTo>
                    <a:pt x="118497" y="204634"/>
                  </a:moveTo>
                  <a:lnTo>
                    <a:pt x="149786" y="168741"/>
                  </a:lnTo>
                  <a:lnTo>
                    <a:pt x="183516" y="136234"/>
                  </a:lnTo>
                  <a:lnTo>
                    <a:pt x="219451" y="107137"/>
                  </a:lnTo>
                  <a:lnTo>
                    <a:pt x="257356" y="81474"/>
                  </a:lnTo>
                  <a:lnTo>
                    <a:pt x="296996" y="59270"/>
                  </a:lnTo>
                  <a:lnTo>
                    <a:pt x="338136" y="40547"/>
                  </a:lnTo>
                  <a:lnTo>
                    <a:pt x="380539" y="25331"/>
                  </a:lnTo>
                  <a:lnTo>
                    <a:pt x="423971" y="13644"/>
                  </a:lnTo>
                  <a:lnTo>
                    <a:pt x="468197" y="5510"/>
                  </a:lnTo>
                  <a:lnTo>
                    <a:pt x="512980" y="954"/>
                  </a:lnTo>
                  <a:lnTo>
                    <a:pt x="558087" y="0"/>
                  </a:lnTo>
                  <a:lnTo>
                    <a:pt x="603281" y="2670"/>
                  </a:lnTo>
                  <a:lnTo>
                    <a:pt x="648328" y="8990"/>
                  </a:lnTo>
                  <a:lnTo>
                    <a:pt x="692991" y="18983"/>
                  </a:lnTo>
                  <a:lnTo>
                    <a:pt x="737036" y="32672"/>
                  </a:lnTo>
                  <a:lnTo>
                    <a:pt x="780228" y="50083"/>
                  </a:lnTo>
                  <a:lnTo>
                    <a:pt x="822331" y="71238"/>
                  </a:lnTo>
                  <a:lnTo>
                    <a:pt x="863109" y="96162"/>
                  </a:lnTo>
                  <a:lnTo>
                    <a:pt x="902328" y="124878"/>
                  </a:lnTo>
                  <a:lnTo>
                    <a:pt x="939023" y="156757"/>
                  </a:lnTo>
                  <a:lnTo>
                    <a:pt x="972366" y="190998"/>
                  </a:lnTo>
                  <a:lnTo>
                    <a:pt x="1002326" y="227366"/>
                  </a:lnTo>
                  <a:lnTo>
                    <a:pt x="1028875" y="265625"/>
                  </a:lnTo>
                  <a:lnTo>
                    <a:pt x="1051985" y="305541"/>
                  </a:lnTo>
                  <a:lnTo>
                    <a:pt x="1071627" y="346879"/>
                  </a:lnTo>
                  <a:lnTo>
                    <a:pt x="1087772" y="389404"/>
                  </a:lnTo>
                  <a:lnTo>
                    <a:pt x="1100392" y="432881"/>
                  </a:lnTo>
                  <a:lnTo>
                    <a:pt x="1109458" y="477076"/>
                  </a:lnTo>
                  <a:lnTo>
                    <a:pt x="1114941" y="521754"/>
                  </a:lnTo>
                  <a:lnTo>
                    <a:pt x="1116813" y="566679"/>
                  </a:lnTo>
                  <a:lnTo>
                    <a:pt x="1115045" y="611617"/>
                  </a:lnTo>
                  <a:lnTo>
                    <a:pt x="1109608" y="656333"/>
                  </a:lnTo>
                  <a:lnTo>
                    <a:pt x="1100474" y="700593"/>
                  </a:lnTo>
                  <a:lnTo>
                    <a:pt x="1087614" y="744160"/>
                  </a:lnTo>
                  <a:lnTo>
                    <a:pt x="1070999" y="786801"/>
                  </a:lnTo>
                  <a:lnTo>
                    <a:pt x="1050601" y="828281"/>
                  </a:lnTo>
                  <a:lnTo>
                    <a:pt x="1026391" y="868365"/>
                  </a:lnTo>
                  <a:lnTo>
                    <a:pt x="998340" y="906817"/>
                  </a:lnTo>
                  <a:lnTo>
                    <a:pt x="967050" y="942711"/>
                  </a:lnTo>
                  <a:lnTo>
                    <a:pt x="933321" y="975221"/>
                  </a:lnTo>
                  <a:lnTo>
                    <a:pt x="897386" y="1004323"/>
                  </a:lnTo>
                  <a:lnTo>
                    <a:pt x="859481" y="1029991"/>
                  </a:lnTo>
                  <a:lnTo>
                    <a:pt x="819842" y="1052203"/>
                  </a:lnTo>
                  <a:lnTo>
                    <a:pt x="778703" y="1070934"/>
                  </a:lnTo>
                  <a:lnTo>
                    <a:pt x="736301" y="1086160"/>
                  </a:lnTo>
                  <a:lnTo>
                    <a:pt x="692869" y="1097856"/>
                  </a:lnTo>
                  <a:lnTo>
                    <a:pt x="648644" y="1105999"/>
                  </a:lnTo>
                  <a:lnTo>
                    <a:pt x="603861" y="1110565"/>
                  </a:lnTo>
                  <a:lnTo>
                    <a:pt x="558755" y="1111530"/>
                  </a:lnTo>
                  <a:lnTo>
                    <a:pt x="513561" y="1108869"/>
                  </a:lnTo>
                  <a:lnTo>
                    <a:pt x="468514" y="1102558"/>
                  </a:lnTo>
                  <a:lnTo>
                    <a:pt x="423851" y="1092574"/>
                  </a:lnTo>
                  <a:lnTo>
                    <a:pt x="379805" y="1078891"/>
                  </a:lnTo>
                  <a:lnTo>
                    <a:pt x="336613" y="1061487"/>
                  </a:lnTo>
                  <a:lnTo>
                    <a:pt x="294509" y="1040336"/>
                  </a:lnTo>
                  <a:lnTo>
                    <a:pt x="253729" y="1015415"/>
                  </a:lnTo>
                  <a:lnTo>
                    <a:pt x="214509" y="986700"/>
                  </a:lnTo>
                  <a:lnTo>
                    <a:pt x="177813" y="954821"/>
                  </a:lnTo>
                  <a:lnTo>
                    <a:pt x="144469" y="920580"/>
                  </a:lnTo>
                  <a:lnTo>
                    <a:pt x="114507" y="884212"/>
                  </a:lnTo>
                  <a:lnTo>
                    <a:pt x="87955" y="845952"/>
                  </a:lnTo>
                  <a:lnTo>
                    <a:pt x="64843" y="806035"/>
                  </a:lnTo>
                  <a:lnTo>
                    <a:pt x="45198" y="764695"/>
                  </a:lnTo>
                  <a:lnTo>
                    <a:pt x="29050" y="722168"/>
                  </a:lnTo>
                  <a:lnTo>
                    <a:pt x="16427" y="678687"/>
                  </a:lnTo>
                  <a:lnTo>
                    <a:pt x="7358" y="634488"/>
                  </a:lnTo>
                  <a:lnTo>
                    <a:pt x="1873" y="589806"/>
                  </a:lnTo>
                  <a:lnTo>
                    <a:pt x="0" y="544874"/>
                  </a:lnTo>
                  <a:lnTo>
                    <a:pt x="1767" y="499929"/>
                  </a:lnTo>
                  <a:lnTo>
                    <a:pt x="7203" y="455204"/>
                  </a:lnTo>
                  <a:lnTo>
                    <a:pt x="16338" y="410935"/>
                  </a:lnTo>
                  <a:lnTo>
                    <a:pt x="29201" y="367355"/>
                  </a:lnTo>
                  <a:lnTo>
                    <a:pt x="45819" y="324701"/>
                  </a:lnTo>
                  <a:lnTo>
                    <a:pt x="66221" y="283206"/>
                  </a:lnTo>
                  <a:lnTo>
                    <a:pt x="90438" y="243105"/>
                  </a:lnTo>
                  <a:lnTo>
                    <a:pt x="118497" y="204634"/>
                  </a:lnTo>
                  <a:close/>
                </a:path>
                <a:path w="1116965" h="1111885">
                  <a:moveTo>
                    <a:pt x="220478" y="286041"/>
                  </a:moveTo>
                  <a:lnTo>
                    <a:pt x="193857" y="323455"/>
                  </a:lnTo>
                  <a:lnTo>
                    <a:pt x="171956" y="362810"/>
                  </a:lnTo>
                  <a:lnTo>
                    <a:pt x="154731" y="403741"/>
                  </a:lnTo>
                  <a:lnTo>
                    <a:pt x="142134" y="445881"/>
                  </a:lnTo>
                  <a:lnTo>
                    <a:pt x="134120" y="488865"/>
                  </a:lnTo>
                  <a:lnTo>
                    <a:pt x="130642" y="532328"/>
                  </a:lnTo>
                  <a:lnTo>
                    <a:pt x="131656" y="575903"/>
                  </a:lnTo>
                  <a:lnTo>
                    <a:pt x="137113" y="619227"/>
                  </a:lnTo>
                  <a:lnTo>
                    <a:pt x="146970" y="661933"/>
                  </a:lnTo>
                  <a:lnTo>
                    <a:pt x="161179" y="703655"/>
                  </a:lnTo>
                  <a:lnTo>
                    <a:pt x="179695" y="744028"/>
                  </a:lnTo>
                  <a:lnTo>
                    <a:pt x="202471" y="782686"/>
                  </a:lnTo>
                  <a:lnTo>
                    <a:pt x="229462" y="819265"/>
                  </a:lnTo>
                  <a:lnTo>
                    <a:pt x="260621" y="853397"/>
                  </a:lnTo>
                  <a:lnTo>
                    <a:pt x="295903" y="884719"/>
                  </a:lnTo>
                  <a:lnTo>
                    <a:pt x="334266" y="912179"/>
                  </a:lnTo>
                  <a:lnTo>
                    <a:pt x="374454" y="934995"/>
                  </a:lnTo>
                  <a:lnTo>
                    <a:pt x="416101" y="953204"/>
                  </a:lnTo>
                  <a:lnTo>
                    <a:pt x="458842" y="966841"/>
                  </a:lnTo>
                  <a:lnTo>
                    <a:pt x="502309" y="975943"/>
                  </a:lnTo>
                  <a:lnTo>
                    <a:pt x="546136" y="980546"/>
                  </a:lnTo>
                  <a:lnTo>
                    <a:pt x="589958" y="980687"/>
                  </a:lnTo>
                  <a:lnTo>
                    <a:pt x="633407" y="976403"/>
                  </a:lnTo>
                  <a:lnTo>
                    <a:pt x="676118" y="967728"/>
                  </a:lnTo>
                  <a:lnTo>
                    <a:pt x="717723" y="954701"/>
                  </a:lnTo>
                  <a:lnTo>
                    <a:pt x="757858" y="937356"/>
                  </a:lnTo>
                  <a:lnTo>
                    <a:pt x="796155" y="915731"/>
                  </a:lnTo>
                  <a:lnTo>
                    <a:pt x="832249" y="889862"/>
                  </a:lnTo>
                  <a:lnTo>
                    <a:pt x="865772" y="859785"/>
                  </a:lnTo>
                  <a:lnTo>
                    <a:pt x="896359" y="825537"/>
                  </a:lnTo>
                  <a:lnTo>
                    <a:pt x="922982" y="788101"/>
                  </a:lnTo>
                  <a:lnTo>
                    <a:pt x="944884" y="748730"/>
                  </a:lnTo>
                  <a:lnTo>
                    <a:pt x="962112" y="707789"/>
                  </a:lnTo>
                  <a:lnTo>
                    <a:pt x="974710" y="665643"/>
                  </a:lnTo>
                  <a:lnTo>
                    <a:pt x="982725" y="622657"/>
                  </a:lnTo>
                  <a:lnTo>
                    <a:pt x="986204" y="579196"/>
                  </a:lnTo>
                  <a:lnTo>
                    <a:pt x="985192" y="535624"/>
                  </a:lnTo>
                  <a:lnTo>
                    <a:pt x="979734" y="492307"/>
                  </a:lnTo>
                  <a:lnTo>
                    <a:pt x="969878" y="449609"/>
                  </a:lnTo>
                  <a:lnTo>
                    <a:pt x="955670" y="407895"/>
                  </a:lnTo>
                  <a:lnTo>
                    <a:pt x="937154" y="367530"/>
                  </a:lnTo>
                  <a:lnTo>
                    <a:pt x="914378" y="328880"/>
                  </a:lnTo>
                  <a:lnTo>
                    <a:pt x="887387" y="292308"/>
                  </a:lnTo>
                  <a:lnTo>
                    <a:pt x="856228" y="258179"/>
                  </a:lnTo>
                  <a:lnTo>
                    <a:pt x="820946" y="226859"/>
                  </a:lnTo>
                  <a:lnTo>
                    <a:pt x="782581" y="199399"/>
                  </a:lnTo>
                  <a:lnTo>
                    <a:pt x="742391" y="176583"/>
                  </a:lnTo>
                  <a:lnTo>
                    <a:pt x="700742" y="158375"/>
                  </a:lnTo>
                  <a:lnTo>
                    <a:pt x="658000" y="144737"/>
                  </a:lnTo>
                  <a:lnTo>
                    <a:pt x="614531" y="135635"/>
                  </a:lnTo>
                  <a:lnTo>
                    <a:pt x="570703" y="131032"/>
                  </a:lnTo>
                  <a:lnTo>
                    <a:pt x="526880" y="130891"/>
                  </a:lnTo>
                  <a:lnTo>
                    <a:pt x="483431" y="135175"/>
                  </a:lnTo>
                  <a:lnTo>
                    <a:pt x="440719" y="143850"/>
                  </a:lnTo>
                  <a:lnTo>
                    <a:pt x="399113" y="156877"/>
                  </a:lnTo>
                  <a:lnTo>
                    <a:pt x="358979" y="174222"/>
                  </a:lnTo>
                  <a:lnTo>
                    <a:pt x="320681" y="195847"/>
                  </a:lnTo>
                  <a:lnTo>
                    <a:pt x="284588" y="221716"/>
                  </a:lnTo>
                  <a:lnTo>
                    <a:pt x="251064" y="251793"/>
                  </a:lnTo>
                  <a:lnTo>
                    <a:pt x="220478" y="286041"/>
                  </a:lnTo>
                  <a:close/>
                </a:path>
              </a:pathLst>
            </a:custGeom>
            <a:ln w="12700">
              <a:solidFill>
                <a:srgbClr val="C6B791"/>
              </a:solidFill>
            </a:ln>
          </p:spPr>
          <p:txBody>
            <a:bodyPr wrap="square" lIns="0" tIns="0" rIns="0" bIns="0" rtlCol="0"/>
            <a:lstStyle/>
            <a:p>
              <a:endParaRPr/>
            </a:p>
          </p:txBody>
        </p:sp>
        <p:sp>
          <p:nvSpPr>
            <p:cNvPr id="11" name="object 11"/>
            <p:cNvSpPr/>
            <p:nvPr/>
          </p:nvSpPr>
          <p:spPr>
            <a:xfrm>
              <a:off x="1012875" y="0"/>
              <a:ext cx="8131175" cy="6858000"/>
            </a:xfrm>
            <a:custGeom>
              <a:avLst/>
              <a:gdLst/>
              <a:ahLst/>
              <a:cxnLst/>
              <a:rect l="l" t="t" r="r" b="b"/>
              <a:pathLst>
                <a:path w="8131175" h="6858000">
                  <a:moveTo>
                    <a:pt x="8131175" y="0"/>
                  </a:moveTo>
                  <a:lnTo>
                    <a:pt x="0" y="0"/>
                  </a:lnTo>
                  <a:lnTo>
                    <a:pt x="0" y="6858000"/>
                  </a:lnTo>
                  <a:lnTo>
                    <a:pt x="8131175" y="6858000"/>
                  </a:lnTo>
                  <a:lnTo>
                    <a:pt x="8131175" y="0"/>
                  </a:lnTo>
                  <a:close/>
                </a:path>
              </a:pathLst>
            </a:custGeom>
            <a:solidFill>
              <a:srgbClr val="FFFFFF"/>
            </a:solidFill>
          </p:spPr>
          <p:txBody>
            <a:bodyPr wrap="square" lIns="0" tIns="0" rIns="0" bIns="0" rtlCol="0"/>
            <a:lstStyle/>
            <a:p>
              <a:endParaRPr/>
            </a:p>
          </p:txBody>
        </p:sp>
        <p:pic>
          <p:nvPicPr>
            <p:cNvPr id="12" name="object 12"/>
            <p:cNvPicPr/>
            <p:nvPr/>
          </p:nvPicPr>
          <p:blipFill>
            <a:blip r:embed="rId6" cstate="print"/>
            <a:stretch>
              <a:fillRect/>
            </a:stretch>
          </p:blipFill>
          <p:spPr>
            <a:xfrm>
              <a:off x="935735" y="0"/>
              <a:ext cx="158496" cy="6857999"/>
            </a:xfrm>
            <a:prstGeom prst="rect">
              <a:avLst/>
            </a:prstGeom>
          </p:spPr>
        </p:pic>
        <p:sp>
          <p:nvSpPr>
            <p:cNvPr id="13" name="object 13"/>
            <p:cNvSpPr/>
            <p:nvPr/>
          </p:nvSpPr>
          <p:spPr>
            <a:xfrm>
              <a:off x="1014984"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grpSp>
      <p:sp>
        <p:nvSpPr>
          <p:cNvPr id="14" name="object 14"/>
          <p:cNvSpPr txBox="1"/>
          <p:nvPr/>
        </p:nvSpPr>
        <p:spPr>
          <a:xfrm>
            <a:off x="3301111" y="4332555"/>
            <a:ext cx="2171065" cy="454025"/>
          </a:xfrm>
          <a:prstGeom prst="rect">
            <a:avLst/>
          </a:prstGeom>
        </p:spPr>
        <p:txBody>
          <a:bodyPr vert="horz" wrap="square" lIns="0" tIns="13970" rIns="0" bIns="0" rtlCol="0">
            <a:spAutoFit/>
          </a:bodyPr>
          <a:lstStyle/>
          <a:p>
            <a:pPr marL="250190" indent="-238125">
              <a:spcBef>
                <a:spcPts val="110"/>
              </a:spcBef>
              <a:buClr>
                <a:srgbClr val="3891A7"/>
              </a:buClr>
              <a:buFont typeface="Verdana"/>
              <a:buChar char="◦"/>
              <a:tabLst>
                <a:tab pos="250825" algn="l"/>
              </a:tabLst>
            </a:pPr>
            <a:r>
              <a:rPr sz="2800" spc="229" dirty="0">
                <a:latin typeface="Trebuchet MS"/>
                <a:cs typeface="Trebuchet MS"/>
              </a:rPr>
              <a:t>D</a:t>
            </a:r>
            <a:r>
              <a:rPr sz="2800" spc="210" dirty="0">
                <a:latin typeface="Trebuchet MS"/>
                <a:cs typeface="Trebuchet MS"/>
              </a:rPr>
              <a:t>o</a:t>
            </a:r>
            <a:r>
              <a:rPr sz="2800" spc="-120" dirty="0">
                <a:latin typeface="Trebuchet MS"/>
                <a:cs typeface="Trebuchet MS"/>
              </a:rPr>
              <a:t>u</a:t>
            </a:r>
            <a:r>
              <a:rPr sz="2800" spc="-150" dirty="0">
                <a:latin typeface="Trebuchet MS"/>
                <a:cs typeface="Trebuchet MS"/>
              </a:rPr>
              <a:t>b</a:t>
            </a:r>
            <a:r>
              <a:rPr sz="2800" spc="-204" dirty="0">
                <a:latin typeface="Trebuchet MS"/>
                <a:cs typeface="Trebuchet MS"/>
              </a:rPr>
              <a:t>l</a:t>
            </a:r>
            <a:r>
              <a:rPr sz="2800" spc="-185" dirty="0">
                <a:latin typeface="Trebuchet MS"/>
                <a:cs typeface="Trebuchet MS"/>
              </a:rPr>
              <a:t>e</a:t>
            </a:r>
            <a:r>
              <a:rPr sz="2800" spc="-175" dirty="0">
                <a:latin typeface="Trebuchet MS"/>
                <a:cs typeface="Trebuchet MS"/>
              </a:rPr>
              <a:t> </a:t>
            </a:r>
            <a:r>
              <a:rPr sz="2800" spc="-50" dirty="0">
                <a:latin typeface="Trebuchet MS"/>
                <a:cs typeface="Trebuchet MS"/>
              </a:rPr>
              <a:t>L</a:t>
            </a:r>
            <a:r>
              <a:rPr sz="2800" spc="50" dirty="0">
                <a:latin typeface="Trebuchet MS"/>
                <a:cs typeface="Trebuchet MS"/>
              </a:rPr>
              <a:t>oo</a:t>
            </a:r>
            <a:r>
              <a:rPr sz="2800" spc="-155" dirty="0">
                <a:latin typeface="Trebuchet MS"/>
                <a:cs typeface="Trebuchet MS"/>
              </a:rPr>
              <a:t>p</a:t>
            </a:r>
            <a:endParaRPr sz="2800">
              <a:latin typeface="Trebuchet MS"/>
              <a:cs typeface="Trebuchet MS"/>
            </a:endParaRPr>
          </a:p>
        </p:txBody>
      </p:sp>
      <p:sp>
        <p:nvSpPr>
          <p:cNvPr id="15" name="object 15"/>
          <p:cNvSpPr txBox="1"/>
          <p:nvPr/>
        </p:nvSpPr>
        <p:spPr>
          <a:xfrm>
            <a:off x="2981071" y="158314"/>
            <a:ext cx="5036820" cy="4464050"/>
          </a:xfrm>
          <a:prstGeom prst="rect">
            <a:avLst/>
          </a:prstGeom>
        </p:spPr>
        <p:txBody>
          <a:bodyPr vert="horz" wrap="square" lIns="0" tIns="99695" rIns="0" bIns="0" rtlCol="0">
            <a:spAutoFit/>
          </a:bodyPr>
          <a:lstStyle/>
          <a:p>
            <a:pPr marL="295910" indent="-283845">
              <a:spcBef>
                <a:spcPts val="785"/>
              </a:spcBef>
              <a:buClr>
                <a:srgbClr val="3891A7"/>
              </a:buClr>
              <a:buSzPct val="79687"/>
              <a:buFont typeface="Segoe UI Symbol"/>
              <a:buChar char="⚫"/>
              <a:tabLst>
                <a:tab pos="296545" algn="l"/>
              </a:tabLst>
            </a:pPr>
            <a:r>
              <a:rPr sz="3200" spc="-100" dirty="0">
                <a:latin typeface="Trebuchet MS"/>
                <a:cs typeface="Trebuchet MS"/>
              </a:rPr>
              <a:t>Cal</a:t>
            </a:r>
            <a:r>
              <a:rPr sz="3200" spc="-120" dirty="0">
                <a:latin typeface="Trebuchet MS"/>
                <a:cs typeface="Trebuchet MS"/>
              </a:rPr>
              <a:t>c</a:t>
            </a:r>
            <a:r>
              <a:rPr sz="3200" spc="-150" dirty="0">
                <a:latin typeface="Trebuchet MS"/>
                <a:cs typeface="Trebuchet MS"/>
              </a:rPr>
              <a:t>u</a:t>
            </a:r>
            <a:r>
              <a:rPr sz="3200" spc="-235" dirty="0">
                <a:latin typeface="Trebuchet MS"/>
                <a:cs typeface="Trebuchet MS"/>
              </a:rPr>
              <a:t>lat</a:t>
            </a:r>
            <a:r>
              <a:rPr sz="3200" spc="-305" dirty="0">
                <a:latin typeface="Trebuchet MS"/>
                <a:cs typeface="Trebuchet MS"/>
              </a:rPr>
              <a:t>e</a:t>
            </a:r>
            <a:r>
              <a:rPr sz="3200" spc="-105" dirty="0">
                <a:latin typeface="Trebuchet MS"/>
                <a:cs typeface="Trebuchet MS"/>
              </a:rPr>
              <a:t> </a:t>
            </a:r>
            <a:r>
              <a:rPr sz="3200" spc="-245" dirty="0">
                <a:latin typeface="Trebuchet MS"/>
                <a:cs typeface="Trebuchet MS"/>
              </a:rPr>
              <a:t>t</a:t>
            </a:r>
            <a:r>
              <a:rPr sz="3200" spc="-190" dirty="0">
                <a:latin typeface="Trebuchet MS"/>
                <a:cs typeface="Trebuchet MS"/>
              </a:rPr>
              <a:t>i</a:t>
            </a:r>
            <a:r>
              <a:rPr sz="3200" spc="-204" dirty="0">
                <a:latin typeface="Trebuchet MS"/>
                <a:cs typeface="Trebuchet MS"/>
              </a:rPr>
              <a:t>me</a:t>
            </a:r>
            <a:r>
              <a:rPr sz="3200" spc="-45" dirty="0">
                <a:latin typeface="Trebuchet MS"/>
                <a:cs typeface="Trebuchet MS"/>
              </a:rPr>
              <a:t> </a:t>
            </a:r>
            <a:r>
              <a:rPr sz="3200" spc="-70" dirty="0">
                <a:latin typeface="Trebuchet MS"/>
                <a:cs typeface="Trebuchet MS"/>
              </a:rPr>
              <a:t>c</a:t>
            </a:r>
            <a:r>
              <a:rPr sz="3200" spc="-95" dirty="0">
                <a:latin typeface="Trebuchet MS"/>
                <a:cs typeface="Trebuchet MS"/>
              </a:rPr>
              <a:t>o</a:t>
            </a:r>
            <a:r>
              <a:rPr sz="3200" spc="-229" dirty="0">
                <a:latin typeface="Trebuchet MS"/>
                <a:cs typeface="Trebuchet MS"/>
              </a:rPr>
              <a:t>m</a:t>
            </a:r>
            <a:r>
              <a:rPr sz="3200" spc="-140" dirty="0">
                <a:latin typeface="Trebuchet MS"/>
                <a:cs typeface="Trebuchet MS"/>
              </a:rPr>
              <a:t>p</a:t>
            </a:r>
            <a:r>
              <a:rPr sz="3200" spc="-155" dirty="0">
                <a:latin typeface="Trebuchet MS"/>
                <a:cs typeface="Trebuchet MS"/>
              </a:rPr>
              <a:t>le</a:t>
            </a:r>
            <a:r>
              <a:rPr sz="3200" spc="-170" dirty="0">
                <a:latin typeface="Trebuchet MS"/>
                <a:cs typeface="Trebuchet MS"/>
              </a:rPr>
              <a:t>x</a:t>
            </a:r>
            <a:r>
              <a:rPr sz="3200" spc="-180" dirty="0">
                <a:latin typeface="Trebuchet MS"/>
                <a:cs typeface="Trebuchet MS"/>
              </a:rPr>
              <a:t>i</a:t>
            </a:r>
            <a:r>
              <a:rPr sz="3200" spc="-260" dirty="0">
                <a:latin typeface="Trebuchet MS"/>
                <a:cs typeface="Trebuchet MS"/>
              </a:rPr>
              <a:t>t</a:t>
            </a:r>
            <a:r>
              <a:rPr sz="3200" spc="-180" dirty="0">
                <a:latin typeface="Trebuchet MS"/>
                <a:cs typeface="Trebuchet MS"/>
              </a:rPr>
              <a:t>y</a:t>
            </a:r>
            <a:endParaRPr sz="3200">
              <a:latin typeface="Trebuchet MS"/>
              <a:cs typeface="Trebuchet MS"/>
            </a:endParaRPr>
          </a:p>
          <a:p>
            <a:pPr marL="570230" lvl="1" indent="-238125">
              <a:spcBef>
                <a:spcPts val="620"/>
              </a:spcBef>
              <a:buClr>
                <a:srgbClr val="3891A7"/>
              </a:buClr>
              <a:buFont typeface="Verdana"/>
              <a:buChar char="◦"/>
              <a:tabLst>
                <a:tab pos="570865" algn="l"/>
              </a:tabLst>
            </a:pPr>
            <a:r>
              <a:rPr sz="2800" spc="-55" dirty="0">
                <a:latin typeface="Trebuchet MS"/>
                <a:cs typeface="Trebuchet MS"/>
              </a:rPr>
              <a:t>S</a:t>
            </a:r>
            <a:r>
              <a:rPr sz="2800" spc="-180" dirty="0">
                <a:latin typeface="Trebuchet MS"/>
                <a:cs typeface="Trebuchet MS"/>
              </a:rPr>
              <a:t>i</a:t>
            </a:r>
            <a:r>
              <a:rPr sz="2800" spc="-120" dirty="0">
                <a:latin typeface="Trebuchet MS"/>
                <a:cs typeface="Trebuchet MS"/>
              </a:rPr>
              <a:t>n</a:t>
            </a:r>
            <a:r>
              <a:rPr sz="2800" spc="-265" dirty="0">
                <a:latin typeface="Trebuchet MS"/>
                <a:cs typeface="Trebuchet MS"/>
              </a:rPr>
              <a:t>g</a:t>
            </a:r>
            <a:r>
              <a:rPr sz="2800" spc="-150" dirty="0">
                <a:latin typeface="Trebuchet MS"/>
                <a:cs typeface="Trebuchet MS"/>
              </a:rPr>
              <a:t>l</a:t>
            </a:r>
            <a:r>
              <a:rPr sz="2800" spc="-185" dirty="0">
                <a:latin typeface="Trebuchet MS"/>
                <a:cs typeface="Trebuchet MS"/>
              </a:rPr>
              <a:t>e</a:t>
            </a:r>
            <a:r>
              <a:rPr sz="2800" spc="-150" dirty="0">
                <a:latin typeface="Trebuchet MS"/>
                <a:cs typeface="Trebuchet MS"/>
              </a:rPr>
              <a:t> </a:t>
            </a:r>
            <a:r>
              <a:rPr sz="2800" spc="-55" dirty="0">
                <a:latin typeface="Trebuchet MS"/>
                <a:cs typeface="Trebuchet MS"/>
              </a:rPr>
              <a:t>S</a:t>
            </a:r>
            <a:r>
              <a:rPr sz="2800" spc="-170" dirty="0">
                <a:latin typeface="Trebuchet MS"/>
                <a:cs typeface="Trebuchet MS"/>
              </a:rPr>
              <a:t>tate</a:t>
            </a:r>
            <a:r>
              <a:rPr sz="2800" spc="-310" dirty="0">
                <a:latin typeface="Trebuchet MS"/>
                <a:cs typeface="Trebuchet MS"/>
              </a:rPr>
              <a:t>m</a:t>
            </a:r>
            <a:r>
              <a:rPr sz="2800" spc="-155" dirty="0">
                <a:latin typeface="Trebuchet MS"/>
                <a:cs typeface="Trebuchet MS"/>
              </a:rPr>
              <a:t>e</a:t>
            </a:r>
            <a:r>
              <a:rPr sz="2800" spc="-150" dirty="0">
                <a:latin typeface="Trebuchet MS"/>
                <a:cs typeface="Trebuchet MS"/>
              </a:rPr>
              <a:t>n</a:t>
            </a:r>
            <a:r>
              <a:rPr sz="2800" spc="-175" dirty="0">
                <a:latin typeface="Trebuchet MS"/>
                <a:cs typeface="Trebuchet MS"/>
              </a:rPr>
              <a:t>t</a:t>
            </a:r>
            <a:endParaRPr sz="2800">
              <a:latin typeface="Trebuchet MS"/>
              <a:cs typeface="Trebuchet MS"/>
            </a:endParaRPr>
          </a:p>
          <a:p>
            <a:pPr marL="1835785">
              <a:spcBef>
                <a:spcPts val="1230"/>
              </a:spcBef>
            </a:pPr>
            <a:r>
              <a:rPr sz="2000" b="1" spc="-75" dirty="0">
                <a:latin typeface="Trebuchet MS"/>
                <a:cs typeface="Trebuchet MS"/>
              </a:rPr>
              <a:t>b=20;</a:t>
            </a:r>
            <a:endParaRPr sz="2000">
              <a:latin typeface="Trebuchet MS"/>
              <a:cs typeface="Trebuchet MS"/>
            </a:endParaRPr>
          </a:p>
          <a:p>
            <a:pPr marL="1835785">
              <a:spcBef>
                <a:spcPts val="5"/>
              </a:spcBef>
            </a:pPr>
            <a:r>
              <a:rPr sz="2000" b="1" spc="-10" dirty="0">
                <a:latin typeface="Trebuchet MS"/>
                <a:cs typeface="Trebuchet MS"/>
              </a:rPr>
              <a:t>a</a:t>
            </a:r>
            <a:r>
              <a:rPr sz="2000" b="1" spc="-110" dirty="0">
                <a:latin typeface="Trebuchet MS"/>
                <a:cs typeface="Trebuchet MS"/>
              </a:rPr>
              <a:t> </a:t>
            </a:r>
            <a:r>
              <a:rPr sz="2000" b="1" spc="-10" dirty="0">
                <a:latin typeface="Trebuchet MS"/>
                <a:cs typeface="Trebuchet MS"/>
              </a:rPr>
              <a:t>=</a:t>
            </a:r>
            <a:r>
              <a:rPr sz="2000" b="1" spc="-75" dirty="0">
                <a:latin typeface="Trebuchet MS"/>
                <a:cs typeface="Trebuchet MS"/>
              </a:rPr>
              <a:t> b+10;</a:t>
            </a:r>
            <a:endParaRPr sz="2000">
              <a:latin typeface="Trebuchet MS"/>
              <a:cs typeface="Trebuchet MS"/>
            </a:endParaRPr>
          </a:p>
          <a:p>
            <a:pPr marL="1835785"/>
            <a:r>
              <a:rPr sz="2000" b="1" spc="60" dirty="0">
                <a:latin typeface="Trebuchet MS"/>
                <a:cs typeface="Trebuchet MS"/>
              </a:rPr>
              <a:t>T(n)</a:t>
            </a:r>
            <a:r>
              <a:rPr sz="2000" b="1" spc="-75" dirty="0">
                <a:latin typeface="Trebuchet MS"/>
                <a:cs typeface="Trebuchet MS"/>
              </a:rPr>
              <a:t> </a:t>
            </a:r>
            <a:r>
              <a:rPr sz="2000" b="1" spc="-10" dirty="0">
                <a:latin typeface="Trebuchet MS"/>
                <a:cs typeface="Trebuchet MS"/>
              </a:rPr>
              <a:t>=</a:t>
            </a:r>
            <a:r>
              <a:rPr sz="2000" b="1" spc="-80" dirty="0">
                <a:latin typeface="Trebuchet MS"/>
                <a:cs typeface="Trebuchet MS"/>
              </a:rPr>
              <a:t> </a:t>
            </a:r>
            <a:r>
              <a:rPr sz="2000" b="1" spc="-5" dirty="0">
                <a:latin typeface="Trebuchet MS"/>
                <a:cs typeface="Trebuchet MS"/>
              </a:rPr>
              <a:t>constant</a:t>
            </a:r>
            <a:r>
              <a:rPr sz="2000" b="1" spc="-25" dirty="0">
                <a:latin typeface="Trebuchet MS"/>
                <a:cs typeface="Trebuchet MS"/>
              </a:rPr>
              <a:t> </a:t>
            </a:r>
            <a:r>
              <a:rPr sz="2000" b="1" spc="15" dirty="0">
                <a:latin typeface="Trebuchet MS"/>
                <a:cs typeface="Trebuchet MS"/>
              </a:rPr>
              <a:t>(c)</a:t>
            </a:r>
            <a:endParaRPr sz="2000">
              <a:latin typeface="Trebuchet MS"/>
              <a:cs typeface="Trebuchet MS"/>
            </a:endParaRPr>
          </a:p>
          <a:p>
            <a:pPr marL="570230" lvl="1" indent="-238125">
              <a:spcBef>
                <a:spcPts val="90"/>
              </a:spcBef>
              <a:buClr>
                <a:srgbClr val="3891A7"/>
              </a:buClr>
              <a:buFont typeface="Verdana"/>
              <a:buChar char="◦"/>
              <a:tabLst>
                <a:tab pos="570865" algn="l"/>
              </a:tabLst>
            </a:pPr>
            <a:r>
              <a:rPr sz="2800" spc="-25" dirty="0">
                <a:latin typeface="Trebuchet MS"/>
                <a:cs typeface="Trebuchet MS"/>
              </a:rPr>
              <a:t>Loop</a:t>
            </a:r>
            <a:endParaRPr sz="2800">
              <a:latin typeface="Trebuchet MS"/>
              <a:cs typeface="Trebuchet MS"/>
            </a:endParaRPr>
          </a:p>
          <a:p>
            <a:pPr marL="1377950">
              <a:spcBef>
                <a:spcPts val="760"/>
              </a:spcBef>
            </a:pPr>
            <a:r>
              <a:rPr b="1" spc="-145" dirty="0">
                <a:latin typeface="Trebuchet MS"/>
                <a:cs typeface="Trebuchet MS"/>
              </a:rPr>
              <a:t>f</a:t>
            </a:r>
            <a:r>
              <a:rPr b="1" spc="55" dirty="0">
                <a:latin typeface="Trebuchet MS"/>
                <a:cs typeface="Trebuchet MS"/>
              </a:rPr>
              <a:t>o</a:t>
            </a:r>
            <a:r>
              <a:rPr b="1" spc="40" dirty="0">
                <a:latin typeface="Trebuchet MS"/>
                <a:cs typeface="Trebuchet MS"/>
              </a:rPr>
              <a:t>r</a:t>
            </a:r>
            <a:r>
              <a:rPr b="1" spc="35" dirty="0">
                <a:latin typeface="Trebuchet MS"/>
                <a:cs typeface="Trebuchet MS"/>
              </a:rPr>
              <a:t>(</a:t>
            </a:r>
            <a:r>
              <a:rPr b="1" spc="-60" dirty="0">
                <a:latin typeface="Trebuchet MS"/>
                <a:cs typeface="Trebuchet MS"/>
              </a:rPr>
              <a:t>i</a:t>
            </a:r>
            <a:r>
              <a:rPr b="1" spc="-35" dirty="0">
                <a:latin typeface="Trebuchet MS"/>
                <a:cs typeface="Trebuchet MS"/>
              </a:rPr>
              <a:t>=</a:t>
            </a:r>
            <a:r>
              <a:rPr b="1" spc="-45" dirty="0">
                <a:latin typeface="Trebuchet MS"/>
                <a:cs typeface="Trebuchet MS"/>
              </a:rPr>
              <a:t>0</a:t>
            </a:r>
            <a:r>
              <a:rPr b="1" spc="-175" dirty="0">
                <a:latin typeface="Trebuchet MS"/>
                <a:cs typeface="Trebuchet MS"/>
              </a:rPr>
              <a:t>;</a:t>
            </a:r>
            <a:r>
              <a:rPr b="1" spc="-265" dirty="0">
                <a:latin typeface="Trebuchet MS"/>
                <a:cs typeface="Trebuchet MS"/>
              </a:rPr>
              <a:t> </a:t>
            </a:r>
            <a:r>
              <a:rPr b="1" spc="-50" dirty="0">
                <a:latin typeface="Trebuchet MS"/>
                <a:cs typeface="Trebuchet MS"/>
              </a:rPr>
              <a:t>i </a:t>
            </a:r>
            <a:r>
              <a:rPr b="1" spc="-5" dirty="0">
                <a:latin typeface="Trebuchet MS"/>
                <a:cs typeface="Trebuchet MS"/>
              </a:rPr>
              <a:t>&lt;</a:t>
            </a:r>
            <a:r>
              <a:rPr b="1" spc="-40" dirty="0">
                <a:latin typeface="Trebuchet MS"/>
                <a:cs typeface="Trebuchet MS"/>
              </a:rPr>
              <a:t> </a:t>
            </a:r>
            <a:r>
              <a:rPr b="1" spc="310" dirty="0">
                <a:latin typeface="Trebuchet MS"/>
                <a:cs typeface="Trebuchet MS"/>
              </a:rPr>
              <a:t>N</a:t>
            </a:r>
            <a:r>
              <a:rPr b="1" spc="-175" dirty="0">
                <a:latin typeface="Trebuchet MS"/>
                <a:cs typeface="Trebuchet MS"/>
              </a:rPr>
              <a:t>;</a:t>
            </a:r>
            <a:r>
              <a:rPr b="1" spc="-215" dirty="0">
                <a:latin typeface="Trebuchet MS"/>
                <a:cs typeface="Trebuchet MS"/>
              </a:rPr>
              <a:t> </a:t>
            </a:r>
            <a:r>
              <a:rPr b="1" spc="-60" dirty="0">
                <a:latin typeface="Trebuchet MS"/>
                <a:cs typeface="Trebuchet MS"/>
              </a:rPr>
              <a:t>i</a:t>
            </a:r>
            <a:r>
              <a:rPr b="1" spc="5" dirty="0">
                <a:latin typeface="Trebuchet MS"/>
                <a:cs typeface="Trebuchet MS"/>
              </a:rPr>
              <a:t>++)</a:t>
            </a:r>
            <a:endParaRPr>
              <a:latin typeface="Trebuchet MS"/>
              <a:cs typeface="Trebuchet MS"/>
            </a:endParaRPr>
          </a:p>
          <a:p>
            <a:pPr marL="1377950"/>
            <a:r>
              <a:rPr b="1" spc="-90" dirty="0">
                <a:latin typeface="Trebuchet MS"/>
                <a:cs typeface="Trebuchet MS"/>
              </a:rPr>
              <a:t>{</a:t>
            </a:r>
            <a:endParaRPr>
              <a:latin typeface="Trebuchet MS"/>
              <a:cs typeface="Trebuchet MS"/>
            </a:endParaRPr>
          </a:p>
          <a:p>
            <a:pPr marL="1503045"/>
            <a:r>
              <a:rPr b="1" spc="-15" dirty="0">
                <a:latin typeface="Trebuchet MS"/>
                <a:cs typeface="Trebuchet MS"/>
              </a:rPr>
              <a:t>statement;</a:t>
            </a:r>
            <a:endParaRPr>
              <a:latin typeface="Trebuchet MS"/>
              <a:cs typeface="Trebuchet MS"/>
            </a:endParaRPr>
          </a:p>
          <a:p>
            <a:pPr marL="1377950">
              <a:spcBef>
                <a:spcPts val="5"/>
              </a:spcBef>
            </a:pPr>
            <a:r>
              <a:rPr b="1" spc="-90" dirty="0">
                <a:latin typeface="Trebuchet MS"/>
                <a:cs typeface="Trebuchet MS"/>
              </a:rPr>
              <a:t>}</a:t>
            </a:r>
            <a:endParaRPr>
              <a:latin typeface="Trebuchet MS"/>
              <a:cs typeface="Trebuchet MS"/>
            </a:endParaRPr>
          </a:p>
          <a:p>
            <a:pPr marL="1377950"/>
            <a:r>
              <a:rPr b="1" spc="55" dirty="0">
                <a:latin typeface="Trebuchet MS"/>
                <a:cs typeface="Trebuchet MS"/>
              </a:rPr>
              <a:t>T(n)</a:t>
            </a:r>
            <a:r>
              <a:rPr b="1" spc="-110" dirty="0">
                <a:latin typeface="Trebuchet MS"/>
                <a:cs typeface="Trebuchet MS"/>
              </a:rPr>
              <a:t> </a:t>
            </a:r>
            <a:r>
              <a:rPr b="1" spc="-5" dirty="0">
                <a:latin typeface="Trebuchet MS"/>
                <a:cs typeface="Trebuchet MS"/>
              </a:rPr>
              <a:t>=</a:t>
            </a:r>
            <a:r>
              <a:rPr b="1" spc="-60" dirty="0">
                <a:latin typeface="Trebuchet MS"/>
                <a:cs typeface="Trebuchet MS"/>
              </a:rPr>
              <a:t> </a:t>
            </a:r>
            <a:r>
              <a:rPr b="1" spc="-15" dirty="0">
                <a:latin typeface="Trebuchet MS"/>
                <a:cs typeface="Trebuchet MS"/>
              </a:rPr>
              <a:t>n</a:t>
            </a:r>
            <a:endParaRPr>
              <a:latin typeface="Trebuchet MS"/>
              <a:cs typeface="Trebuchet MS"/>
            </a:endParaRPr>
          </a:p>
          <a:p>
            <a:pPr marL="2978785">
              <a:spcBef>
                <a:spcPts val="595"/>
              </a:spcBef>
            </a:pPr>
            <a:r>
              <a:rPr sz="2000" b="1" spc="-170" dirty="0">
                <a:latin typeface="Trebuchet MS"/>
                <a:cs typeface="Trebuchet MS"/>
              </a:rPr>
              <a:t>f</a:t>
            </a:r>
            <a:r>
              <a:rPr sz="2000" b="1" spc="40" dirty="0">
                <a:latin typeface="Trebuchet MS"/>
                <a:cs typeface="Trebuchet MS"/>
              </a:rPr>
              <a:t>o</a:t>
            </a:r>
            <a:r>
              <a:rPr sz="2000" b="1" spc="30" dirty="0">
                <a:latin typeface="Trebuchet MS"/>
                <a:cs typeface="Trebuchet MS"/>
              </a:rPr>
              <a:t>r(</a:t>
            </a:r>
            <a:r>
              <a:rPr sz="2000" b="1" spc="-50" dirty="0">
                <a:latin typeface="Trebuchet MS"/>
                <a:cs typeface="Trebuchet MS"/>
              </a:rPr>
              <a:t>i</a:t>
            </a:r>
            <a:r>
              <a:rPr sz="2000" b="1" spc="-25" dirty="0">
                <a:latin typeface="Trebuchet MS"/>
                <a:cs typeface="Trebuchet MS"/>
              </a:rPr>
              <a:t>=</a:t>
            </a:r>
            <a:r>
              <a:rPr sz="2000" b="1" spc="-135" dirty="0">
                <a:latin typeface="Trebuchet MS"/>
                <a:cs typeface="Trebuchet MS"/>
              </a:rPr>
              <a:t>0;</a:t>
            </a:r>
            <a:r>
              <a:rPr sz="2000" b="1" spc="-250" dirty="0">
                <a:latin typeface="Trebuchet MS"/>
                <a:cs typeface="Trebuchet MS"/>
              </a:rPr>
              <a:t> </a:t>
            </a:r>
            <a:r>
              <a:rPr sz="2000" b="1" spc="-60" dirty="0">
                <a:latin typeface="Trebuchet MS"/>
                <a:cs typeface="Trebuchet MS"/>
              </a:rPr>
              <a:t>i</a:t>
            </a:r>
            <a:r>
              <a:rPr sz="2000" b="1" spc="-65" dirty="0">
                <a:latin typeface="Trebuchet MS"/>
                <a:cs typeface="Trebuchet MS"/>
              </a:rPr>
              <a:t> </a:t>
            </a:r>
            <a:r>
              <a:rPr sz="2000" b="1" spc="-10" dirty="0">
                <a:latin typeface="Trebuchet MS"/>
                <a:cs typeface="Trebuchet MS"/>
              </a:rPr>
              <a:t>&lt;</a:t>
            </a:r>
            <a:r>
              <a:rPr sz="2000" b="1" spc="-45" dirty="0">
                <a:latin typeface="Trebuchet MS"/>
                <a:cs typeface="Trebuchet MS"/>
              </a:rPr>
              <a:t> </a:t>
            </a:r>
            <a:r>
              <a:rPr sz="2000" b="1" spc="90" dirty="0">
                <a:latin typeface="Trebuchet MS"/>
                <a:cs typeface="Trebuchet MS"/>
              </a:rPr>
              <a:t>N</a:t>
            </a:r>
            <a:r>
              <a:rPr sz="2000" b="1" spc="50" dirty="0">
                <a:latin typeface="Trebuchet MS"/>
                <a:cs typeface="Trebuchet MS"/>
              </a:rPr>
              <a:t>;</a:t>
            </a:r>
            <a:r>
              <a:rPr sz="2000" b="1" spc="-250" dirty="0">
                <a:latin typeface="Trebuchet MS"/>
                <a:cs typeface="Trebuchet MS"/>
              </a:rPr>
              <a:t> </a:t>
            </a:r>
            <a:r>
              <a:rPr sz="2000" b="1" spc="-50" dirty="0">
                <a:latin typeface="Trebuchet MS"/>
                <a:cs typeface="Trebuchet MS"/>
              </a:rPr>
              <a:t>i</a:t>
            </a:r>
            <a:r>
              <a:rPr sz="2000" b="1" spc="-10" dirty="0">
                <a:latin typeface="Trebuchet MS"/>
                <a:cs typeface="Trebuchet MS"/>
              </a:rPr>
              <a:t>++)</a:t>
            </a:r>
            <a:endParaRPr sz="2000">
              <a:latin typeface="Trebuchet MS"/>
              <a:cs typeface="Trebuchet MS"/>
            </a:endParaRPr>
          </a:p>
        </p:txBody>
      </p:sp>
      <p:sp>
        <p:nvSpPr>
          <p:cNvPr id="16" name="object 16"/>
          <p:cNvSpPr txBox="1"/>
          <p:nvPr/>
        </p:nvSpPr>
        <p:spPr>
          <a:xfrm>
            <a:off x="5947664" y="4598034"/>
            <a:ext cx="2026920" cy="2159000"/>
          </a:xfrm>
          <a:prstGeom prst="rect">
            <a:avLst/>
          </a:prstGeom>
        </p:spPr>
        <p:txBody>
          <a:bodyPr vert="horz" wrap="square" lIns="0" tIns="11430" rIns="0" bIns="0" rtlCol="0">
            <a:spAutoFit/>
          </a:bodyPr>
          <a:lstStyle/>
          <a:p>
            <a:pPr marL="12700">
              <a:spcBef>
                <a:spcPts val="90"/>
              </a:spcBef>
            </a:pPr>
            <a:r>
              <a:rPr sz="2000" b="1" spc="-105" dirty="0">
                <a:latin typeface="Trebuchet MS"/>
                <a:cs typeface="Trebuchet MS"/>
              </a:rPr>
              <a:t>{</a:t>
            </a:r>
            <a:endParaRPr sz="2000">
              <a:latin typeface="Trebuchet MS"/>
              <a:cs typeface="Trebuchet MS"/>
            </a:endParaRPr>
          </a:p>
          <a:p>
            <a:pPr marL="12700">
              <a:spcBef>
                <a:spcPts val="5"/>
              </a:spcBef>
            </a:pPr>
            <a:r>
              <a:rPr sz="2000" b="1" spc="-170" dirty="0">
                <a:latin typeface="Trebuchet MS"/>
                <a:cs typeface="Trebuchet MS"/>
              </a:rPr>
              <a:t>f</a:t>
            </a:r>
            <a:r>
              <a:rPr sz="2000" b="1" spc="40" dirty="0">
                <a:latin typeface="Trebuchet MS"/>
                <a:cs typeface="Trebuchet MS"/>
              </a:rPr>
              <a:t>o</a:t>
            </a:r>
            <a:r>
              <a:rPr sz="2000" b="1" spc="-50" dirty="0">
                <a:latin typeface="Trebuchet MS"/>
                <a:cs typeface="Trebuchet MS"/>
              </a:rPr>
              <a:t>r(</a:t>
            </a:r>
            <a:r>
              <a:rPr sz="2000" b="1" spc="-40" dirty="0">
                <a:latin typeface="Trebuchet MS"/>
                <a:cs typeface="Trebuchet MS"/>
              </a:rPr>
              <a:t>j</a:t>
            </a:r>
            <a:r>
              <a:rPr sz="2000" b="1" spc="-25" dirty="0">
                <a:latin typeface="Trebuchet MS"/>
                <a:cs typeface="Trebuchet MS"/>
              </a:rPr>
              <a:t>=</a:t>
            </a:r>
            <a:r>
              <a:rPr sz="2000" b="1" spc="-135" dirty="0">
                <a:latin typeface="Trebuchet MS"/>
                <a:cs typeface="Trebuchet MS"/>
              </a:rPr>
              <a:t>0;</a:t>
            </a:r>
            <a:r>
              <a:rPr sz="2000" b="1" spc="-254" dirty="0">
                <a:latin typeface="Trebuchet MS"/>
                <a:cs typeface="Trebuchet MS"/>
              </a:rPr>
              <a:t> </a:t>
            </a:r>
            <a:r>
              <a:rPr sz="2000" b="1" spc="-195" dirty="0">
                <a:latin typeface="Trebuchet MS"/>
                <a:cs typeface="Trebuchet MS"/>
              </a:rPr>
              <a:t>j</a:t>
            </a:r>
            <a:r>
              <a:rPr sz="2000" b="1" spc="-65" dirty="0">
                <a:latin typeface="Trebuchet MS"/>
                <a:cs typeface="Trebuchet MS"/>
              </a:rPr>
              <a:t> </a:t>
            </a:r>
            <a:r>
              <a:rPr sz="2000" b="1" spc="-10" dirty="0">
                <a:latin typeface="Trebuchet MS"/>
                <a:cs typeface="Trebuchet MS"/>
              </a:rPr>
              <a:t>&lt;</a:t>
            </a:r>
            <a:r>
              <a:rPr sz="2000" b="1" spc="-40" dirty="0">
                <a:latin typeface="Trebuchet MS"/>
                <a:cs typeface="Trebuchet MS"/>
              </a:rPr>
              <a:t> </a:t>
            </a:r>
            <a:r>
              <a:rPr sz="2000" b="1" spc="90" dirty="0">
                <a:latin typeface="Trebuchet MS"/>
                <a:cs typeface="Trebuchet MS"/>
              </a:rPr>
              <a:t>N</a:t>
            </a:r>
            <a:r>
              <a:rPr sz="2000" b="1" spc="60" dirty="0">
                <a:latin typeface="Trebuchet MS"/>
                <a:cs typeface="Trebuchet MS"/>
              </a:rPr>
              <a:t>;</a:t>
            </a:r>
            <a:r>
              <a:rPr sz="2000" b="1" spc="-180" dirty="0">
                <a:latin typeface="Trebuchet MS"/>
                <a:cs typeface="Trebuchet MS"/>
              </a:rPr>
              <a:t>j</a:t>
            </a:r>
            <a:r>
              <a:rPr sz="2000" b="1" spc="-10" dirty="0">
                <a:latin typeface="Trebuchet MS"/>
                <a:cs typeface="Trebuchet MS"/>
              </a:rPr>
              <a:t>++)</a:t>
            </a:r>
            <a:endParaRPr sz="2000">
              <a:latin typeface="Trebuchet MS"/>
              <a:cs typeface="Trebuchet MS"/>
            </a:endParaRPr>
          </a:p>
          <a:p>
            <a:pPr marL="149860"/>
            <a:r>
              <a:rPr sz="2000" b="1" spc="-105" dirty="0">
                <a:latin typeface="Trebuchet MS"/>
                <a:cs typeface="Trebuchet MS"/>
              </a:rPr>
              <a:t>{</a:t>
            </a:r>
            <a:endParaRPr sz="2000">
              <a:latin typeface="Trebuchet MS"/>
              <a:cs typeface="Trebuchet MS"/>
            </a:endParaRPr>
          </a:p>
          <a:p>
            <a:pPr marL="149860"/>
            <a:r>
              <a:rPr sz="2000" b="1" spc="-15" dirty="0">
                <a:latin typeface="Trebuchet MS"/>
                <a:cs typeface="Trebuchet MS"/>
              </a:rPr>
              <a:t>statement;</a:t>
            </a:r>
            <a:endParaRPr sz="2000">
              <a:latin typeface="Trebuchet MS"/>
              <a:cs typeface="Trebuchet MS"/>
            </a:endParaRPr>
          </a:p>
          <a:p>
            <a:pPr marL="12700"/>
            <a:r>
              <a:rPr sz="2000" b="1" spc="-105" dirty="0">
                <a:latin typeface="Trebuchet MS"/>
                <a:cs typeface="Trebuchet MS"/>
              </a:rPr>
              <a:t>}</a:t>
            </a:r>
            <a:endParaRPr sz="2000">
              <a:latin typeface="Trebuchet MS"/>
              <a:cs typeface="Trebuchet MS"/>
            </a:endParaRPr>
          </a:p>
          <a:p>
            <a:pPr marL="12700"/>
            <a:r>
              <a:rPr sz="2000" b="1" spc="-100" dirty="0">
                <a:latin typeface="Trebuchet MS"/>
                <a:cs typeface="Trebuchet MS"/>
              </a:rPr>
              <a:t>}</a:t>
            </a:r>
            <a:endParaRPr sz="2000">
              <a:latin typeface="Trebuchet MS"/>
              <a:cs typeface="Trebuchet MS"/>
            </a:endParaRPr>
          </a:p>
          <a:p>
            <a:pPr marL="12700"/>
            <a:r>
              <a:rPr sz="2000" b="1" spc="60" dirty="0">
                <a:latin typeface="Trebuchet MS"/>
                <a:cs typeface="Trebuchet MS"/>
              </a:rPr>
              <a:t>T(n)</a:t>
            </a:r>
            <a:r>
              <a:rPr sz="2000" b="1" spc="-70" dirty="0">
                <a:latin typeface="Trebuchet MS"/>
                <a:cs typeface="Trebuchet MS"/>
              </a:rPr>
              <a:t> </a:t>
            </a:r>
            <a:r>
              <a:rPr sz="2000" b="1" spc="-10" dirty="0">
                <a:latin typeface="Trebuchet MS"/>
                <a:cs typeface="Trebuchet MS"/>
              </a:rPr>
              <a:t>=</a:t>
            </a:r>
            <a:r>
              <a:rPr sz="2000" b="1" spc="-80" dirty="0">
                <a:latin typeface="Trebuchet MS"/>
                <a:cs typeface="Trebuchet MS"/>
              </a:rPr>
              <a:t> </a:t>
            </a:r>
            <a:r>
              <a:rPr sz="2000" b="1" spc="345" dirty="0">
                <a:latin typeface="Trebuchet MS"/>
                <a:cs typeface="Trebuchet MS"/>
              </a:rPr>
              <a:t>N</a:t>
            </a:r>
            <a:r>
              <a:rPr sz="2000" b="1" spc="-65" dirty="0">
                <a:latin typeface="Trebuchet MS"/>
                <a:cs typeface="Trebuchet MS"/>
              </a:rPr>
              <a:t> </a:t>
            </a:r>
            <a:r>
              <a:rPr sz="2000" b="1" spc="70" dirty="0">
                <a:latin typeface="Trebuchet MS"/>
                <a:cs typeface="Trebuchet MS"/>
              </a:rPr>
              <a:t>*</a:t>
            </a:r>
            <a:r>
              <a:rPr sz="2000" b="1" spc="-70" dirty="0">
                <a:latin typeface="Trebuchet MS"/>
                <a:cs typeface="Trebuchet MS"/>
              </a:rPr>
              <a:t> </a:t>
            </a:r>
            <a:r>
              <a:rPr sz="2000" b="1" spc="345" dirty="0">
                <a:latin typeface="Trebuchet MS"/>
                <a:cs typeface="Trebuchet MS"/>
              </a:rPr>
              <a:t>N</a:t>
            </a:r>
            <a:endParaRPr sz="20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133</TotalTime>
  <Words>1537</Words>
  <Application>Microsoft Office PowerPoint</Application>
  <PresentationFormat>Widescreen</PresentationFormat>
  <Paragraphs>224</Paragraphs>
  <Slides>29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Calibri</vt:lpstr>
      <vt:lpstr>Calibri Light</vt:lpstr>
      <vt:lpstr>Microsoft Sans Serif</vt:lpstr>
      <vt:lpstr>Segoe UI Symbol</vt:lpstr>
      <vt:lpstr>Times New Roman</vt:lpstr>
      <vt:lpstr>Trebuchet MS</vt:lpstr>
      <vt:lpstr>Verdana</vt:lpstr>
      <vt:lpstr>Office Theme</vt:lpstr>
      <vt:lpstr>Analysis of Algorithm</vt:lpstr>
      <vt:lpstr>Algorithms</vt:lpstr>
      <vt:lpstr>Characteristics of an Algorithm</vt:lpstr>
      <vt:lpstr>Algorithm Analysis</vt:lpstr>
      <vt:lpstr>PowerPoint Presentation</vt:lpstr>
      <vt:lpstr>PowerPoint Presentation</vt:lpstr>
      <vt:lpstr>Time Efficiency </vt:lpstr>
      <vt:lpstr>Orders of Growth</vt:lpstr>
      <vt:lpstr>PowerPoint Presentation</vt:lpstr>
      <vt:lpstr>Asymptotic Analysis</vt:lpstr>
      <vt:lpstr>Big O notation</vt:lpstr>
      <vt:lpstr>PowerPoint Presentation</vt:lpstr>
      <vt:lpstr>PowerPoint Presentation</vt:lpstr>
      <vt:lpstr>PowerPoint Presentation</vt:lpstr>
      <vt:lpstr>PowerPoint Presentation</vt:lpstr>
      <vt:lpstr>Mathematical Analysis</vt:lpstr>
      <vt:lpstr>Rule 1: for loops</vt:lpstr>
      <vt:lpstr>Rule 2 : Nested loops</vt:lpstr>
      <vt:lpstr>for( i = 0; i &lt; n; i++)  for( j = i; j &lt; n; j++)</vt:lpstr>
      <vt:lpstr>Rule 3: Consecutive program fragment</vt:lpstr>
      <vt:lpstr>Rule 4: If statement</vt:lpstr>
      <vt:lpstr>Exercise</vt:lpstr>
      <vt:lpstr>Order of Growth Function</vt:lpstr>
      <vt:lpstr>PowerPoint Presentation</vt:lpstr>
      <vt:lpstr>Linear Search Analysis</vt:lpstr>
      <vt:lpstr>Binary Search Analysis</vt:lpstr>
      <vt:lpstr>PowerPoint Presentation</vt:lpstr>
      <vt:lpstr>Bubble sort analysis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Efficiency of Algorithm</dc:title>
  <dc:creator>Admin</dc:creator>
  <cp:lastModifiedBy>hp probook 430</cp:lastModifiedBy>
  <cp:revision>8</cp:revision>
  <dcterms:created xsi:type="dcterms:W3CDTF">2022-11-14T07:30:09Z</dcterms:created>
  <dcterms:modified xsi:type="dcterms:W3CDTF">2023-12-02T03:32:58Z</dcterms:modified>
</cp:coreProperties>
</file>