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108D-86C0-46C8-B717-827B70FDC7D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4678-D2C9-4EB2-816D-383F502D9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04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108D-86C0-46C8-B717-827B70FDC7D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4678-D2C9-4EB2-816D-383F502D9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55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108D-86C0-46C8-B717-827B70FDC7D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4678-D2C9-4EB2-816D-383F502D9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72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108D-86C0-46C8-B717-827B70FDC7D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4678-D2C9-4EB2-816D-383F502D9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857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108D-86C0-46C8-B717-827B70FDC7D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4678-D2C9-4EB2-816D-383F502D9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22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108D-86C0-46C8-B717-827B70FDC7D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4678-D2C9-4EB2-816D-383F502D9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40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108D-86C0-46C8-B717-827B70FDC7D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4678-D2C9-4EB2-816D-383F502D9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29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108D-86C0-46C8-B717-827B70FDC7D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4678-D2C9-4EB2-816D-383F502D9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73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108D-86C0-46C8-B717-827B70FDC7D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4678-D2C9-4EB2-816D-383F502D9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13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108D-86C0-46C8-B717-827B70FDC7D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4678-D2C9-4EB2-816D-383F502D9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93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108D-86C0-46C8-B717-827B70FDC7D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4678-D2C9-4EB2-816D-383F502D9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2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1108D-86C0-46C8-B717-827B70FDC7DE}" type="datetimeFigureOut">
              <a:rPr lang="en-IN" smtClean="0"/>
              <a:t>27-08-2023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84678-D2C9-4EB2-816D-383F502D9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91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1800" y="260648"/>
            <a:ext cx="6552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smtClean="0"/>
              <a:t>Asp.net and c#</a:t>
            </a:r>
            <a:endParaRPr lang="en-IN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07904" y="1484784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Arrays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524862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40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40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40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40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407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407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407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407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407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40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-85462"/>
            <a:ext cx="88569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b="1" dirty="0"/>
              <a:t>C# Arrays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200" dirty="0"/>
              <a:t>Like other programming languages, array in C# is a group of similar types of elements that have contiguous memory location. In C#, array is an </a:t>
            </a:r>
            <a:r>
              <a:rPr lang="en-IN" sz="2200" i="1" dirty="0"/>
              <a:t>object</a:t>
            </a:r>
            <a:r>
              <a:rPr lang="en-IN" sz="2200" dirty="0"/>
              <a:t> of base type </a:t>
            </a:r>
            <a:r>
              <a:rPr lang="en-IN" sz="2200" b="1" dirty="0" err="1"/>
              <a:t>System.Array</a:t>
            </a:r>
            <a:r>
              <a:rPr lang="en-IN" sz="2200" dirty="0"/>
              <a:t>. In C#, array index starts from 0. We can store only fixed set of elements in C# array.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800" b="1" dirty="0"/>
              <a:t>Advantages of C# Array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IN" sz="2200" dirty="0"/>
              <a:t>Code Optimization (less code)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IN" sz="2200" dirty="0"/>
              <a:t>Random Access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IN" sz="2200" dirty="0"/>
              <a:t>Easy to traverse data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IN" sz="2200" dirty="0"/>
              <a:t>Easy to manipulate data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IN" sz="2200" dirty="0"/>
              <a:t>Easy to sort data etc.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IN" sz="2800" b="1" dirty="0"/>
              <a:t>Disadvantages of C# Array</a:t>
            </a:r>
          </a:p>
          <a:p>
            <a:pPr marL="342900" lvl="0" indent="-342900" algn="just">
              <a:buFont typeface="Arial" pitchFamily="34" charset="0"/>
              <a:buChar char="•"/>
            </a:pPr>
            <a:r>
              <a:rPr lang="en-IN" sz="2200" dirty="0"/>
              <a:t>Fixed size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407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40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407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40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-27384"/>
            <a:ext cx="2379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C# Array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-36512" y="548680"/>
            <a:ext cx="90730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/>
              <a:t>There are 3 types of arrays in C# programming: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IN" sz="2200" dirty="0"/>
              <a:t>Single Dimensional Array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IN" sz="2200" dirty="0"/>
              <a:t>Multidimensional Array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IN" sz="2200" dirty="0"/>
              <a:t>Jagged Array</a:t>
            </a:r>
          </a:p>
        </p:txBody>
      </p:sp>
    </p:spTree>
    <p:extLst>
      <p:ext uri="{BB962C8B-B14F-4D97-AF65-F5344CB8AC3E}">
        <p14:creationId xmlns:p14="http://schemas.microsoft.com/office/powerpoint/2010/main" val="420940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45194"/>
            <a:ext cx="8928992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C# Single Dimensional Array</a:t>
            </a:r>
          </a:p>
          <a:p>
            <a:r>
              <a:rPr lang="en-IN" dirty="0"/>
              <a:t>To create single dimensional array, you need to use square brackets [] after the type.</a:t>
            </a:r>
          </a:p>
          <a:p>
            <a:pPr lvl="0"/>
            <a:r>
              <a:rPr lang="en-IN" b="1" dirty="0" err="1" smtClean="0"/>
              <a:t>int</a:t>
            </a:r>
            <a:r>
              <a:rPr lang="en-IN" dirty="0"/>
              <a:t>[] </a:t>
            </a:r>
            <a:r>
              <a:rPr lang="en-IN" dirty="0" err="1"/>
              <a:t>arr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[5];//creating array  </a:t>
            </a:r>
          </a:p>
          <a:p>
            <a:r>
              <a:rPr lang="en-IN" dirty="0"/>
              <a:t>You cannot place square brackets after the identifier.</a:t>
            </a:r>
          </a:p>
          <a:p>
            <a:pPr lvl="0"/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arr</a:t>
            </a:r>
            <a:r>
              <a:rPr lang="en-IN" dirty="0"/>
              <a:t>[] = 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[5];//compile time error  </a:t>
            </a:r>
          </a:p>
          <a:p>
            <a:r>
              <a:rPr lang="en-IN" dirty="0"/>
              <a:t>Let's see a simple example of C# array, where we are going to declare, initialize and traverse array.</a:t>
            </a:r>
          </a:p>
          <a:p>
            <a:pPr lvl="0"/>
            <a:r>
              <a:rPr lang="en-IN" b="1" dirty="0"/>
              <a:t>using</a:t>
            </a:r>
            <a:r>
              <a:rPr lang="en-IN" dirty="0"/>
              <a:t> System;  </a:t>
            </a:r>
          </a:p>
          <a:p>
            <a:pPr lvl="0"/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ArrayExample</a:t>
            </a:r>
            <a:r>
              <a:rPr lang="en-IN" dirty="0"/>
              <a:t>  </a:t>
            </a:r>
          </a:p>
          <a:p>
            <a:pPr lvl="0"/>
            <a:r>
              <a:rPr lang="en-IN" dirty="0"/>
              <a:t>{  </a:t>
            </a:r>
          </a:p>
          <a:p>
            <a:pPr lvl="0"/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</a:t>
            </a:r>
            <a:r>
              <a:rPr lang="en-IN" b="1" dirty="0"/>
              <a:t>string</a:t>
            </a:r>
            <a:r>
              <a:rPr lang="en-IN" dirty="0"/>
              <a:t>[] </a:t>
            </a:r>
            <a:r>
              <a:rPr lang="en-IN" dirty="0" err="1"/>
              <a:t>args</a:t>
            </a:r>
            <a:r>
              <a:rPr lang="en-IN" dirty="0"/>
              <a:t>)  </a:t>
            </a:r>
          </a:p>
          <a:p>
            <a:pPr lvl="0"/>
            <a:r>
              <a:rPr lang="en-IN" dirty="0"/>
              <a:t>    {  </a:t>
            </a:r>
          </a:p>
          <a:p>
            <a:pPr lvl="0"/>
            <a:r>
              <a:rPr lang="en-IN" dirty="0"/>
              <a:t>        </a:t>
            </a:r>
            <a:r>
              <a:rPr lang="en-IN" b="1" dirty="0" err="1"/>
              <a:t>int</a:t>
            </a:r>
            <a:r>
              <a:rPr lang="en-IN" dirty="0"/>
              <a:t>[] </a:t>
            </a:r>
            <a:r>
              <a:rPr lang="en-IN" dirty="0" err="1"/>
              <a:t>arr</a:t>
            </a:r>
            <a:r>
              <a:rPr lang="en-IN" dirty="0"/>
              <a:t> = 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[5];//creating array  </a:t>
            </a:r>
          </a:p>
          <a:p>
            <a:pPr lvl="0"/>
            <a:r>
              <a:rPr lang="en-IN" dirty="0"/>
              <a:t>        </a:t>
            </a:r>
            <a:r>
              <a:rPr lang="en-IN" dirty="0" err="1"/>
              <a:t>arr</a:t>
            </a:r>
            <a:r>
              <a:rPr lang="en-IN" dirty="0"/>
              <a:t>[0] = 10;//initializing array  </a:t>
            </a:r>
          </a:p>
          <a:p>
            <a:pPr lvl="0"/>
            <a:r>
              <a:rPr lang="en-IN" dirty="0"/>
              <a:t>        </a:t>
            </a:r>
            <a:r>
              <a:rPr lang="en-IN" dirty="0" err="1"/>
              <a:t>arr</a:t>
            </a:r>
            <a:r>
              <a:rPr lang="en-IN" dirty="0"/>
              <a:t>[2] = 20;  </a:t>
            </a:r>
          </a:p>
          <a:p>
            <a:pPr lvl="0"/>
            <a:r>
              <a:rPr lang="en-IN" dirty="0"/>
              <a:t>        </a:t>
            </a:r>
            <a:r>
              <a:rPr lang="en-IN" dirty="0" err="1"/>
              <a:t>arr</a:t>
            </a:r>
            <a:r>
              <a:rPr lang="en-IN" dirty="0"/>
              <a:t>[4] = 30;  </a:t>
            </a:r>
          </a:p>
          <a:p>
            <a:pPr lvl="0"/>
            <a:r>
              <a:rPr lang="en-IN" dirty="0"/>
              <a:t>  </a:t>
            </a:r>
          </a:p>
          <a:p>
            <a:pPr lvl="0"/>
            <a:r>
              <a:rPr lang="en-IN" dirty="0"/>
              <a:t>        //traversing array  </a:t>
            </a:r>
          </a:p>
          <a:p>
            <a:pPr lvl="0"/>
            <a:r>
              <a:rPr lang="en-IN" dirty="0"/>
              <a:t>        </a:t>
            </a:r>
            <a:r>
              <a:rPr lang="en-IN" b="1" dirty="0"/>
              <a:t>for</a:t>
            </a:r>
            <a:r>
              <a:rPr lang="en-IN" dirty="0"/>
              <a:t> (</a:t>
            </a:r>
            <a:r>
              <a:rPr lang="en-IN" b="1" dirty="0" err="1"/>
              <a:t>int</a:t>
            </a:r>
            <a:r>
              <a:rPr lang="en-IN" dirty="0"/>
              <a:t> i = 0; i &lt; </a:t>
            </a:r>
            <a:r>
              <a:rPr lang="en-IN" dirty="0" err="1"/>
              <a:t>arr.Length</a:t>
            </a:r>
            <a:r>
              <a:rPr lang="en-IN" dirty="0"/>
              <a:t>; i++)  </a:t>
            </a:r>
          </a:p>
          <a:p>
            <a:pPr lvl="0"/>
            <a:r>
              <a:rPr lang="en-IN" dirty="0"/>
              <a:t>        {  </a:t>
            </a:r>
          </a:p>
          <a:p>
            <a:pPr lvl="0"/>
            <a:r>
              <a:rPr lang="en-IN" dirty="0"/>
              <a:t>            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[i]);  </a:t>
            </a:r>
          </a:p>
          <a:p>
            <a:pPr lvl="0"/>
            <a:r>
              <a:rPr lang="en-IN" dirty="0"/>
              <a:t>        }  </a:t>
            </a:r>
          </a:p>
          <a:p>
            <a:pPr lvl="0"/>
            <a:r>
              <a:rPr lang="en-IN" dirty="0"/>
              <a:t>    }  </a:t>
            </a:r>
          </a:p>
          <a:p>
            <a:pPr lvl="0"/>
            <a:r>
              <a:rPr lang="en-IN" dirty="0"/>
              <a:t>} 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48064" y="2780928"/>
            <a:ext cx="28083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Output:</a:t>
            </a:r>
          </a:p>
          <a:p>
            <a:r>
              <a:rPr lang="en-IN" sz="2200" b="1" dirty="0"/>
              <a:t>10	</a:t>
            </a:r>
          </a:p>
          <a:p>
            <a:r>
              <a:rPr lang="en-IN" sz="2200" b="1" dirty="0"/>
              <a:t>0</a:t>
            </a:r>
          </a:p>
          <a:p>
            <a:r>
              <a:rPr lang="en-IN" sz="2200" b="1" dirty="0"/>
              <a:t>20</a:t>
            </a:r>
          </a:p>
          <a:p>
            <a:r>
              <a:rPr lang="en-IN" sz="2200" b="1" dirty="0"/>
              <a:t>0</a:t>
            </a:r>
          </a:p>
          <a:p>
            <a:r>
              <a:rPr lang="en-IN" sz="2200" b="1" dirty="0"/>
              <a:t>30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40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36512" y="-27384"/>
            <a:ext cx="892899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C# Array Example: Declaration and Initialization at same time</a:t>
            </a:r>
          </a:p>
          <a:p>
            <a:r>
              <a:rPr lang="en-IN" sz="2000" dirty="0"/>
              <a:t>There are 3 ways to initialize array at the time of declaration.</a:t>
            </a:r>
          </a:p>
          <a:p>
            <a:pPr lvl="0"/>
            <a:r>
              <a:rPr lang="en-IN" sz="2000" b="1" dirty="0" err="1"/>
              <a:t>int</a:t>
            </a:r>
            <a:r>
              <a:rPr lang="en-IN" sz="2000" dirty="0"/>
              <a:t>[] </a:t>
            </a:r>
            <a:r>
              <a:rPr lang="en-IN" sz="2000" dirty="0" err="1"/>
              <a:t>arr</a:t>
            </a:r>
            <a:r>
              <a:rPr lang="en-IN" sz="2000" dirty="0"/>
              <a:t> = </a:t>
            </a:r>
            <a:r>
              <a:rPr lang="en-IN" sz="2000" b="1" dirty="0"/>
              <a:t>new</a:t>
            </a:r>
            <a:r>
              <a:rPr lang="en-IN" sz="2000" dirty="0"/>
              <a:t> </a:t>
            </a:r>
            <a:r>
              <a:rPr lang="en-IN" sz="2000" b="1" dirty="0" err="1"/>
              <a:t>int</a:t>
            </a:r>
            <a:r>
              <a:rPr lang="en-IN" sz="2000" dirty="0"/>
              <a:t>[5]{ 10, 20, 30, 40, 50 };  </a:t>
            </a:r>
          </a:p>
          <a:p>
            <a:r>
              <a:rPr lang="en-IN" sz="2000" dirty="0"/>
              <a:t>We can omit the size of array.</a:t>
            </a:r>
          </a:p>
          <a:p>
            <a:pPr lvl="0"/>
            <a:r>
              <a:rPr lang="en-IN" sz="2000" b="1" dirty="0" err="1"/>
              <a:t>int</a:t>
            </a:r>
            <a:r>
              <a:rPr lang="en-IN" sz="2000" dirty="0"/>
              <a:t>[] </a:t>
            </a:r>
            <a:r>
              <a:rPr lang="en-IN" sz="2000" dirty="0" err="1"/>
              <a:t>arr</a:t>
            </a:r>
            <a:r>
              <a:rPr lang="en-IN" sz="2000" dirty="0"/>
              <a:t> = </a:t>
            </a:r>
            <a:r>
              <a:rPr lang="en-IN" sz="2000" b="1" dirty="0"/>
              <a:t>new</a:t>
            </a:r>
            <a:r>
              <a:rPr lang="en-IN" sz="2000" dirty="0"/>
              <a:t> </a:t>
            </a:r>
            <a:r>
              <a:rPr lang="en-IN" sz="2000" b="1" dirty="0" err="1"/>
              <a:t>int</a:t>
            </a:r>
            <a:r>
              <a:rPr lang="en-IN" sz="2000" dirty="0"/>
              <a:t>[]{ 10, 20, 30, 40, 50 };  </a:t>
            </a:r>
          </a:p>
          <a:p>
            <a:r>
              <a:rPr lang="en-IN" sz="2000" dirty="0"/>
              <a:t>We can omit the new operator also.</a:t>
            </a:r>
          </a:p>
          <a:p>
            <a:pPr lvl="0"/>
            <a:r>
              <a:rPr lang="en-IN" sz="2000" b="1" dirty="0" err="1"/>
              <a:t>int</a:t>
            </a:r>
            <a:r>
              <a:rPr lang="en-IN" sz="2000" dirty="0"/>
              <a:t>[] </a:t>
            </a:r>
            <a:r>
              <a:rPr lang="en-IN" sz="2000" dirty="0" err="1"/>
              <a:t>arr</a:t>
            </a:r>
            <a:r>
              <a:rPr lang="en-IN" sz="2000" dirty="0"/>
              <a:t> = { 10, 20, 30, 40, 50 };  </a:t>
            </a:r>
          </a:p>
          <a:p>
            <a:r>
              <a:rPr lang="en-IN" sz="2000" dirty="0"/>
              <a:t>Let's see the example of array where we are declaring and initializing array at the same time.</a:t>
            </a:r>
          </a:p>
          <a:p>
            <a:pPr lvl="0"/>
            <a:r>
              <a:rPr lang="en-IN" sz="2000" b="1" dirty="0"/>
              <a:t>using</a:t>
            </a:r>
            <a:r>
              <a:rPr lang="en-IN" sz="2000" dirty="0"/>
              <a:t> System;  </a:t>
            </a:r>
          </a:p>
          <a:p>
            <a:pPr lvl="0"/>
            <a:r>
              <a:rPr lang="en-IN" sz="2000" b="1" dirty="0"/>
              <a:t>public</a:t>
            </a:r>
            <a:r>
              <a:rPr lang="en-IN" sz="2000" dirty="0"/>
              <a:t> </a:t>
            </a:r>
            <a:r>
              <a:rPr lang="en-IN" sz="2000" b="1" dirty="0"/>
              <a:t>class</a:t>
            </a:r>
            <a:r>
              <a:rPr lang="en-IN" sz="2000" dirty="0"/>
              <a:t> </a:t>
            </a:r>
            <a:r>
              <a:rPr lang="en-IN" sz="2000" dirty="0" err="1"/>
              <a:t>ArrayExample</a:t>
            </a:r>
            <a:r>
              <a:rPr lang="en-IN" sz="2000" dirty="0"/>
              <a:t>  </a:t>
            </a:r>
          </a:p>
          <a:p>
            <a:pPr lvl="0"/>
            <a:r>
              <a:rPr lang="en-IN" sz="2000" dirty="0"/>
              <a:t>{  </a:t>
            </a:r>
          </a:p>
          <a:p>
            <a:pPr lvl="0"/>
            <a:r>
              <a:rPr lang="en-IN" sz="2000" dirty="0"/>
              <a:t>    </a:t>
            </a:r>
            <a:r>
              <a:rPr lang="en-IN" sz="2000" b="1" dirty="0"/>
              <a:t>public</a:t>
            </a:r>
            <a:r>
              <a:rPr lang="en-IN" sz="2000" dirty="0"/>
              <a:t> </a:t>
            </a:r>
            <a:r>
              <a:rPr lang="en-IN" sz="2000" b="1" dirty="0"/>
              <a:t>static</a:t>
            </a:r>
            <a:r>
              <a:rPr lang="en-IN" sz="2000" dirty="0"/>
              <a:t> </a:t>
            </a:r>
            <a:r>
              <a:rPr lang="en-IN" sz="2000" b="1" dirty="0"/>
              <a:t>void</a:t>
            </a:r>
            <a:r>
              <a:rPr lang="en-IN" sz="2000" dirty="0"/>
              <a:t> Main(</a:t>
            </a:r>
            <a:r>
              <a:rPr lang="en-IN" sz="2000" b="1" dirty="0"/>
              <a:t>string</a:t>
            </a:r>
            <a:r>
              <a:rPr lang="en-IN" sz="2000" dirty="0"/>
              <a:t>[] </a:t>
            </a:r>
            <a:r>
              <a:rPr lang="en-IN" sz="2000" dirty="0" err="1"/>
              <a:t>args</a:t>
            </a:r>
            <a:r>
              <a:rPr lang="en-IN" sz="2000" dirty="0"/>
              <a:t>)  </a:t>
            </a:r>
          </a:p>
          <a:p>
            <a:pPr lvl="0"/>
            <a:r>
              <a:rPr lang="en-IN" sz="2000" dirty="0"/>
              <a:t>    {  </a:t>
            </a:r>
          </a:p>
          <a:p>
            <a:pPr lvl="0"/>
            <a:r>
              <a:rPr lang="en-IN" sz="2000" dirty="0"/>
              <a:t>        </a:t>
            </a:r>
            <a:r>
              <a:rPr lang="en-IN" sz="2000" b="1" dirty="0" err="1"/>
              <a:t>int</a:t>
            </a:r>
            <a:r>
              <a:rPr lang="en-IN" sz="2000" dirty="0"/>
              <a:t>[] </a:t>
            </a:r>
            <a:r>
              <a:rPr lang="en-IN" sz="2000" dirty="0" err="1"/>
              <a:t>arr</a:t>
            </a:r>
            <a:r>
              <a:rPr lang="en-IN" sz="2000" dirty="0"/>
              <a:t> = { 10, 20, 30, 40, 50 };//Declaration and Initialization of array  </a:t>
            </a:r>
          </a:p>
          <a:p>
            <a:pPr lvl="0"/>
            <a:r>
              <a:rPr lang="en-IN" sz="2000" dirty="0"/>
              <a:t>   </a:t>
            </a:r>
          </a:p>
          <a:p>
            <a:pPr lvl="0"/>
            <a:r>
              <a:rPr lang="en-IN" sz="2000" dirty="0"/>
              <a:t>        //traversing array  </a:t>
            </a:r>
          </a:p>
          <a:p>
            <a:pPr lvl="0"/>
            <a:r>
              <a:rPr lang="en-IN" sz="2000" dirty="0"/>
              <a:t>        </a:t>
            </a:r>
            <a:r>
              <a:rPr lang="en-IN" sz="2000" b="1" dirty="0"/>
              <a:t>for</a:t>
            </a:r>
            <a:r>
              <a:rPr lang="en-IN" sz="2000" dirty="0"/>
              <a:t> (</a:t>
            </a:r>
            <a:r>
              <a:rPr lang="en-IN" sz="2000" b="1" dirty="0" err="1"/>
              <a:t>int</a:t>
            </a:r>
            <a:r>
              <a:rPr lang="en-IN" sz="2000" dirty="0"/>
              <a:t> i = 0; i &lt; </a:t>
            </a:r>
            <a:r>
              <a:rPr lang="en-IN" sz="2000" dirty="0" err="1"/>
              <a:t>arr.Length</a:t>
            </a:r>
            <a:r>
              <a:rPr lang="en-IN" sz="2000" dirty="0"/>
              <a:t>; i++)  </a:t>
            </a:r>
          </a:p>
          <a:p>
            <a:pPr lvl="0"/>
            <a:r>
              <a:rPr lang="en-IN" sz="2000" dirty="0"/>
              <a:t>        {  </a:t>
            </a:r>
          </a:p>
          <a:p>
            <a:pPr lvl="0"/>
            <a:r>
              <a:rPr lang="en-IN" sz="2000" dirty="0"/>
              <a:t>            </a:t>
            </a:r>
            <a:r>
              <a:rPr lang="en-IN" sz="2000" dirty="0" err="1"/>
              <a:t>Console.WriteLine</a:t>
            </a:r>
            <a:r>
              <a:rPr lang="en-IN" sz="2000" dirty="0"/>
              <a:t>(</a:t>
            </a:r>
            <a:r>
              <a:rPr lang="en-IN" sz="2000" dirty="0" err="1"/>
              <a:t>arr</a:t>
            </a:r>
            <a:r>
              <a:rPr lang="en-IN" sz="2000" dirty="0"/>
              <a:t>[i]);  </a:t>
            </a:r>
          </a:p>
          <a:p>
            <a:pPr lvl="0"/>
            <a:r>
              <a:rPr lang="en-IN" sz="2000" dirty="0"/>
              <a:t>        }  </a:t>
            </a:r>
          </a:p>
          <a:p>
            <a:pPr lvl="0"/>
            <a:r>
              <a:rPr lang="en-IN" sz="2000" dirty="0"/>
              <a:t>    }  </a:t>
            </a:r>
          </a:p>
          <a:p>
            <a:pPr lvl="0"/>
            <a:r>
              <a:rPr lang="en-IN" sz="2000" dirty="0"/>
              <a:t>}  </a:t>
            </a:r>
          </a:p>
          <a:p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4653136"/>
            <a:ext cx="23762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Output:	</a:t>
            </a:r>
          </a:p>
          <a:p>
            <a:r>
              <a:rPr lang="en-IN" sz="2200" b="1" dirty="0"/>
              <a:t>10</a:t>
            </a:r>
          </a:p>
          <a:p>
            <a:r>
              <a:rPr lang="en-IN" sz="2200" b="1" dirty="0"/>
              <a:t>20</a:t>
            </a:r>
          </a:p>
          <a:p>
            <a:r>
              <a:rPr lang="en-IN" sz="2200" b="1" dirty="0"/>
              <a:t>30</a:t>
            </a:r>
          </a:p>
          <a:p>
            <a:r>
              <a:rPr lang="en-IN" sz="2200" b="1" dirty="0"/>
              <a:t>40</a:t>
            </a:r>
          </a:p>
          <a:p>
            <a:r>
              <a:rPr lang="en-IN" sz="2200" b="1" dirty="0"/>
              <a:t>50	</a:t>
            </a:r>
          </a:p>
          <a:p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420940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48681"/>
            <a:ext cx="892899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/>
              <a:t>C# Array Example: Traversal using </a:t>
            </a:r>
            <a:r>
              <a:rPr lang="en-IN" sz="2200" b="1" dirty="0" err="1"/>
              <a:t>foreach</a:t>
            </a:r>
            <a:r>
              <a:rPr lang="en-IN" sz="2200" b="1" dirty="0"/>
              <a:t> loop</a:t>
            </a:r>
          </a:p>
          <a:p>
            <a:r>
              <a:rPr lang="en-IN" sz="2000" dirty="0"/>
              <a:t>We can also traverse the array elements using </a:t>
            </a:r>
            <a:r>
              <a:rPr lang="en-IN" sz="2000" dirty="0" err="1"/>
              <a:t>foreach</a:t>
            </a:r>
            <a:r>
              <a:rPr lang="en-IN" sz="2000" dirty="0"/>
              <a:t> loop. It returns array element one by one.</a:t>
            </a:r>
          </a:p>
          <a:p>
            <a:pPr lvl="0"/>
            <a:r>
              <a:rPr lang="en-IN" sz="2000" b="1" dirty="0"/>
              <a:t>using</a:t>
            </a:r>
            <a:r>
              <a:rPr lang="en-IN" sz="2000" dirty="0"/>
              <a:t> System;  </a:t>
            </a:r>
          </a:p>
          <a:p>
            <a:pPr lvl="0"/>
            <a:r>
              <a:rPr lang="en-IN" sz="2000" b="1" dirty="0"/>
              <a:t>public</a:t>
            </a:r>
            <a:r>
              <a:rPr lang="en-IN" sz="2000" dirty="0"/>
              <a:t> </a:t>
            </a:r>
            <a:r>
              <a:rPr lang="en-IN" sz="2000" b="1" dirty="0"/>
              <a:t>class</a:t>
            </a:r>
            <a:r>
              <a:rPr lang="en-IN" sz="2000" dirty="0"/>
              <a:t> </a:t>
            </a:r>
            <a:r>
              <a:rPr lang="en-IN" sz="2000" dirty="0" err="1"/>
              <a:t>ArrayExample</a:t>
            </a:r>
            <a:r>
              <a:rPr lang="en-IN" sz="2000" dirty="0"/>
              <a:t>  </a:t>
            </a:r>
          </a:p>
          <a:p>
            <a:pPr lvl="0"/>
            <a:r>
              <a:rPr lang="en-IN" sz="2000" dirty="0"/>
              <a:t>{  </a:t>
            </a:r>
          </a:p>
          <a:p>
            <a:pPr lvl="0"/>
            <a:r>
              <a:rPr lang="en-IN" sz="2000" dirty="0"/>
              <a:t>    </a:t>
            </a:r>
            <a:r>
              <a:rPr lang="en-IN" sz="2000" b="1" dirty="0"/>
              <a:t>public</a:t>
            </a:r>
            <a:r>
              <a:rPr lang="en-IN" sz="2000" dirty="0"/>
              <a:t> </a:t>
            </a:r>
            <a:r>
              <a:rPr lang="en-IN" sz="2000" b="1" dirty="0"/>
              <a:t>static</a:t>
            </a:r>
            <a:r>
              <a:rPr lang="en-IN" sz="2000" dirty="0"/>
              <a:t> </a:t>
            </a:r>
            <a:r>
              <a:rPr lang="en-IN" sz="2000" b="1" dirty="0"/>
              <a:t>void</a:t>
            </a:r>
            <a:r>
              <a:rPr lang="en-IN" sz="2000" dirty="0"/>
              <a:t> Main(</a:t>
            </a:r>
            <a:r>
              <a:rPr lang="en-IN" sz="2000" b="1" dirty="0"/>
              <a:t>string</a:t>
            </a:r>
            <a:r>
              <a:rPr lang="en-IN" sz="2000" dirty="0"/>
              <a:t>[] </a:t>
            </a:r>
            <a:r>
              <a:rPr lang="en-IN" sz="2000" dirty="0" err="1"/>
              <a:t>args</a:t>
            </a:r>
            <a:r>
              <a:rPr lang="en-IN" sz="2000" dirty="0"/>
              <a:t>)  </a:t>
            </a:r>
          </a:p>
          <a:p>
            <a:pPr lvl="0"/>
            <a:r>
              <a:rPr lang="en-IN" sz="2000" dirty="0"/>
              <a:t>    {  </a:t>
            </a:r>
          </a:p>
          <a:p>
            <a:pPr lvl="0"/>
            <a:r>
              <a:rPr lang="en-IN" sz="2000" dirty="0"/>
              <a:t>        </a:t>
            </a:r>
            <a:r>
              <a:rPr lang="en-IN" sz="2000" b="1" dirty="0" err="1"/>
              <a:t>int</a:t>
            </a:r>
            <a:r>
              <a:rPr lang="en-IN" sz="2000" dirty="0"/>
              <a:t>[] </a:t>
            </a:r>
            <a:r>
              <a:rPr lang="en-IN" sz="2000" dirty="0" err="1"/>
              <a:t>arr</a:t>
            </a:r>
            <a:r>
              <a:rPr lang="en-IN" sz="2000" dirty="0"/>
              <a:t> = { 10, 20, 30, 40, 50 };//creating and initializing array  </a:t>
            </a:r>
          </a:p>
          <a:p>
            <a:pPr lvl="0"/>
            <a:r>
              <a:rPr lang="en-IN" sz="2000" dirty="0"/>
              <a:t>   </a:t>
            </a:r>
          </a:p>
          <a:p>
            <a:pPr lvl="0"/>
            <a:r>
              <a:rPr lang="en-IN" sz="2000" dirty="0"/>
              <a:t>        //traversing array  </a:t>
            </a:r>
          </a:p>
          <a:p>
            <a:pPr lvl="0"/>
            <a:r>
              <a:rPr lang="en-IN" sz="2000" dirty="0"/>
              <a:t>        </a:t>
            </a:r>
            <a:r>
              <a:rPr lang="en-IN" sz="2000" b="1" dirty="0" err="1"/>
              <a:t>foreach</a:t>
            </a:r>
            <a:r>
              <a:rPr lang="en-IN" sz="2000" dirty="0"/>
              <a:t> (</a:t>
            </a:r>
            <a:r>
              <a:rPr lang="en-IN" sz="2000" b="1" dirty="0" err="1"/>
              <a:t>int</a:t>
            </a:r>
            <a:r>
              <a:rPr lang="en-IN" sz="2000" dirty="0"/>
              <a:t> i </a:t>
            </a:r>
            <a:r>
              <a:rPr lang="en-IN" sz="2000" b="1" dirty="0"/>
              <a:t>in</a:t>
            </a:r>
            <a:r>
              <a:rPr lang="en-IN" sz="2000" dirty="0"/>
              <a:t> </a:t>
            </a:r>
            <a:r>
              <a:rPr lang="en-IN" sz="2000" dirty="0" err="1"/>
              <a:t>arr</a:t>
            </a:r>
            <a:r>
              <a:rPr lang="en-IN" sz="2000" dirty="0"/>
              <a:t>)  </a:t>
            </a:r>
          </a:p>
          <a:p>
            <a:pPr lvl="0"/>
            <a:r>
              <a:rPr lang="en-IN" sz="2000" dirty="0"/>
              <a:t>        {  </a:t>
            </a:r>
          </a:p>
          <a:p>
            <a:pPr lvl="0"/>
            <a:r>
              <a:rPr lang="en-IN" sz="2000" dirty="0"/>
              <a:t>            </a:t>
            </a:r>
            <a:r>
              <a:rPr lang="en-IN" sz="2000" dirty="0" err="1"/>
              <a:t>Console.WriteLine</a:t>
            </a:r>
            <a:r>
              <a:rPr lang="en-IN" sz="2000" dirty="0"/>
              <a:t>(i);  </a:t>
            </a:r>
          </a:p>
          <a:p>
            <a:pPr lvl="0"/>
            <a:r>
              <a:rPr lang="en-IN" sz="2000" dirty="0"/>
              <a:t>        }  </a:t>
            </a:r>
          </a:p>
          <a:p>
            <a:pPr lvl="0"/>
            <a:r>
              <a:rPr lang="en-IN" sz="2000" dirty="0"/>
              <a:t>    }  </a:t>
            </a:r>
          </a:p>
          <a:p>
            <a:pPr lvl="0"/>
            <a:r>
              <a:rPr lang="en-IN" sz="2000" dirty="0"/>
              <a:t>} 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8104" y="3861048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Output:</a:t>
            </a:r>
          </a:p>
          <a:p>
            <a:r>
              <a:rPr lang="en-IN" b="1" dirty="0"/>
              <a:t>10</a:t>
            </a:r>
          </a:p>
          <a:p>
            <a:r>
              <a:rPr lang="en-IN" b="1" dirty="0"/>
              <a:t>20	</a:t>
            </a:r>
          </a:p>
          <a:p>
            <a:r>
              <a:rPr lang="en-IN" b="1" dirty="0"/>
              <a:t>30</a:t>
            </a:r>
          </a:p>
          <a:p>
            <a:r>
              <a:rPr lang="en-IN" b="1" dirty="0"/>
              <a:t>40</a:t>
            </a:r>
          </a:p>
          <a:p>
            <a:r>
              <a:rPr lang="en-IN" b="1" dirty="0"/>
              <a:t>50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0940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40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40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407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147</Words>
  <Application>Microsoft Office PowerPoint</Application>
  <PresentationFormat>On-screen Show (4:3)</PresentationFormat>
  <Paragraphs>96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</dc:creator>
  <cp:lastModifiedBy>Mayank</cp:lastModifiedBy>
  <cp:revision>2</cp:revision>
  <dcterms:created xsi:type="dcterms:W3CDTF">2023-08-26T19:38:34Z</dcterms:created>
  <dcterms:modified xsi:type="dcterms:W3CDTF">2023-08-27T08:44:50Z</dcterms:modified>
</cp:coreProperties>
</file>