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7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7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7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4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0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5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6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7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5185-8019-417E-B0D9-AC7603CC1B30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3A47C-06BE-4480-9E28-1FB5A106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0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116632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Operating System</a:t>
            </a:r>
            <a:endParaRPr lang="en-IN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1196752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b="1" dirty="0" err="1" smtClean="0"/>
              <a:t>ForEach</a:t>
            </a:r>
            <a:r>
              <a:rPr lang="en-GB" sz="3200" b="1" dirty="0" smtClean="0"/>
              <a:t> loop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3200" b="1" dirty="0" smtClean="0"/>
              <a:t>Jagged array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37765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4624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In this program, </a:t>
            </a:r>
            <a:r>
              <a:rPr lang="en-IN" sz="2200" dirty="0" err="1"/>
              <a:t>foreach</a:t>
            </a:r>
            <a:r>
              <a:rPr lang="en-IN" sz="2200" dirty="0"/>
              <a:t> loop is used to traverse through a collection. Traversing a collection is similar to traversing through an array.</a:t>
            </a:r>
          </a:p>
          <a:p>
            <a:r>
              <a:rPr lang="en-IN" sz="2200" dirty="0"/>
              <a:t>The first element of collection is selected on the first iteration, second element on second iteration and so on till 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6632"/>
            <a:ext cx="89289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C# </a:t>
            </a:r>
            <a:r>
              <a:rPr lang="en-IN" sz="3200" b="1" dirty="0" err="1"/>
              <a:t>foreach</a:t>
            </a:r>
            <a:r>
              <a:rPr lang="en-IN" sz="3200" b="1" dirty="0"/>
              <a:t> loop</a:t>
            </a:r>
            <a:endParaRPr lang="en-IN" sz="3200" dirty="0"/>
          </a:p>
          <a:p>
            <a:r>
              <a:rPr lang="en-IN" sz="2400" dirty="0"/>
              <a:t>C# provides an easy to use and more readable alternative to for loop, the </a:t>
            </a:r>
            <a:r>
              <a:rPr lang="en-IN" sz="2400" dirty="0" err="1"/>
              <a:t>foreach</a:t>
            </a:r>
            <a:r>
              <a:rPr lang="en-IN" sz="2400" dirty="0"/>
              <a:t> loop when working with arrays and collections to iterate through the items of arrays/collections. The </a:t>
            </a:r>
            <a:r>
              <a:rPr lang="en-IN" sz="2400" dirty="0" err="1"/>
              <a:t>foreach</a:t>
            </a:r>
            <a:r>
              <a:rPr lang="en-IN" sz="2400" dirty="0"/>
              <a:t> loop iterates through each item, hence called </a:t>
            </a:r>
            <a:r>
              <a:rPr lang="en-IN" sz="2400" dirty="0" err="1"/>
              <a:t>foreach</a:t>
            </a:r>
            <a:r>
              <a:rPr lang="en-IN" sz="2400" dirty="0"/>
              <a:t> loop.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420888"/>
            <a:ext cx="8928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Syntax of </a:t>
            </a:r>
            <a:r>
              <a:rPr lang="en-IN" sz="2200" b="1" dirty="0" err="1"/>
              <a:t>foreach</a:t>
            </a:r>
            <a:r>
              <a:rPr lang="en-IN" sz="2200" b="1" dirty="0"/>
              <a:t> loop	</a:t>
            </a:r>
          </a:p>
          <a:p>
            <a:r>
              <a:rPr lang="en-IN" sz="2200" dirty="0" err="1"/>
              <a:t>foreach</a:t>
            </a:r>
            <a:r>
              <a:rPr lang="en-IN" sz="2200" dirty="0"/>
              <a:t> (element in </a:t>
            </a:r>
            <a:r>
              <a:rPr lang="en-IN" sz="2200" dirty="0" err="1"/>
              <a:t>iterable</a:t>
            </a:r>
            <a:r>
              <a:rPr lang="en-IN" sz="2200" dirty="0"/>
              <a:t>-item</a:t>
            </a:r>
            <a:r>
              <a:rPr lang="en-IN" sz="2200" dirty="0" smtClean="0"/>
              <a:t>)</a:t>
            </a:r>
          </a:p>
          <a:p>
            <a:r>
              <a:rPr lang="en-IN" sz="2200" dirty="0" smtClean="0"/>
              <a:t>{    </a:t>
            </a:r>
          </a:p>
          <a:p>
            <a:r>
              <a:rPr lang="en-IN" sz="2200" dirty="0" smtClean="0"/>
              <a:t>// </a:t>
            </a:r>
            <a:r>
              <a:rPr lang="en-IN" sz="2200" dirty="0"/>
              <a:t>body of </a:t>
            </a:r>
            <a:r>
              <a:rPr lang="en-IN" sz="2200" dirty="0" err="1"/>
              <a:t>foreach</a:t>
            </a:r>
            <a:r>
              <a:rPr lang="en-IN" sz="2200" dirty="0"/>
              <a:t> </a:t>
            </a:r>
            <a:r>
              <a:rPr lang="en-IN" sz="2200" dirty="0" smtClean="0"/>
              <a:t>loop</a:t>
            </a:r>
          </a:p>
          <a:p>
            <a:r>
              <a:rPr lang="en-IN" sz="2200" dirty="0" smtClean="0"/>
              <a:t>}</a:t>
            </a:r>
            <a:endParaRPr lang="en-IN" sz="2200" dirty="0" smtClean="0">
              <a:effectLst/>
            </a:endParaRPr>
          </a:p>
          <a:p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53752" y="4293096"/>
            <a:ext cx="67504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Here </a:t>
            </a:r>
            <a:r>
              <a:rPr lang="en-IN" sz="2200" dirty="0" err="1"/>
              <a:t>iterable</a:t>
            </a:r>
            <a:r>
              <a:rPr lang="en-IN" sz="2200" dirty="0"/>
              <a:t>-item can be an array or a class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143" y="44624"/>
            <a:ext cx="31647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/>
              <a:t>How </a:t>
            </a:r>
            <a:r>
              <a:rPr lang="en-IN" sz="2200" b="1" dirty="0" err="1"/>
              <a:t>foreach</a:t>
            </a:r>
            <a:r>
              <a:rPr lang="en-IN" sz="2200" b="1" dirty="0"/>
              <a:t> loop works?</a:t>
            </a:r>
          </a:p>
        </p:txBody>
      </p:sp>
      <p:pic>
        <p:nvPicPr>
          <p:cNvPr id="3" name="Picture 2" descr="C# foreach loop flowch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12118"/>
            <a:ext cx="4785320" cy="4893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/>
              <a:t>The in keyword used along with </a:t>
            </a:r>
            <a:r>
              <a:rPr lang="en-IN" sz="2200" dirty="0" err="1"/>
              <a:t>foreach</a:t>
            </a:r>
            <a:r>
              <a:rPr lang="en-IN" sz="2200" dirty="0"/>
              <a:t> loop is used to iterate over the </a:t>
            </a:r>
            <a:r>
              <a:rPr lang="en-IN" sz="2200" dirty="0" err="1"/>
              <a:t>iterable</a:t>
            </a:r>
            <a:r>
              <a:rPr lang="en-IN" sz="2200" dirty="0"/>
              <a:t>-item. The in keyword selects an item from the </a:t>
            </a:r>
            <a:r>
              <a:rPr lang="en-IN" sz="2200" dirty="0" err="1"/>
              <a:t>iterable</a:t>
            </a:r>
            <a:r>
              <a:rPr lang="en-IN" sz="2200" dirty="0"/>
              <a:t>-item on each iteration and store it in the variable element.</a:t>
            </a:r>
          </a:p>
          <a:p>
            <a:pPr algn="just"/>
            <a:r>
              <a:rPr lang="en-IN" sz="2200" dirty="0"/>
              <a:t>On first iteration, the first item of </a:t>
            </a:r>
            <a:r>
              <a:rPr lang="en-IN" sz="2200" dirty="0" err="1"/>
              <a:t>iterable</a:t>
            </a:r>
            <a:r>
              <a:rPr lang="en-IN" sz="2200" dirty="0"/>
              <a:t>-item is stored in element. On second iteration, the second element is selected and so on.</a:t>
            </a:r>
          </a:p>
          <a:p>
            <a:pPr algn="just"/>
            <a:r>
              <a:rPr lang="en-IN" sz="2200" dirty="0"/>
              <a:t>The number of times the </a:t>
            </a:r>
            <a:r>
              <a:rPr lang="en-IN" sz="2200" dirty="0" err="1"/>
              <a:t>foreach</a:t>
            </a:r>
            <a:r>
              <a:rPr lang="en-IN" sz="2200" dirty="0"/>
              <a:t> loop will execute is equal to the number of elements in the array or collection.</a:t>
            </a:r>
          </a:p>
          <a:p>
            <a:pPr algn="just"/>
            <a:r>
              <a:rPr lang="en-IN" sz="2200" dirty="0"/>
              <a:t>Here is an example of iterating through an array using the for loop: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09" y="-27384"/>
            <a:ext cx="394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Example 1: Printing array using for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09" y="476672"/>
            <a:ext cx="88378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using System; </a:t>
            </a:r>
            <a:endParaRPr lang="en-IN" sz="2400" dirty="0" smtClean="0"/>
          </a:p>
          <a:p>
            <a:r>
              <a:rPr lang="en-IN" sz="2400" dirty="0" smtClean="0"/>
              <a:t>namespace Loop</a:t>
            </a:r>
          </a:p>
          <a:p>
            <a:r>
              <a:rPr lang="en-IN" sz="2400" dirty="0" smtClean="0"/>
              <a:t>{   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class </a:t>
            </a:r>
            <a:r>
              <a:rPr lang="en-IN" sz="2400" dirty="0" err="1"/>
              <a:t>ForLoop</a:t>
            </a:r>
            <a:r>
              <a:rPr lang="en-IN" sz="2400" dirty="0"/>
              <a:t>   </a:t>
            </a:r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{       </a:t>
            </a:r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      </a:t>
            </a:r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{           </a:t>
            </a:r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char[] </a:t>
            </a:r>
            <a:r>
              <a:rPr lang="en-IN" sz="2400" dirty="0" err="1"/>
              <a:t>myArray</a:t>
            </a:r>
            <a:r>
              <a:rPr lang="en-IN" sz="2400" dirty="0"/>
              <a:t> = {'</a:t>
            </a:r>
            <a:r>
              <a:rPr lang="en-IN" sz="2400" dirty="0" err="1"/>
              <a:t>H','e','l','l','o</a:t>
            </a:r>
            <a:r>
              <a:rPr lang="en-IN" sz="2400" dirty="0"/>
              <a:t>'}; 		         </a:t>
            </a:r>
            <a:endParaRPr lang="en-IN" sz="2400" dirty="0" smtClean="0"/>
          </a:p>
          <a:p>
            <a:r>
              <a:rPr lang="en-IN" sz="2400" dirty="0" smtClean="0"/>
              <a:t>   </a:t>
            </a:r>
            <a:r>
              <a:rPr lang="en-IN" sz="2400" dirty="0"/>
              <a:t>for(</a:t>
            </a:r>
            <a:r>
              <a:rPr lang="en-IN" sz="2400" dirty="0" err="1"/>
              <a:t>int</a:t>
            </a:r>
            <a:r>
              <a:rPr lang="en-IN" sz="2400" dirty="0"/>
              <a:t> i = 0; i &lt; </a:t>
            </a:r>
            <a:r>
              <a:rPr lang="en-IN" sz="2400" dirty="0" err="1"/>
              <a:t>myArray.Length</a:t>
            </a:r>
            <a:r>
              <a:rPr lang="en-IN" sz="2400" dirty="0"/>
              <a:t>; i++)         </a:t>
            </a:r>
            <a:endParaRPr lang="en-IN" sz="2400" dirty="0" smtClean="0"/>
          </a:p>
          <a:p>
            <a:r>
              <a:rPr lang="en-IN" sz="2400" dirty="0" smtClean="0"/>
              <a:t>   </a:t>
            </a:r>
            <a:r>
              <a:rPr lang="en-IN" sz="2400" dirty="0"/>
              <a:t>{              </a:t>
            </a:r>
            <a:endParaRPr lang="en-IN" sz="2400" dirty="0" smtClean="0"/>
          </a:p>
          <a:p>
            <a:r>
              <a:rPr lang="en-IN" sz="2400" dirty="0" smtClean="0"/>
              <a:t>  </a:t>
            </a:r>
            <a:r>
              <a:rPr lang="en-IN" sz="2400" dirty="0" err="1"/>
              <a:t>Console.WriteLine</a:t>
            </a:r>
            <a:r>
              <a:rPr lang="en-IN" sz="2400" dirty="0"/>
              <a:t>(</a:t>
            </a:r>
            <a:r>
              <a:rPr lang="en-IN" sz="2400" dirty="0" err="1"/>
              <a:t>myArray</a:t>
            </a:r>
            <a:r>
              <a:rPr lang="en-IN" sz="2400" dirty="0"/>
              <a:t>[i]);        </a:t>
            </a:r>
            <a:endParaRPr lang="en-IN" sz="2400" dirty="0" smtClean="0"/>
          </a:p>
          <a:p>
            <a:r>
              <a:rPr lang="en-IN" sz="2400" dirty="0" smtClean="0"/>
              <a:t>    </a:t>
            </a:r>
            <a:r>
              <a:rPr lang="en-IN" sz="2400" dirty="0"/>
              <a:t>}     </a:t>
            </a:r>
            <a:endParaRPr lang="en-IN" sz="2400" dirty="0" smtClean="0"/>
          </a:p>
          <a:p>
            <a:r>
              <a:rPr lang="en-IN" sz="2400" dirty="0" smtClean="0"/>
              <a:t>   </a:t>
            </a:r>
            <a:r>
              <a:rPr lang="en-IN" sz="2400" dirty="0"/>
              <a:t>}  </a:t>
            </a:r>
            <a:endParaRPr lang="en-IN" sz="2400" dirty="0" smtClean="0"/>
          </a:p>
          <a:p>
            <a:r>
              <a:rPr lang="en-IN" sz="2400" dirty="0" smtClean="0"/>
              <a:t>  </a:t>
            </a:r>
            <a:r>
              <a:rPr lang="en-IN" sz="2400" dirty="0"/>
              <a:t>}}</a:t>
            </a:r>
            <a:endParaRPr lang="en-IN" sz="2400" dirty="0" smtClean="0">
              <a:effectLst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6632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The same task can be done using the </a:t>
            </a:r>
            <a:r>
              <a:rPr lang="en-IN" sz="2400" b="1" dirty="0" err="1"/>
              <a:t>foreach</a:t>
            </a:r>
            <a:r>
              <a:rPr lang="en-IN" sz="2400" b="1" dirty="0"/>
              <a:t> loop.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67717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2: Printing array using </a:t>
            </a:r>
            <a:r>
              <a:rPr lang="en-IN" sz="2400" b="1" dirty="0" err="1"/>
              <a:t>foreach</a:t>
            </a:r>
            <a:r>
              <a:rPr lang="en-IN" sz="2400" b="1" dirty="0"/>
              <a:t> loop</a:t>
            </a:r>
          </a:p>
          <a:p>
            <a:r>
              <a:rPr lang="en-IN" sz="2400" dirty="0"/>
              <a:t>using System; </a:t>
            </a:r>
            <a:endParaRPr lang="en-IN" sz="2400" dirty="0" smtClean="0"/>
          </a:p>
          <a:p>
            <a:r>
              <a:rPr lang="en-IN" sz="2400" dirty="0" smtClean="0"/>
              <a:t>namespace Loop</a:t>
            </a:r>
          </a:p>
          <a:p>
            <a:r>
              <a:rPr lang="en-IN" sz="2400" dirty="0" smtClean="0"/>
              <a:t>{   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class </a:t>
            </a:r>
            <a:r>
              <a:rPr lang="en-IN" sz="2400" dirty="0" err="1"/>
              <a:t>ForEachLoop</a:t>
            </a:r>
            <a:r>
              <a:rPr lang="en-IN" sz="2400" dirty="0"/>
              <a:t>  </a:t>
            </a:r>
            <a:endParaRPr lang="en-IN" sz="2400" dirty="0" smtClean="0"/>
          </a:p>
          <a:p>
            <a:r>
              <a:rPr lang="en-IN" sz="2400" dirty="0" smtClean="0"/>
              <a:t>  </a:t>
            </a:r>
            <a:r>
              <a:rPr lang="en-IN" sz="2400" dirty="0"/>
              <a:t>{       </a:t>
            </a:r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     </a:t>
            </a:r>
            <a:endParaRPr lang="en-IN" sz="2400" dirty="0" smtClean="0"/>
          </a:p>
          <a:p>
            <a:r>
              <a:rPr lang="en-IN" sz="2400" dirty="0" smtClean="0"/>
              <a:t>  </a:t>
            </a:r>
            <a:r>
              <a:rPr lang="en-IN" sz="2400" dirty="0"/>
              <a:t>{          </a:t>
            </a:r>
            <a:endParaRPr lang="en-IN" sz="2400" dirty="0" smtClean="0"/>
          </a:p>
          <a:p>
            <a:r>
              <a:rPr lang="en-IN" sz="2400" dirty="0" smtClean="0"/>
              <a:t>  </a:t>
            </a:r>
            <a:r>
              <a:rPr lang="en-IN" sz="2400" dirty="0"/>
              <a:t>char[] </a:t>
            </a:r>
            <a:r>
              <a:rPr lang="en-IN" sz="2400" dirty="0" err="1"/>
              <a:t>myArray</a:t>
            </a:r>
            <a:r>
              <a:rPr lang="en-IN" sz="2400" dirty="0"/>
              <a:t> = {'</a:t>
            </a:r>
            <a:r>
              <a:rPr lang="en-IN" sz="2400" dirty="0" err="1"/>
              <a:t>H','e','l','l','o</a:t>
            </a:r>
            <a:r>
              <a:rPr lang="en-IN" sz="2400" dirty="0"/>
              <a:t>'};    </a:t>
            </a:r>
            <a:endParaRPr lang="en-IN" sz="2400" dirty="0" smtClean="0"/>
          </a:p>
          <a:p>
            <a:r>
              <a:rPr lang="en-IN" sz="2400" dirty="0" smtClean="0"/>
              <a:t>         </a:t>
            </a:r>
            <a:r>
              <a:rPr lang="en-IN" sz="2400" dirty="0" err="1"/>
              <a:t>foreach</a:t>
            </a:r>
            <a:r>
              <a:rPr lang="en-IN" sz="2400" dirty="0"/>
              <a:t>(char </a:t>
            </a:r>
            <a:r>
              <a:rPr lang="en-IN" sz="2400" dirty="0" err="1"/>
              <a:t>ch</a:t>
            </a:r>
            <a:r>
              <a:rPr lang="en-IN" sz="2400" dirty="0"/>
              <a:t> in </a:t>
            </a:r>
            <a:r>
              <a:rPr lang="en-IN" sz="2400" dirty="0" err="1"/>
              <a:t>myArray</a:t>
            </a:r>
            <a:r>
              <a:rPr lang="en-IN" sz="2400" dirty="0"/>
              <a:t>)         </a:t>
            </a:r>
            <a:endParaRPr lang="en-IN" sz="2400" dirty="0" smtClean="0"/>
          </a:p>
          <a:p>
            <a:r>
              <a:rPr lang="en-IN" sz="2400" dirty="0" smtClean="0"/>
              <a:t>   </a:t>
            </a:r>
            <a:r>
              <a:rPr lang="en-IN" sz="2400" dirty="0"/>
              <a:t>{             </a:t>
            </a:r>
            <a:endParaRPr lang="en-IN" sz="2400" dirty="0" smtClean="0"/>
          </a:p>
          <a:p>
            <a:r>
              <a:rPr lang="en-IN" sz="2400" dirty="0" smtClean="0"/>
              <a:t>   </a:t>
            </a:r>
            <a:r>
              <a:rPr lang="en-IN" sz="2400" dirty="0" err="1"/>
              <a:t>Console.WriteLine</a:t>
            </a:r>
            <a:r>
              <a:rPr lang="en-IN" sz="2400" dirty="0"/>
              <a:t>(</a:t>
            </a:r>
            <a:r>
              <a:rPr lang="en-IN" sz="2400" dirty="0" err="1"/>
              <a:t>ch</a:t>
            </a:r>
            <a:r>
              <a:rPr lang="en-IN" sz="2400" dirty="0"/>
              <a:t>);         </a:t>
            </a:r>
            <a:endParaRPr lang="en-IN" sz="2400" dirty="0" smtClean="0"/>
          </a:p>
          <a:p>
            <a:r>
              <a:rPr lang="en-IN" sz="2400" dirty="0" smtClean="0"/>
              <a:t>   </a:t>
            </a:r>
            <a:r>
              <a:rPr lang="en-IN" sz="2400" dirty="0"/>
              <a:t>}        </a:t>
            </a:r>
            <a:endParaRPr lang="en-IN" sz="2400" dirty="0" smtClean="0"/>
          </a:p>
          <a:p>
            <a:r>
              <a:rPr lang="en-IN" sz="2400" dirty="0" smtClean="0"/>
              <a:t>}  </a:t>
            </a:r>
          </a:p>
          <a:p>
            <a:r>
              <a:rPr lang="en-IN" sz="2400" dirty="0" smtClean="0"/>
              <a:t>  </a:t>
            </a:r>
            <a:r>
              <a:rPr lang="en-IN" sz="2400" dirty="0"/>
              <a:t>}}</a:t>
            </a:r>
            <a:endParaRPr lang="en-IN" sz="2400" dirty="0" smtClean="0">
              <a:effectLst/>
            </a:endParaRPr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4797152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When we run the both program, the output will be:</a:t>
            </a:r>
          </a:p>
          <a:p>
            <a:r>
              <a:rPr lang="en-IN" sz="2200" b="1" dirty="0"/>
              <a:t>Hello</a:t>
            </a:r>
            <a:endParaRPr lang="en-IN" sz="2200" b="1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88569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/>
              <a:t>In the above program, the </a:t>
            </a:r>
            <a:r>
              <a:rPr lang="en-IN" sz="2200" dirty="0" err="1"/>
              <a:t>foreach</a:t>
            </a:r>
            <a:r>
              <a:rPr lang="en-IN" sz="2200" dirty="0"/>
              <a:t> loop iterates over the array, </a:t>
            </a:r>
            <a:r>
              <a:rPr lang="en-IN" sz="2200" dirty="0" err="1"/>
              <a:t>myArray</a:t>
            </a:r>
            <a:r>
              <a:rPr lang="en-IN" sz="2200" dirty="0"/>
              <a:t>. On first iteration, the first element i.e. </a:t>
            </a:r>
            <a:r>
              <a:rPr lang="en-IN" sz="2200" dirty="0" err="1"/>
              <a:t>myArray</a:t>
            </a:r>
            <a:r>
              <a:rPr lang="en-IN" sz="2200" dirty="0"/>
              <a:t>[0] is selected and stored in </a:t>
            </a:r>
            <a:r>
              <a:rPr lang="en-IN" sz="2200" dirty="0" err="1"/>
              <a:t>ch.</a:t>
            </a:r>
            <a:endParaRPr lang="en-IN" sz="22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/>
              <a:t>Similarly on the last iteration, the last element i.e. </a:t>
            </a:r>
            <a:r>
              <a:rPr lang="en-IN" sz="2200" dirty="0" err="1"/>
              <a:t>myArray</a:t>
            </a:r>
            <a:r>
              <a:rPr lang="en-IN" sz="2200" dirty="0"/>
              <a:t>[4] is selected. Inside the body of loop, the value of </a:t>
            </a:r>
            <a:r>
              <a:rPr lang="en-IN" sz="2200" dirty="0" err="1"/>
              <a:t>ch</a:t>
            </a:r>
            <a:r>
              <a:rPr lang="en-IN" sz="2200" dirty="0"/>
              <a:t> is printed.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/>
              <a:t>When we look at both programs, the program that uses </a:t>
            </a:r>
            <a:r>
              <a:rPr lang="en-IN" sz="2200" dirty="0" err="1"/>
              <a:t>foreach</a:t>
            </a:r>
            <a:r>
              <a:rPr lang="en-IN" sz="2200" dirty="0"/>
              <a:t> loop is more readable and easy to understand. This is because of its simple and expressive syntax.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/>
              <a:t>Hence, </a:t>
            </a:r>
            <a:r>
              <a:rPr lang="en-IN" sz="2200" dirty="0" err="1"/>
              <a:t>foreach</a:t>
            </a:r>
            <a:r>
              <a:rPr lang="en-IN" sz="2200" dirty="0"/>
              <a:t> loop is preferred over for loop when working with arrays and collections.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-66293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Example 3: Traversing an array of gender using </a:t>
            </a:r>
            <a:r>
              <a:rPr lang="en-IN" sz="2400" b="1" dirty="0" err="1"/>
              <a:t>foreach</a:t>
            </a:r>
            <a:r>
              <a:rPr lang="en-IN" sz="2400" b="1" dirty="0"/>
              <a:t> loop</a:t>
            </a:r>
          </a:p>
          <a:p>
            <a:r>
              <a:rPr lang="en-IN" sz="2400" dirty="0"/>
              <a:t>This program computes the number of male and female candidates.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548680"/>
            <a:ext cx="914501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using System</a:t>
            </a:r>
            <a:r>
              <a:rPr lang="en-IN" sz="2200" dirty="0" smtClean="0"/>
              <a:t>;</a:t>
            </a:r>
          </a:p>
          <a:p>
            <a:r>
              <a:rPr lang="en-IN" sz="2200" dirty="0" smtClean="0"/>
              <a:t> </a:t>
            </a:r>
            <a:r>
              <a:rPr lang="en-IN" sz="2200" dirty="0"/>
              <a:t>namespace </a:t>
            </a:r>
            <a:r>
              <a:rPr lang="en-IN" sz="2200" dirty="0" smtClean="0"/>
              <a:t>Loop</a:t>
            </a:r>
          </a:p>
          <a:p>
            <a:r>
              <a:rPr lang="en-IN" sz="2200" dirty="0" smtClean="0"/>
              <a:t>{    </a:t>
            </a:r>
          </a:p>
          <a:p>
            <a:r>
              <a:rPr lang="en-IN" sz="2200" dirty="0" smtClean="0"/>
              <a:t>class </a:t>
            </a:r>
            <a:r>
              <a:rPr lang="en-IN" sz="2200" dirty="0" err="1"/>
              <a:t>ForEachLoop</a:t>
            </a:r>
            <a:r>
              <a:rPr lang="en-IN" sz="2200" dirty="0"/>
              <a:t>   </a:t>
            </a:r>
            <a:endParaRPr lang="en-IN" sz="2200" dirty="0" smtClean="0"/>
          </a:p>
          <a:p>
            <a:r>
              <a:rPr lang="en-IN" sz="2200" dirty="0" smtClean="0"/>
              <a:t> </a:t>
            </a:r>
            <a:r>
              <a:rPr lang="en-IN" sz="2200" dirty="0"/>
              <a:t>{        </a:t>
            </a:r>
            <a:endParaRPr lang="en-IN" sz="2200" dirty="0" smtClean="0"/>
          </a:p>
          <a:p>
            <a:r>
              <a:rPr lang="en-IN" sz="2200" dirty="0" smtClean="0"/>
              <a:t>public </a:t>
            </a:r>
            <a:r>
              <a:rPr lang="en-IN" sz="2200" dirty="0"/>
              <a:t>static void Main(string[] </a:t>
            </a:r>
            <a:r>
              <a:rPr lang="en-IN" sz="2200" dirty="0" err="1"/>
              <a:t>args</a:t>
            </a:r>
            <a:r>
              <a:rPr lang="en-IN" sz="2200" dirty="0"/>
              <a:t>)  </a:t>
            </a:r>
            <a:endParaRPr lang="en-IN" sz="2200" dirty="0" smtClean="0"/>
          </a:p>
          <a:p>
            <a:r>
              <a:rPr lang="en-IN" sz="2200" dirty="0" smtClean="0"/>
              <a:t>      </a:t>
            </a:r>
            <a:r>
              <a:rPr lang="en-IN" sz="2200" dirty="0"/>
              <a:t>{            </a:t>
            </a:r>
            <a:endParaRPr lang="en-IN" sz="2200" dirty="0" smtClean="0"/>
          </a:p>
          <a:p>
            <a:r>
              <a:rPr lang="en-IN" sz="2200" dirty="0" smtClean="0"/>
              <a:t>char</a:t>
            </a:r>
            <a:r>
              <a:rPr lang="en-IN" sz="2200" dirty="0"/>
              <a:t>[] gender = {'</a:t>
            </a:r>
            <a:r>
              <a:rPr lang="en-IN" sz="2200" dirty="0" err="1"/>
              <a:t>m','f','m','m','m','f','f','m','m','f</a:t>
            </a:r>
            <a:r>
              <a:rPr lang="en-IN" sz="2200" dirty="0"/>
              <a:t>'};           </a:t>
            </a:r>
            <a:endParaRPr lang="en-IN" sz="2200" dirty="0" smtClean="0"/>
          </a:p>
          <a:p>
            <a:r>
              <a:rPr lang="en-IN" sz="2200" dirty="0" smtClean="0"/>
              <a:t> </a:t>
            </a:r>
            <a:r>
              <a:rPr lang="en-IN" sz="2200" dirty="0" err="1"/>
              <a:t>int</a:t>
            </a:r>
            <a:r>
              <a:rPr lang="en-IN" sz="2200" dirty="0"/>
              <a:t> male = 0, female = 0;         </a:t>
            </a:r>
            <a:endParaRPr lang="en-IN" sz="2200" dirty="0" smtClean="0"/>
          </a:p>
          <a:p>
            <a:r>
              <a:rPr lang="en-IN" sz="2200" dirty="0" smtClean="0"/>
              <a:t>   </a:t>
            </a:r>
            <a:r>
              <a:rPr lang="en-IN" sz="2200" dirty="0" err="1"/>
              <a:t>foreach</a:t>
            </a:r>
            <a:r>
              <a:rPr lang="en-IN" sz="2200" dirty="0"/>
              <a:t> (char g in gender)         </a:t>
            </a:r>
            <a:endParaRPr lang="en-IN" sz="2200" dirty="0" smtClean="0"/>
          </a:p>
          <a:p>
            <a:r>
              <a:rPr lang="en-IN" sz="2200" dirty="0" smtClean="0"/>
              <a:t>  </a:t>
            </a:r>
            <a:r>
              <a:rPr lang="en-IN" sz="2200" dirty="0"/>
              <a:t>{             </a:t>
            </a:r>
            <a:endParaRPr lang="en-IN" sz="2200" dirty="0" smtClean="0"/>
          </a:p>
          <a:p>
            <a:r>
              <a:rPr lang="en-IN" sz="2200" dirty="0" smtClean="0"/>
              <a:t>   </a:t>
            </a:r>
            <a:r>
              <a:rPr lang="en-IN" sz="2200" dirty="0"/>
              <a:t>if (g == 'm')                </a:t>
            </a:r>
            <a:endParaRPr lang="en-IN" sz="2200" dirty="0" smtClean="0"/>
          </a:p>
          <a:p>
            <a:r>
              <a:rPr lang="en-IN" sz="2200" dirty="0" smtClean="0"/>
              <a:t>        </a:t>
            </a:r>
            <a:r>
              <a:rPr lang="en-IN" sz="2200" dirty="0"/>
              <a:t>male++;               </a:t>
            </a:r>
            <a:endParaRPr lang="en-IN" sz="2200" dirty="0" smtClean="0"/>
          </a:p>
          <a:p>
            <a:r>
              <a:rPr lang="en-IN" sz="2200" dirty="0" smtClean="0"/>
              <a:t> </a:t>
            </a:r>
            <a:r>
              <a:rPr lang="en-IN" sz="2200" dirty="0"/>
              <a:t>else if (g =='f')                     </a:t>
            </a:r>
            <a:endParaRPr lang="en-IN" sz="2200" dirty="0" smtClean="0"/>
          </a:p>
          <a:p>
            <a:r>
              <a:rPr lang="en-IN" sz="2200" dirty="0" smtClean="0"/>
              <a:t>   </a:t>
            </a:r>
            <a:r>
              <a:rPr lang="en-IN" sz="2200" dirty="0"/>
              <a:t>female++;         </a:t>
            </a:r>
            <a:endParaRPr lang="en-IN" sz="2200" dirty="0" smtClean="0"/>
          </a:p>
          <a:p>
            <a:r>
              <a:rPr lang="en-IN" sz="2200" dirty="0" smtClean="0"/>
              <a:t>   </a:t>
            </a:r>
            <a:r>
              <a:rPr lang="en-IN" sz="2200" dirty="0"/>
              <a:t>}          </a:t>
            </a:r>
            <a:endParaRPr lang="en-IN" sz="2200" dirty="0" smtClean="0"/>
          </a:p>
          <a:p>
            <a:r>
              <a:rPr lang="en-IN" sz="2200" dirty="0" smtClean="0"/>
              <a:t>  </a:t>
            </a:r>
            <a:r>
              <a:rPr lang="en-IN" sz="2200" dirty="0" err="1"/>
              <a:t>Console.WriteLine</a:t>
            </a:r>
            <a:r>
              <a:rPr lang="en-IN" sz="2200" dirty="0"/>
              <a:t>("Number of male = {0}", male);            </a:t>
            </a:r>
            <a:r>
              <a:rPr lang="en-IN" sz="2200" dirty="0" err="1"/>
              <a:t>Console.WriteLine</a:t>
            </a:r>
            <a:r>
              <a:rPr lang="en-IN" sz="2200" dirty="0"/>
              <a:t>("Number of female = {0}", female);      </a:t>
            </a:r>
            <a:r>
              <a:rPr lang="en-IN" sz="2200" dirty="0" smtClean="0"/>
              <a:t> </a:t>
            </a:r>
            <a:r>
              <a:rPr lang="en-IN" sz="2200" dirty="0"/>
              <a:t>}    }}</a:t>
            </a:r>
            <a:endParaRPr lang="en-IN" sz="2200" dirty="0" smtClean="0">
              <a:effectLst/>
            </a:endParaRPr>
          </a:p>
          <a:p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3501008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When we run the program, the output will be:</a:t>
            </a:r>
          </a:p>
          <a:p>
            <a:r>
              <a:rPr lang="en-IN" b="1" dirty="0"/>
              <a:t>Number of male = 6	</a:t>
            </a:r>
            <a:endParaRPr lang="en-IN" b="1" dirty="0" smtClean="0"/>
          </a:p>
          <a:p>
            <a:r>
              <a:rPr lang="en-IN" b="1" dirty="0" smtClean="0"/>
              <a:t>Number </a:t>
            </a:r>
            <a:r>
              <a:rPr lang="en-IN" b="1" dirty="0"/>
              <a:t>of female = 4</a:t>
            </a:r>
            <a:endParaRPr lang="en-IN" b="1" dirty="0" smtClean="0">
              <a:effectLst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44624"/>
            <a:ext cx="856895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Example 4: </a:t>
            </a:r>
            <a:r>
              <a:rPr lang="en-IN" sz="2000" b="1" dirty="0" err="1"/>
              <a:t>foreach</a:t>
            </a:r>
            <a:r>
              <a:rPr lang="en-IN" sz="2000" b="1" dirty="0"/>
              <a:t> loop with List (Collection)</a:t>
            </a:r>
          </a:p>
          <a:p>
            <a:r>
              <a:rPr lang="en-IN" sz="2000" dirty="0"/>
              <a:t>This program computes the sum of elements in a </a:t>
            </a:r>
            <a:r>
              <a:rPr lang="en-IN" sz="2000" i="1" dirty="0"/>
              <a:t>List</a:t>
            </a:r>
            <a:r>
              <a:rPr lang="en-IN" sz="2000" dirty="0"/>
              <a:t>.</a:t>
            </a:r>
          </a:p>
          <a:p>
            <a:r>
              <a:rPr lang="en-IN" sz="2000" dirty="0"/>
              <a:t>using System;	</a:t>
            </a:r>
            <a:endParaRPr lang="en-IN" sz="2000" dirty="0" smtClean="0"/>
          </a:p>
          <a:p>
            <a:r>
              <a:rPr lang="en-IN" sz="2000" dirty="0" smtClean="0"/>
              <a:t>using </a:t>
            </a:r>
            <a:r>
              <a:rPr lang="en-IN" sz="2000" dirty="0" err="1"/>
              <a:t>System.Collections.Generic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namespace Loop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{  </a:t>
            </a:r>
            <a:endParaRPr lang="en-IN" sz="2000" dirty="0" smtClean="0"/>
          </a:p>
          <a:p>
            <a:r>
              <a:rPr lang="en-IN" sz="2000" dirty="0" smtClean="0"/>
              <a:t>class </a:t>
            </a:r>
            <a:r>
              <a:rPr lang="en-IN" sz="2000" dirty="0" err="1" smtClean="0"/>
              <a:t>ForEachLoop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{    </a:t>
            </a:r>
            <a:endParaRPr lang="en-IN" sz="2000" dirty="0" smtClean="0"/>
          </a:p>
          <a:p>
            <a:r>
              <a:rPr lang="en-IN" sz="2000" dirty="0" smtClean="0"/>
              <a:t>public </a:t>
            </a:r>
            <a:r>
              <a:rPr lang="en-IN" sz="2000" dirty="0"/>
              <a:t>static void Main(string[] </a:t>
            </a:r>
            <a:r>
              <a:rPr lang="en-IN" sz="2000" dirty="0" err="1"/>
              <a:t>args</a:t>
            </a:r>
            <a:r>
              <a:rPr lang="en-IN" sz="2000" dirty="0"/>
              <a:t>) </a:t>
            </a:r>
            <a:endParaRPr lang="en-IN" sz="2000" dirty="0" smtClean="0"/>
          </a:p>
          <a:p>
            <a:r>
              <a:rPr lang="en-IN" sz="2000" dirty="0" smtClean="0"/>
              <a:t>{     </a:t>
            </a:r>
          </a:p>
          <a:p>
            <a:r>
              <a:rPr lang="en-IN" sz="2000" dirty="0" smtClean="0"/>
              <a:t> </a:t>
            </a:r>
            <a:r>
              <a:rPr lang="en-IN" sz="2000" dirty="0" err="1"/>
              <a:t>var</a:t>
            </a:r>
            <a:r>
              <a:rPr lang="en-IN" sz="2000" dirty="0"/>
              <a:t> numbers = new List&lt;</a:t>
            </a:r>
            <a:r>
              <a:rPr lang="en-IN" sz="2000" dirty="0" err="1"/>
              <a:t>int</a:t>
            </a:r>
            <a:r>
              <a:rPr lang="en-IN" sz="2000" dirty="0"/>
              <a:t>&gt;() </a:t>
            </a:r>
            <a:r>
              <a:rPr lang="en-IN" sz="2000" dirty="0" smtClean="0"/>
              <a:t>{ </a:t>
            </a:r>
            <a:r>
              <a:rPr lang="en-IN" sz="2000" dirty="0"/>
              <a:t>5, -8, 3, 14, 9, 17, 0, 4 };    </a:t>
            </a:r>
            <a:endParaRPr lang="en-IN" sz="2000" dirty="0" smtClean="0"/>
          </a:p>
          <a:p>
            <a:r>
              <a:rPr lang="en-IN" sz="2000" dirty="0" smtClean="0"/>
              <a:t>  </a:t>
            </a:r>
            <a:r>
              <a:rPr lang="en-IN" sz="2000" dirty="0" err="1"/>
              <a:t>int</a:t>
            </a:r>
            <a:r>
              <a:rPr lang="en-IN" sz="2000" dirty="0"/>
              <a:t> sum = 0;    </a:t>
            </a:r>
            <a:endParaRPr lang="en-IN" sz="2000" dirty="0" smtClean="0"/>
          </a:p>
          <a:p>
            <a:r>
              <a:rPr lang="en-IN" sz="2000" dirty="0" smtClean="0"/>
              <a:t>  </a:t>
            </a:r>
            <a:r>
              <a:rPr lang="en-IN" sz="2000" dirty="0" err="1"/>
              <a:t>foreach</a:t>
            </a:r>
            <a:r>
              <a:rPr lang="en-IN" sz="2000" dirty="0"/>
              <a:t> (</a:t>
            </a:r>
            <a:r>
              <a:rPr lang="en-IN" sz="2000" dirty="0" err="1"/>
              <a:t>int</a:t>
            </a:r>
            <a:r>
              <a:rPr lang="en-IN" sz="2000" dirty="0"/>
              <a:t> number in numbers) </a:t>
            </a:r>
            <a:endParaRPr lang="en-IN" sz="2000" dirty="0" smtClean="0"/>
          </a:p>
          <a:p>
            <a:r>
              <a:rPr lang="en-IN" sz="2000" dirty="0" smtClean="0"/>
              <a:t>{      </a:t>
            </a:r>
          </a:p>
          <a:p>
            <a:r>
              <a:rPr lang="en-IN" sz="2000" dirty="0" smtClean="0"/>
              <a:t>  </a:t>
            </a:r>
            <a:r>
              <a:rPr lang="en-IN" sz="2000" dirty="0"/>
              <a:t>sum += number;  </a:t>
            </a:r>
            <a:endParaRPr lang="en-IN" sz="2000" dirty="0" smtClean="0"/>
          </a:p>
          <a:p>
            <a:r>
              <a:rPr lang="en-IN" sz="2000" dirty="0" smtClean="0"/>
              <a:t>    </a:t>
            </a:r>
            <a:r>
              <a:rPr lang="en-IN" sz="2000" dirty="0"/>
              <a:t>}    </a:t>
            </a:r>
            <a:endParaRPr lang="en-IN" sz="2000" dirty="0" smtClean="0"/>
          </a:p>
          <a:p>
            <a:r>
              <a:rPr lang="en-IN" sz="2000" dirty="0" smtClean="0"/>
              <a:t>  </a:t>
            </a:r>
            <a:r>
              <a:rPr lang="en-IN" sz="2000" dirty="0" err="1"/>
              <a:t>Console.WriteLine</a:t>
            </a:r>
            <a:r>
              <a:rPr lang="en-IN" sz="2000" dirty="0"/>
              <a:t>("Sum = {0}", sum);     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err="1"/>
              <a:t>Console.ReadLine</a:t>
            </a:r>
            <a:r>
              <a:rPr lang="en-IN" sz="2000" dirty="0"/>
              <a:t>();  </a:t>
            </a:r>
            <a:endParaRPr lang="en-IN" sz="2000" dirty="0" smtClean="0"/>
          </a:p>
          <a:p>
            <a:r>
              <a:rPr lang="en-IN" sz="2000" dirty="0" smtClean="0"/>
              <a:t>  </a:t>
            </a:r>
            <a:r>
              <a:rPr lang="en-IN" sz="2000" dirty="0"/>
              <a:t>}  }}</a:t>
            </a:r>
            <a:endParaRPr lang="en-IN" sz="2000" dirty="0" smtClean="0">
              <a:effectLst/>
            </a:endParaRPr>
          </a:p>
          <a:p>
            <a:r>
              <a:rPr lang="en-IN" sz="2000" b="1" dirty="0"/>
              <a:t>When we run the program, the output will be:</a:t>
            </a:r>
          </a:p>
          <a:p>
            <a:r>
              <a:rPr lang="en-IN" sz="2000" b="1" dirty="0"/>
              <a:t>Sum = 44</a:t>
            </a:r>
            <a:endParaRPr lang="en-IN" sz="2000" b="1" dirty="0" smtClean="0"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4351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440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</dc:creator>
  <cp:lastModifiedBy>Mayank</cp:lastModifiedBy>
  <cp:revision>4</cp:revision>
  <dcterms:created xsi:type="dcterms:W3CDTF">2023-09-01T01:16:56Z</dcterms:created>
  <dcterms:modified xsi:type="dcterms:W3CDTF">2023-09-01T02:01:07Z</dcterms:modified>
</cp:coreProperties>
</file>