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8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4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2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1188-09E3-4FC8-8B65-DF96F45C617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758B-88F2-4A6A-86AD-B7CD201B1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sharp-programming/nested-loop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1663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Asp.net and C#</a:t>
            </a:r>
            <a:endParaRPr lang="en-IN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Jagged array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548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b="1" dirty="0" smtClean="0"/>
              <a:t>Let's see an example,</a:t>
            </a:r>
          </a:p>
          <a:p>
            <a:r>
              <a:rPr lang="en-IN" sz="2200" dirty="0" smtClean="0"/>
              <a:t>using System; </a:t>
            </a:r>
          </a:p>
          <a:p>
            <a:r>
              <a:rPr lang="en-IN" sz="2200" dirty="0" smtClean="0"/>
              <a:t>namespace </a:t>
            </a:r>
            <a:r>
              <a:rPr lang="en-IN" sz="2200" dirty="0" err="1" smtClean="0"/>
              <a:t>JaggedArray</a:t>
            </a:r>
            <a:r>
              <a:rPr lang="en-IN" sz="2200" dirty="0" smtClean="0"/>
              <a:t>  </a:t>
            </a:r>
          </a:p>
          <a:p>
            <a:r>
              <a:rPr lang="en-IN" sz="2200" dirty="0" smtClean="0"/>
              <a:t>{  </a:t>
            </a:r>
          </a:p>
          <a:p>
            <a:r>
              <a:rPr lang="en-IN" sz="2200" dirty="0" smtClean="0"/>
              <a:t>class Program </a:t>
            </a:r>
          </a:p>
          <a:p>
            <a:r>
              <a:rPr lang="en-IN" sz="2200" dirty="0" smtClean="0"/>
              <a:t>{    static void Main(string[] </a:t>
            </a:r>
            <a:r>
              <a:rPr lang="en-IN" sz="2200" dirty="0" err="1" smtClean="0"/>
              <a:t>args</a:t>
            </a:r>
            <a:r>
              <a:rPr lang="en-IN" sz="2200" dirty="0" smtClean="0"/>
              <a:t>)  </a:t>
            </a:r>
          </a:p>
          <a:p>
            <a:r>
              <a:rPr lang="en-IN" sz="2200" dirty="0" smtClean="0"/>
              <a:t>{  	      </a:t>
            </a:r>
          </a:p>
          <a:p>
            <a:r>
              <a:rPr lang="en-IN" sz="2200" dirty="0" smtClean="0"/>
              <a:t> // declare and initialize jagged array with 2D array    </a:t>
            </a:r>
          </a:p>
          <a:p>
            <a:r>
              <a:rPr lang="en-IN" sz="2200" dirty="0" smtClean="0"/>
              <a:t>  </a:t>
            </a:r>
            <a:r>
              <a:rPr lang="en-IN" sz="2200" dirty="0" err="1" smtClean="0"/>
              <a:t>int</a:t>
            </a:r>
            <a:r>
              <a:rPr lang="en-IN" sz="2200" dirty="0" smtClean="0"/>
              <a:t>[][,] </a:t>
            </a:r>
            <a:r>
              <a:rPr lang="en-IN" sz="2200" dirty="0" err="1" smtClean="0"/>
              <a:t>jaggedArray</a:t>
            </a:r>
            <a:r>
              <a:rPr lang="en-IN" sz="2200" dirty="0" smtClean="0"/>
              <a:t> = new </a:t>
            </a:r>
            <a:r>
              <a:rPr lang="en-IN" sz="2200" dirty="0" err="1" smtClean="0"/>
              <a:t>int</a:t>
            </a:r>
            <a:r>
              <a:rPr lang="en-IN" sz="2200" dirty="0" smtClean="0"/>
              <a:t>[3][ , ] </a:t>
            </a:r>
          </a:p>
          <a:p>
            <a:r>
              <a:rPr lang="en-IN" sz="2200" dirty="0" smtClean="0"/>
              <a:t> {          new </a:t>
            </a:r>
            <a:r>
              <a:rPr lang="en-IN" sz="2200" dirty="0" err="1" smtClean="0"/>
              <a:t>int</a:t>
            </a:r>
            <a:r>
              <a:rPr lang="en-IN" sz="2200" dirty="0" smtClean="0"/>
              <a:t>[ , ] { {1, 8}, {6, 7} },          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           </a:t>
            </a:r>
            <a:r>
              <a:rPr lang="en-IN" sz="2200" dirty="0" smtClean="0"/>
              <a:t>new </a:t>
            </a:r>
            <a:r>
              <a:rPr lang="en-IN" sz="2200" dirty="0" err="1" smtClean="0"/>
              <a:t>int</a:t>
            </a:r>
            <a:r>
              <a:rPr lang="en-IN" sz="2200" dirty="0" smtClean="0"/>
              <a:t>[ , ] { {0, 3}, {5, 6}, {9, 10} },         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         </a:t>
            </a:r>
            <a:r>
              <a:rPr lang="en-IN" sz="2200" dirty="0" smtClean="0"/>
              <a:t> new </a:t>
            </a:r>
            <a:r>
              <a:rPr lang="en-IN" sz="2200" dirty="0" err="1" smtClean="0"/>
              <a:t>int</a:t>
            </a:r>
            <a:r>
              <a:rPr lang="en-IN" sz="2200" dirty="0" smtClean="0"/>
              <a:t>[ , ] { {11, 23}, {100, 88}, {0, 10} }     </a:t>
            </a:r>
          </a:p>
          <a:p>
            <a:r>
              <a:rPr lang="en-IN" sz="2200" dirty="0" smtClean="0"/>
              <a:t> };       </a:t>
            </a:r>
          </a:p>
          <a:p>
            <a:r>
              <a:rPr lang="en-IN" sz="2200" dirty="0" err="1" smtClean="0"/>
              <a:t>Console.WriteLine</a:t>
            </a:r>
            <a:r>
              <a:rPr lang="en-IN" sz="2200" dirty="0" smtClean="0"/>
              <a:t>(</a:t>
            </a:r>
            <a:r>
              <a:rPr lang="en-IN" sz="2200" dirty="0" err="1" smtClean="0"/>
              <a:t>jaggedArray</a:t>
            </a:r>
            <a:r>
              <a:rPr lang="en-IN" sz="2200" dirty="0" smtClean="0"/>
              <a:t>[0][0, 1]);    </a:t>
            </a:r>
          </a:p>
          <a:p>
            <a:r>
              <a:rPr lang="en-IN" sz="2200" dirty="0" err="1" smtClean="0"/>
              <a:t>Console.WriteLine</a:t>
            </a:r>
            <a:r>
              <a:rPr lang="en-IN" sz="2200" dirty="0" smtClean="0"/>
              <a:t>(</a:t>
            </a:r>
            <a:r>
              <a:rPr lang="en-IN" sz="2200" dirty="0" err="1" smtClean="0"/>
              <a:t>jaggedArray</a:t>
            </a:r>
            <a:r>
              <a:rPr lang="en-IN" sz="2200" dirty="0" smtClean="0"/>
              <a:t>[1][2, 1]);    </a:t>
            </a:r>
          </a:p>
          <a:p>
            <a:r>
              <a:rPr lang="en-IN" sz="2200" dirty="0" smtClean="0"/>
              <a:t>  </a:t>
            </a:r>
            <a:r>
              <a:rPr lang="en-IN" sz="2200" dirty="0" err="1" smtClean="0"/>
              <a:t>Console.WriteLine</a:t>
            </a:r>
            <a:r>
              <a:rPr lang="en-IN" sz="2200" dirty="0" smtClean="0"/>
              <a:t>(</a:t>
            </a:r>
            <a:r>
              <a:rPr lang="en-IN" sz="2200" dirty="0" err="1" smtClean="0"/>
              <a:t>jaggedArray</a:t>
            </a:r>
            <a:r>
              <a:rPr lang="en-IN" sz="2200" dirty="0" smtClean="0"/>
              <a:t>[2][1, 0]);       </a:t>
            </a:r>
          </a:p>
          <a:p>
            <a:r>
              <a:rPr lang="en-IN" sz="2200" dirty="0" err="1" smtClean="0"/>
              <a:t>Console.ReadLine</a:t>
            </a:r>
            <a:r>
              <a:rPr lang="en-IN" sz="2200" dirty="0" smtClean="0"/>
              <a:t>();    </a:t>
            </a:r>
          </a:p>
          <a:p>
            <a:r>
              <a:rPr lang="en-IN" sz="2200" dirty="0" smtClean="0"/>
              <a:t>}      }}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</a:t>
            </a:r>
          </a:p>
          <a:p>
            <a:r>
              <a:rPr lang="en-IN" b="1" dirty="0" smtClean="0"/>
              <a:t>810100</a:t>
            </a:r>
            <a:endParaRPr lang="en-IN" b="1" dirty="0" smtClean="0">
              <a:effectLst/>
            </a:endParaRPr>
          </a:p>
          <a:p>
            <a:r>
              <a:rPr lang="en-IN" b="1" dirty="0" smtClean="0"/>
              <a:t>In the above example, notice the code,</a:t>
            </a:r>
          </a:p>
          <a:p>
            <a:r>
              <a:rPr lang="en-IN" b="1" dirty="0" err="1" smtClean="0"/>
              <a:t>jaggedArray</a:t>
            </a:r>
            <a:r>
              <a:rPr lang="en-IN" b="1" dirty="0" smtClean="0"/>
              <a:t>[0][0, 1]</a:t>
            </a:r>
            <a:endParaRPr lang="en-IN" b="1" dirty="0" smtClean="0">
              <a:effectLst/>
            </a:endParaRPr>
          </a:p>
          <a:p>
            <a:r>
              <a:rPr lang="en-IN" b="1" dirty="0" smtClean="0"/>
              <a:t>Here,</a:t>
            </a:r>
          </a:p>
          <a:p>
            <a:pPr lvl="0"/>
            <a:r>
              <a:rPr lang="en-IN" b="1" dirty="0" smtClean="0"/>
              <a:t>[0] - represents the first element (2D array) of the jagged array</a:t>
            </a:r>
          </a:p>
          <a:p>
            <a:pPr lvl="0"/>
            <a:r>
              <a:rPr lang="en-IN" b="1" dirty="0" smtClean="0"/>
              <a:t>[0, 1] - represents the second element of the first array inside the 2D array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44624"/>
            <a:ext cx="9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In C#, a jagged array consists of multiple arrays as its element. However, unlike multidimensional arrays, each array inside a jagged array can be of different sizes.</a:t>
            </a:r>
          </a:p>
          <a:p>
            <a:r>
              <a:rPr lang="en-IN" sz="2200" b="1" dirty="0"/>
              <a:t>C# Jagged Array Declaration</a:t>
            </a:r>
          </a:p>
          <a:p>
            <a:r>
              <a:rPr lang="en-IN" sz="2200" b="1" dirty="0"/>
              <a:t>Here's a syntax to declare a jagged array in C#.</a:t>
            </a:r>
          </a:p>
          <a:p>
            <a:r>
              <a:rPr lang="en-IN" sz="2200" dirty="0" err="1"/>
              <a:t>dataType</a:t>
            </a:r>
            <a:r>
              <a:rPr lang="en-IN" sz="2200" dirty="0"/>
              <a:t>[ ][ ] </a:t>
            </a:r>
            <a:r>
              <a:rPr lang="en-IN" sz="2200" dirty="0" err="1"/>
              <a:t>nameOfArray</a:t>
            </a:r>
            <a:r>
              <a:rPr lang="en-IN" sz="2200" dirty="0"/>
              <a:t> = new </a:t>
            </a:r>
            <a:r>
              <a:rPr lang="en-IN" sz="2200" dirty="0" err="1"/>
              <a:t>dataType</a:t>
            </a:r>
            <a:r>
              <a:rPr lang="en-IN" sz="2200" dirty="0"/>
              <a:t>[rows][ ];</a:t>
            </a:r>
            <a:endParaRPr lang="en-IN" sz="2200" dirty="0" smtClean="0">
              <a:effectLst/>
            </a:endParaRPr>
          </a:p>
          <a:p>
            <a:endParaRPr lang="en-IN" sz="2200" dirty="0" smtClean="0"/>
          </a:p>
          <a:p>
            <a:r>
              <a:rPr lang="en-IN" sz="2200" dirty="0" smtClean="0"/>
              <a:t>Let's </a:t>
            </a:r>
            <a:r>
              <a:rPr lang="en-IN" sz="2200" dirty="0"/>
              <a:t>see an example,</a:t>
            </a:r>
          </a:p>
          <a:p>
            <a:r>
              <a:rPr lang="en-IN" sz="2200" b="1" dirty="0"/>
              <a:t>// declare jagged </a:t>
            </a:r>
            <a:r>
              <a:rPr lang="en-IN" sz="2200" b="1" dirty="0" err="1"/>
              <a:t>arrayint</a:t>
            </a:r>
            <a:r>
              <a:rPr lang="en-IN" sz="2200" b="1" dirty="0"/>
              <a:t>[ ][ ] </a:t>
            </a:r>
            <a:r>
              <a:rPr lang="en-IN" sz="2200" b="1" dirty="0" err="1"/>
              <a:t>jaggedArray</a:t>
            </a:r>
            <a:r>
              <a:rPr lang="en-IN" sz="2200" b="1" dirty="0"/>
              <a:t> = new </a:t>
            </a:r>
            <a:r>
              <a:rPr lang="en-IN" sz="2200" b="1" dirty="0" err="1"/>
              <a:t>int</a:t>
            </a:r>
            <a:r>
              <a:rPr lang="en-IN" sz="2200" b="1" dirty="0"/>
              <a:t>[2][ ];</a:t>
            </a:r>
            <a:endParaRPr lang="en-IN" sz="2200" b="1" dirty="0" smtClean="0">
              <a:effectLst/>
            </a:endParaRPr>
          </a:p>
          <a:p>
            <a:r>
              <a:rPr lang="en-IN" sz="2200" dirty="0"/>
              <a:t>Here,</a:t>
            </a:r>
          </a:p>
          <a:p>
            <a:pPr lvl="0"/>
            <a:r>
              <a:rPr lang="en-IN" sz="2200" dirty="0" err="1"/>
              <a:t>int</a:t>
            </a:r>
            <a:r>
              <a:rPr lang="en-IN" sz="2200" dirty="0"/>
              <a:t> - data type of the array</a:t>
            </a:r>
          </a:p>
          <a:p>
            <a:pPr lvl="0"/>
            <a:r>
              <a:rPr lang="en-IN" sz="2200" dirty="0"/>
              <a:t>[][] - represents jagged array</a:t>
            </a:r>
          </a:p>
          <a:p>
            <a:pPr lvl="0"/>
            <a:r>
              <a:rPr lang="en-IN" sz="2200" dirty="0" err="1"/>
              <a:t>jaggedArray</a:t>
            </a:r>
            <a:r>
              <a:rPr lang="en-IN" sz="2200" dirty="0"/>
              <a:t> - name of the jagged </a:t>
            </a:r>
            <a:r>
              <a:rPr lang="en-IN" sz="2200" dirty="0" smtClean="0"/>
              <a:t>array</a:t>
            </a:r>
          </a:p>
          <a:p>
            <a:pPr lvl="0"/>
            <a:r>
              <a:rPr lang="en-IN" sz="2200" dirty="0" smtClean="0"/>
              <a:t>[</a:t>
            </a:r>
            <a:r>
              <a:rPr lang="en-IN" sz="2200" dirty="0"/>
              <a:t>2][] - represents the number of elements (arrays) inside the jagged array</a:t>
            </a:r>
          </a:p>
          <a:p>
            <a:r>
              <a:rPr lang="en-IN" sz="2200" dirty="0"/>
              <a:t>Since we know each element of a jagged array is also an array, we can set the size of the individual array. </a:t>
            </a:r>
            <a:r>
              <a:rPr lang="en-IN" sz="2200" b="1" dirty="0"/>
              <a:t>For example,</a:t>
            </a:r>
          </a:p>
          <a:p>
            <a:r>
              <a:rPr lang="en-IN" sz="2200" b="1" dirty="0"/>
              <a:t>// set size of the first array as 3</a:t>
            </a:r>
            <a:endParaRPr lang="en-IN" sz="2200" b="1" dirty="0" smtClean="0">
              <a:effectLst/>
            </a:endParaRPr>
          </a:p>
          <a:p>
            <a:endParaRPr lang="en-I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6004" y="5733256"/>
            <a:ext cx="4608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jaggedArray</a:t>
            </a:r>
            <a:r>
              <a:rPr lang="en-IN" sz="2200" b="1" dirty="0"/>
              <a:t>[0] = new </a:t>
            </a:r>
            <a:r>
              <a:rPr lang="en-IN" sz="2200" b="1" dirty="0" err="1"/>
              <a:t>int</a:t>
            </a:r>
            <a:r>
              <a:rPr lang="en-IN" sz="2200" b="1" dirty="0"/>
              <a:t>[3]; </a:t>
            </a:r>
            <a:endParaRPr lang="en-IN" sz="2200" b="1" dirty="0" smtClean="0"/>
          </a:p>
          <a:p>
            <a:r>
              <a:rPr lang="en-IN" sz="2200" b="1" dirty="0" smtClean="0"/>
              <a:t>// </a:t>
            </a:r>
            <a:r>
              <a:rPr lang="en-IN" sz="2200" b="1" dirty="0"/>
              <a:t>set size of second array as </a:t>
            </a:r>
            <a:r>
              <a:rPr lang="en-IN" sz="2200" b="1" dirty="0" smtClean="0"/>
              <a:t>2</a:t>
            </a:r>
          </a:p>
          <a:p>
            <a:r>
              <a:rPr lang="en-IN" sz="2200" b="1" dirty="0" err="1" smtClean="0"/>
              <a:t>jaggedArray</a:t>
            </a:r>
            <a:r>
              <a:rPr lang="en-IN" sz="2200" b="1" dirty="0" smtClean="0"/>
              <a:t>[1</a:t>
            </a:r>
            <a:r>
              <a:rPr lang="en-IN" sz="2200" b="1" dirty="0"/>
              <a:t>] = new </a:t>
            </a:r>
            <a:r>
              <a:rPr lang="en-IN" sz="2200" b="1" dirty="0" err="1"/>
              <a:t>int</a:t>
            </a:r>
            <a:r>
              <a:rPr lang="en-IN" sz="2200" b="1" dirty="0"/>
              <a:t>[2];</a:t>
            </a:r>
            <a:endParaRPr lang="en-IN" sz="2200" b="1" dirty="0" smtClean="0">
              <a:effectLst/>
            </a:endParaRP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-27384"/>
            <a:ext cx="90364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Initializing Jagged Array</a:t>
            </a:r>
          </a:p>
          <a:p>
            <a:r>
              <a:rPr lang="en-IN" sz="2200" dirty="0"/>
              <a:t>There are different ways to initialize a jagged array. For example,</a:t>
            </a:r>
          </a:p>
          <a:p>
            <a:r>
              <a:rPr lang="en-IN" sz="2200" b="1" dirty="0"/>
              <a:t>1. Using the index number</a:t>
            </a:r>
            <a:endParaRPr lang="en-IN" sz="2200" dirty="0"/>
          </a:p>
          <a:p>
            <a:r>
              <a:rPr lang="en-IN" sz="2200" dirty="0"/>
              <a:t>Once we declare a jagged array, we can use the index number to initialize it. For example,</a:t>
            </a:r>
          </a:p>
          <a:p>
            <a:r>
              <a:rPr lang="en-IN" sz="2200" dirty="0"/>
              <a:t>// initialize the first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[0</a:t>
            </a:r>
            <a:r>
              <a:rPr lang="en-IN" sz="2200" dirty="0"/>
              <a:t>][0] = 1</a:t>
            </a:r>
            <a:r>
              <a:rPr lang="en-IN" sz="2200" dirty="0" smtClean="0"/>
              <a:t>;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[0</a:t>
            </a:r>
            <a:r>
              <a:rPr lang="en-IN" sz="2200" dirty="0"/>
              <a:t>][1] = 3</a:t>
            </a:r>
            <a:r>
              <a:rPr lang="en-IN" sz="2200" dirty="0" smtClean="0"/>
              <a:t>;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[0</a:t>
            </a:r>
            <a:r>
              <a:rPr lang="en-IN" sz="2200" dirty="0"/>
              <a:t>][2] = 5; </a:t>
            </a:r>
            <a:endParaRPr lang="en-IN" sz="2200" dirty="0" smtClean="0"/>
          </a:p>
          <a:p>
            <a:r>
              <a:rPr lang="en-IN" sz="2200" dirty="0" smtClean="0"/>
              <a:t>// </a:t>
            </a:r>
            <a:r>
              <a:rPr lang="en-IN" sz="2200" dirty="0"/>
              <a:t>initialize the second </a:t>
            </a:r>
            <a:r>
              <a:rPr lang="en-IN" sz="2200" dirty="0" smtClean="0"/>
              <a:t>array.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[1</a:t>
            </a:r>
            <a:r>
              <a:rPr lang="en-IN" sz="2200" dirty="0"/>
              <a:t>][0] = 2</a:t>
            </a:r>
            <a:r>
              <a:rPr lang="en-IN" sz="2200" dirty="0" smtClean="0"/>
              <a:t>;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[1</a:t>
            </a:r>
            <a:r>
              <a:rPr lang="en-IN" sz="2200" dirty="0"/>
              <a:t>][1] = 4;</a:t>
            </a:r>
            <a:endParaRPr lang="en-IN" sz="2200" dirty="0" smtClean="0">
              <a:effectLst/>
            </a:endParaRPr>
          </a:p>
          <a:p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365104"/>
            <a:ext cx="8928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Here,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index at the first square bracket represents the index of the jagged array element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index at the second square bracket represents the index of the element inside each element of the jagged array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2. Initialize without setting size of array elements</a:t>
            </a:r>
            <a:endParaRPr lang="en-IN" sz="2200" dirty="0"/>
          </a:p>
          <a:p>
            <a:r>
              <a:rPr lang="en-IN" sz="2200" dirty="0"/>
              <a:t>// declaring string jagged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int</a:t>
            </a:r>
            <a:r>
              <a:rPr lang="en-IN" sz="2200" dirty="0"/>
              <a:t>[ ][ ] </a:t>
            </a:r>
            <a:r>
              <a:rPr lang="en-IN" sz="2200" dirty="0" err="1"/>
              <a:t>jaggedArray</a:t>
            </a:r>
            <a:r>
              <a:rPr lang="en-IN" sz="2200" dirty="0"/>
              <a:t> = new </a:t>
            </a:r>
            <a:r>
              <a:rPr lang="en-IN" sz="2200" dirty="0" err="1"/>
              <a:t>int</a:t>
            </a:r>
            <a:r>
              <a:rPr lang="en-IN" sz="2200" dirty="0"/>
              <a:t>[2] [ ]; </a:t>
            </a:r>
            <a:endParaRPr lang="en-IN" sz="2200" dirty="0" smtClean="0"/>
          </a:p>
          <a:p>
            <a:r>
              <a:rPr lang="en-IN" sz="2200" dirty="0" smtClean="0"/>
              <a:t>// </a:t>
            </a:r>
            <a:r>
              <a:rPr lang="en-IN" sz="2200" dirty="0"/>
              <a:t>initialize each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[0</a:t>
            </a:r>
            <a:r>
              <a:rPr lang="en-IN" sz="2200" dirty="0"/>
              <a:t>] = new </a:t>
            </a:r>
            <a:r>
              <a:rPr lang="en-IN" sz="2200" dirty="0" err="1"/>
              <a:t>int</a:t>
            </a:r>
            <a:r>
              <a:rPr lang="en-IN" sz="2200" dirty="0"/>
              <a:t>[] {1, 3, 5</a:t>
            </a:r>
            <a:r>
              <a:rPr lang="en-IN" sz="2200" dirty="0" smtClean="0"/>
              <a:t>};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[1</a:t>
            </a:r>
            <a:r>
              <a:rPr lang="en-IN" sz="2200" dirty="0"/>
              <a:t>] = new </a:t>
            </a:r>
            <a:r>
              <a:rPr lang="en-IN" sz="2200" dirty="0" err="1"/>
              <a:t>int</a:t>
            </a:r>
            <a:r>
              <a:rPr lang="en-IN" sz="2200" dirty="0"/>
              <a:t>[] {2, 4};</a:t>
            </a:r>
            <a:endParaRPr lang="en-IN" sz="2200" dirty="0" smtClean="0">
              <a:effectLst/>
            </a:endParaRPr>
          </a:p>
          <a:p>
            <a:r>
              <a:rPr lang="en-IN" sz="2200" b="1" dirty="0"/>
              <a:t>3. Initialize while declaring Jagged Array</a:t>
            </a:r>
            <a:endParaRPr lang="en-IN" sz="2200" dirty="0"/>
          </a:p>
          <a:p>
            <a:r>
              <a:rPr lang="en-IN" sz="2200" dirty="0" err="1"/>
              <a:t>int</a:t>
            </a:r>
            <a:r>
              <a:rPr lang="en-IN" sz="2200" dirty="0"/>
              <a:t>[ ][ ] </a:t>
            </a:r>
            <a:r>
              <a:rPr lang="en-IN" sz="2200" dirty="0" err="1"/>
              <a:t>jaggedArray</a:t>
            </a:r>
            <a:r>
              <a:rPr lang="en-IN" sz="2200" dirty="0"/>
              <a:t> = {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new </a:t>
            </a:r>
            <a:r>
              <a:rPr lang="en-IN" sz="2200" dirty="0" err="1"/>
              <a:t>int</a:t>
            </a:r>
            <a:r>
              <a:rPr lang="en-IN" sz="2200" dirty="0"/>
              <a:t>[ ] {10, 20, 30},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new </a:t>
            </a:r>
            <a:r>
              <a:rPr lang="en-IN" sz="2200" dirty="0" err="1"/>
              <a:t>int</a:t>
            </a:r>
            <a:r>
              <a:rPr lang="en-IN" sz="2200" dirty="0"/>
              <a:t>[ ] {11, 22},   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new </a:t>
            </a:r>
            <a:r>
              <a:rPr lang="en-IN" sz="2200" dirty="0" err="1"/>
              <a:t>int</a:t>
            </a:r>
            <a:r>
              <a:rPr lang="en-IN" sz="2200" dirty="0"/>
              <a:t>[ ] {88, 99</a:t>
            </a:r>
            <a:r>
              <a:rPr lang="en-IN" sz="2200" dirty="0" smtClean="0"/>
              <a:t>}</a:t>
            </a:r>
          </a:p>
          <a:p>
            <a:r>
              <a:rPr lang="en-IN" sz="2200" dirty="0" smtClean="0"/>
              <a:t>};</a:t>
            </a:r>
            <a:endParaRPr lang="en-IN" sz="2200" dirty="0" smtClean="0">
              <a:effectLst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Accessing elements of a jagged array</a:t>
            </a:r>
          </a:p>
          <a:p>
            <a:r>
              <a:rPr lang="en-IN" sz="2200" dirty="0"/>
              <a:t>We can access the elements of the jagged array using the index number. </a:t>
            </a:r>
            <a:endParaRPr lang="en-IN" sz="2200" dirty="0" smtClean="0"/>
          </a:p>
          <a:p>
            <a:r>
              <a:rPr lang="en-IN" sz="2200" dirty="0" smtClean="0"/>
              <a:t>For </a:t>
            </a:r>
            <a:r>
              <a:rPr lang="en-IN" sz="2200" dirty="0"/>
              <a:t>example,</a:t>
            </a:r>
          </a:p>
          <a:p>
            <a:r>
              <a:rPr lang="en-IN" sz="2200" dirty="0"/>
              <a:t>// access first element of second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[1</a:t>
            </a:r>
            <a:r>
              <a:rPr lang="en-IN" sz="2200" dirty="0"/>
              <a:t>][0]; </a:t>
            </a:r>
            <a:endParaRPr lang="en-IN" sz="2200" dirty="0" smtClean="0"/>
          </a:p>
          <a:p>
            <a:r>
              <a:rPr lang="en-IN" sz="2200" dirty="0" smtClean="0"/>
              <a:t>// </a:t>
            </a:r>
            <a:r>
              <a:rPr lang="en-IN" sz="2200" dirty="0"/>
              <a:t>access second element of the second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[1</a:t>
            </a:r>
            <a:r>
              <a:rPr lang="en-IN" sz="2200" dirty="0"/>
              <a:t>][1]; </a:t>
            </a:r>
            <a:endParaRPr lang="en-IN" sz="2200" dirty="0" smtClean="0"/>
          </a:p>
          <a:p>
            <a:r>
              <a:rPr lang="en-IN" sz="2200" dirty="0" smtClean="0"/>
              <a:t>// </a:t>
            </a:r>
            <a:r>
              <a:rPr lang="en-IN" sz="2200" dirty="0"/>
              <a:t>access second element of the first </a:t>
            </a:r>
            <a:r>
              <a:rPr lang="en-IN" sz="2200" dirty="0" smtClean="0"/>
              <a:t>array</a:t>
            </a:r>
          </a:p>
          <a:p>
            <a:r>
              <a:rPr lang="en-IN" sz="2200" dirty="0" err="1" smtClean="0"/>
              <a:t>jaggedArray</a:t>
            </a:r>
            <a:r>
              <a:rPr lang="en-IN" sz="2200" dirty="0" smtClean="0"/>
              <a:t>[0</a:t>
            </a:r>
            <a:r>
              <a:rPr lang="en-IN" sz="2200" dirty="0"/>
              <a:t>][1];</a:t>
            </a:r>
            <a:endParaRPr lang="en-IN" sz="2200" dirty="0" smtClean="0">
              <a:effectLst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4416"/>
            <a:ext cx="889248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Example: C# Jagged Array</a:t>
            </a:r>
          </a:p>
          <a:p>
            <a:r>
              <a:rPr lang="en-IN" sz="2000" dirty="0"/>
              <a:t>using System; </a:t>
            </a:r>
            <a:endParaRPr lang="en-IN" sz="2000" dirty="0" smtClean="0"/>
          </a:p>
          <a:p>
            <a:r>
              <a:rPr lang="en-IN" sz="2000" dirty="0" smtClean="0"/>
              <a:t>namespace </a:t>
            </a:r>
            <a:r>
              <a:rPr lang="en-IN" sz="2000" dirty="0" err="1"/>
              <a:t>JaggedArray</a:t>
            </a:r>
            <a:r>
              <a:rPr lang="en-IN" sz="2000" dirty="0"/>
              <a:t> </a:t>
            </a:r>
            <a:endParaRPr lang="en-IN" sz="2000" dirty="0" smtClean="0"/>
          </a:p>
          <a:p>
            <a:r>
              <a:rPr lang="en-IN" sz="2000" dirty="0" smtClean="0"/>
              <a:t>{</a:t>
            </a:r>
          </a:p>
          <a:p>
            <a:r>
              <a:rPr lang="en-IN" sz="2000" dirty="0" smtClean="0"/>
              <a:t>  </a:t>
            </a:r>
            <a:r>
              <a:rPr lang="en-IN" sz="2000" dirty="0"/>
              <a:t>class Program </a:t>
            </a:r>
            <a:endParaRPr lang="en-IN" sz="2000" dirty="0" smtClean="0"/>
          </a:p>
          <a:p>
            <a:r>
              <a:rPr lang="en-IN" sz="2000" dirty="0" smtClean="0"/>
              <a:t>{   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static void Main(string[] </a:t>
            </a:r>
            <a:r>
              <a:rPr lang="en-IN" sz="2000" dirty="0" err="1"/>
              <a:t>args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{    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// create a jagged array   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err="1"/>
              <a:t>int</a:t>
            </a:r>
            <a:r>
              <a:rPr lang="en-IN" sz="2000" dirty="0"/>
              <a:t>[ ][ ] </a:t>
            </a:r>
            <a:r>
              <a:rPr lang="en-IN" sz="2000" dirty="0" err="1"/>
              <a:t>jaggedArray</a:t>
            </a:r>
            <a:r>
              <a:rPr lang="en-IN" sz="2000" dirty="0"/>
              <a:t> = {         new </a:t>
            </a:r>
            <a:r>
              <a:rPr lang="en-IN" sz="2000" dirty="0" err="1"/>
              <a:t>int</a:t>
            </a:r>
            <a:r>
              <a:rPr lang="en-IN" sz="2000" dirty="0"/>
              <a:t>[] {1, 3, 5},        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new </a:t>
            </a:r>
            <a:r>
              <a:rPr lang="en-IN" sz="2000" dirty="0" err="1"/>
              <a:t>int</a:t>
            </a:r>
            <a:r>
              <a:rPr lang="en-IN" sz="2000" dirty="0"/>
              <a:t>[] {2, 4},      };     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// </a:t>
            </a:r>
            <a:r>
              <a:rPr lang="en-IN" sz="2000" dirty="0"/>
              <a:t>print elements of jagged array   </a:t>
            </a:r>
          </a:p>
          <a:p>
            <a:r>
              <a:rPr lang="en-IN" sz="2000" dirty="0" smtClean="0"/>
              <a:t>  </a:t>
            </a:r>
          </a:p>
          <a:p>
            <a:r>
              <a:rPr lang="en-IN" sz="2000" dirty="0" err="1" smtClean="0"/>
              <a:t>Console.WriteLine</a:t>
            </a:r>
            <a:r>
              <a:rPr lang="en-IN" sz="2000" dirty="0"/>
              <a:t>("</a:t>
            </a:r>
            <a:r>
              <a:rPr lang="en-IN" sz="2000" dirty="0" err="1"/>
              <a:t>jaggedArray</a:t>
            </a:r>
            <a:r>
              <a:rPr lang="en-IN" sz="2000" dirty="0"/>
              <a:t>[1][0]: " + </a:t>
            </a:r>
            <a:r>
              <a:rPr lang="en-IN" sz="2000" dirty="0" err="1"/>
              <a:t>jaggedArray</a:t>
            </a:r>
            <a:r>
              <a:rPr lang="en-IN" sz="2000" dirty="0"/>
              <a:t>[1][0]);     </a:t>
            </a:r>
            <a:r>
              <a:rPr lang="en-IN" sz="2000" dirty="0" smtClean="0"/>
              <a:t>      </a:t>
            </a:r>
            <a:r>
              <a:rPr lang="en-IN" sz="2000" dirty="0" err="1" smtClean="0"/>
              <a:t>Console.WriteLine</a:t>
            </a:r>
            <a:r>
              <a:rPr lang="en-IN" sz="2000" dirty="0"/>
              <a:t>("</a:t>
            </a:r>
            <a:r>
              <a:rPr lang="en-IN" sz="2000" dirty="0" err="1"/>
              <a:t>jaggedArray</a:t>
            </a:r>
            <a:r>
              <a:rPr lang="en-IN" sz="2000" dirty="0"/>
              <a:t>[1][1]: </a:t>
            </a:r>
            <a:r>
              <a:rPr lang="en-IN" sz="2000" dirty="0" smtClean="0"/>
              <a:t>" + </a:t>
            </a:r>
            <a:r>
              <a:rPr lang="en-IN" sz="2000" dirty="0" err="1" smtClean="0"/>
              <a:t>jaggedArray</a:t>
            </a:r>
            <a:r>
              <a:rPr lang="en-IN" sz="2000" dirty="0" smtClean="0"/>
              <a:t>[1][1]); 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err="1" smtClean="0"/>
              <a:t>Console.WriteLine</a:t>
            </a:r>
            <a:r>
              <a:rPr lang="en-IN" sz="2000" dirty="0"/>
              <a:t>("</a:t>
            </a:r>
            <a:r>
              <a:rPr lang="en-IN" sz="2000" dirty="0" err="1"/>
              <a:t>jaggedArray</a:t>
            </a:r>
            <a:r>
              <a:rPr lang="en-IN" sz="2000" dirty="0"/>
              <a:t>[0][2]: " + </a:t>
            </a:r>
            <a:r>
              <a:rPr lang="en-IN" sz="2000" dirty="0" err="1"/>
              <a:t>jaggedArray</a:t>
            </a:r>
            <a:r>
              <a:rPr lang="en-IN" sz="2000" dirty="0"/>
              <a:t>[0][2]);  </a:t>
            </a:r>
            <a:endParaRPr lang="en-IN" sz="2000" dirty="0" smtClean="0"/>
          </a:p>
          <a:p>
            <a:r>
              <a:rPr lang="en-IN" sz="2000" dirty="0" smtClean="0"/>
              <a:t>    </a:t>
            </a:r>
            <a:r>
              <a:rPr lang="en-IN" sz="2000" dirty="0" err="1"/>
              <a:t>Console.ReadLine</a:t>
            </a:r>
            <a:r>
              <a:rPr lang="en-IN" sz="2000" dirty="0"/>
              <a:t>();  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}      }}</a:t>
            </a:r>
            <a:endParaRPr lang="en-IN" sz="2000" dirty="0" smtClean="0">
              <a:effectLst/>
            </a:endParaRPr>
          </a:p>
          <a:p>
            <a:r>
              <a:rPr lang="en-IN" sz="2000" b="1" dirty="0"/>
              <a:t>Output</a:t>
            </a:r>
            <a:endParaRPr lang="en-IN" sz="2000" dirty="0"/>
          </a:p>
          <a:p>
            <a:r>
              <a:rPr lang="en-IN" sz="2000" dirty="0" err="1"/>
              <a:t>jaggedArray</a:t>
            </a:r>
            <a:r>
              <a:rPr lang="en-IN" sz="2000" dirty="0"/>
              <a:t>[1][0]: 2jaggedArray[1][1]: 4jaggedArray[0][2]: 5</a:t>
            </a:r>
            <a:endParaRPr lang="en-IN" sz="2000" dirty="0" smtClean="0"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4969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Here, inside a jagged array,</a:t>
            </a:r>
          </a:p>
          <a:p>
            <a:pPr lvl="0"/>
            <a:r>
              <a:rPr lang="en-IN" sz="2200" dirty="0" err="1"/>
              <a:t>jaggedArray</a:t>
            </a:r>
            <a:r>
              <a:rPr lang="en-IN" sz="2200" dirty="0"/>
              <a:t>[1][0] - first element of the second array</a:t>
            </a:r>
          </a:p>
          <a:p>
            <a:pPr lvl="0"/>
            <a:r>
              <a:rPr lang="en-IN" sz="2200" dirty="0" err="1"/>
              <a:t>jaggedArray</a:t>
            </a:r>
            <a:r>
              <a:rPr lang="en-IN" sz="2200" dirty="0"/>
              <a:t>[1][1] - second element of the second array</a:t>
            </a:r>
          </a:p>
          <a:p>
            <a:pPr lvl="0"/>
            <a:r>
              <a:rPr lang="en-IN" sz="2200" dirty="0" err="1"/>
              <a:t>jaggedArray</a:t>
            </a:r>
            <a:r>
              <a:rPr lang="en-IN" sz="2200" dirty="0"/>
              <a:t>[0][2] - third element of the first array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8" y="-27384"/>
            <a:ext cx="896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Iterating through a jagged array</a:t>
            </a:r>
          </a:p>
          <a:p>
            <a:r>
              <a:rPr lang="en-IN" dirty="0"/>
              <a:t>In C#, we can use loops to iterate through each element of the jagged array.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</a:t>
            </a:r>
          </a:p>
          <a:p>
            <a:r>
              <a:rPr lang="en-IN" dirty="0"/>
              <a:t>using System;		</a:t>
            </a:r>
            <a:endParaRPr lang="en-IN" dirty="0" smtClean="0"/>
          </a:p>
          <a:p>
            <a:r>
              <a:rPr lang="en-IN" dirty="0" smtClean="0"/>
              <a:t>namespace </a:t>
            </a:r>
            <a:r>
              <a:rPr lang="en-IN" dirty="0" err="1"/>
              <a:t>JaggedArray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 </a:t>
            </a:r>
            <a:r>
              <a:rPr lang="en-IN" dirty="0"/>
              <a:t>class Program </a:t>
            </a:r>
            <a:endParaRPr lang="en-IN" dirty="0" smtClean="0"/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{</a:t>
            </a:r>
            <a:r>
              <a:rPr lang="en-IN" dirty="0"/>
              <a:t>       // declare a jagged array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/>
              <a:t>int</a:t>
            </a:r>
            <a:r>
              <a:rPr lang="en-IN" dirty="0"/>
              <a:t>[][] </a:t>
            </a:r>
            <a:r>
              <a:rPr lang="en-IN" dirty="0" err="1"/>
              <a:t>jaggedArray</a:t>
            </a:r>
            <a:r>
              <a:rPr lang="en-IN" dirty="0"/>
              <a:t> = new </a:t>
            </a:r>
            <a:r>
              <a:rPr lang="en-IN" dirty="0" err="1"/>
              <a:t>int</a:t>
            </a:r>
            <a:r>
              <a:rPr lang="en-IN" dirty="0"/>
              <a:t>[2][];       </a:t>
            </a:r>
            <a:endParaRPr lang="en-IN" dirty="0" smtClean="0"/>
          </a:p>
          <a:p>
            <a:r>
              <a:rPr lang="en-IN" dirty="0" smtClean="0"/>
              <a:t>// </a:t>
            </a:r>
            <a:r>
              <a:rPr lang="en-IN" dirty="0"/>
              <a:t>set size of Jagged Array Elements      </a:t>
            </a:r>
            <a:endParaRPr lang="en-IN" dirty="0" smtClean="0"/>
          </a:p>
          <a:p>
            <a:r>
              <a:rPr lang="en-IN" dirty="0" err="1" smtClean="0"/>
              <a:t>jaggedArray</a:t>
            </a:r>
            <a:r>
              <a:rPr lang="en-IN" dirty="0" smtClean="0"/>
              <a:t>[0</a:t>
            </a:r>
            <a:r>
              <a:rPr lang="en-IN" dirty="0"/>
              <a:t>] = new </a:t>
            </a:r>
            <a:r>
              <a:rPr lang="en-IN" dirty="0" err="1"/>
              <a:t>int</a:t>
            </a:r>
            <a:r>
              <a:rPr lang="en-IN" dirty="0"/>
              <a:t>[3];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/>
              <a:t>jaggedArray</a:t>
            </a:r>
            <a:r>
              <a:rPr lang="en-IN" dirty="0"/>
              <a:t>[1] = new </a:t>
            </a:r>
            <a:r>
              <a:rPr lang="en-IN" dirty="0" err="1"/>
              <a:t>int</a:t>
            </a:r>
            <a:r>
              <a:rPr lang="en-IN" dirty="0"/>
              <a:t>[2]; 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/>
              <a:t>// initialize the first array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jaggedArray</a:t>
            </a:r>
            <a:r>
              <a:rPr lang="en-IN" dirty="0"/>
              <a:t>[0][0] = 1;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jaggedArray</a:t>
            </a:r>
            <a:r>
              <a:rPr lang="en-IN" dirty="0"/>
              <a:t>[0][1] = 3;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jaggedArray</a:t>
            </a:r>
            <a:r>
              <a:rPr lang="en-IN" dirty="0"/>
              <a:t>[0][2] = 5;       </a:t>
            </a:r>
            <a:endParaRPr lang="en-IN" dirty="0" smtClean="0"/>
          </a:p>
          <a:p>
            <a:r>
              <a:rPr lang="en-IN" dirty="0" smtClean="0"/>
              <a:t>// </a:t>
            </a:r>
            <a:r>
              <a:rPr lang="en-IN" dirty="0"/>
              <a:t>initialize the second array  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/>
              <a:t>jaggedArray</a:t>
            </a:r>
            <a:r>
              <a:rPr lang="en-IN" dirty="0"/>
              <a:t>[1][0] = 2;   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 err="1"/>
              <a:t>jaggedArray</a:t>
            </a:r>
            <a:r>
              <a:rPr lang="en-IN" dirty="0"/>
              <a:t>[1][1] = 2;      	 </a:t>
            </a:r>
            <a:endParaRPr lang="en-IN" dirty="0" smtClean="0"/>
          </a:p>
          <a:p>
            <a:r>
              <a:rPr lang="en-IN" dirty="0" smtClean="0"/>
              <a:t>      </a:t>
            </a:r>
            <a:r>
              <a:rPr lang="en-IN" dirty="0"/>
              <a:t>// outer for loop  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jaggedArray.Length</a:t>
            </a:r>
            <a:r>
              <a:rPr lang="en-IN" dirty="0"/>
              <a:t>; i++) </a:t>
            </a:r>
            <a:endParaRPr lang="en-IN" dirty="0" smtClean="0"/>
          </a:p>
          <a:p>
            <a:r>
              <a:rPr lang="en-IN" dirty="0" smtClean="0"/>
              <a:t>{</a:t>
            </a:r>
            <a:r>
              <a:rPr lang="en-IN" dirty="0"/>
              <a:t>         </a:t>
            </a:r>
            <a:endParaRPr lang="en-IN" dirty="0" smtClean="0"/>
          </a:p>
          <a:p>
            <a:r>
              <a:rPr lang="en-IN" dirty="0" err="1" smtClean="0"/>
              <a:t>Console.Write</a:t>
            </a:r>
            <a:r>
              <a:rPr lang="en-IN" dirty="0"/>
              <a:t>("Element "+ i +": ");       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// inner for loop     </a:t>
            </a:r>
          </a:p>
          <a:p>
            <a:r>
              <a:rPr lang="en-IN" dirty="0" smtClean="0"/>
              <a:t>   for (</a:t>
            </a:r>
            <a:r>
              <a:rPr lang="en-IN" dirty="0" err="1" smtClean="0"/>
              <a:t>int</a:t>
            </a:r>
            <a:r>
              <a:rPr lang="en-IN" dirty="0" smtClean="0"/>
              <a:t> j = 0; j &lt; </a:t>
            </a:r>
            <a:r>
              <a:rPr lang="en-IN" dirty="0" err="1" smtClean="0"/>
              <a:t>jaggedArray</a:t>
            </a:r>
            <a:r>
              <a:rPr lang="en-IN" dirty="0" smtClean="0"/>
              <a:t>[i].Length; j++) </a:t>
            </a:r>
          </a:p>
          <a:p>
            <a:r>
              <a:rPr lang="en-IN" dirty="0" smtClean="0"/>
              <a:t>{  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Console.Write</a:t>
            </a:r>
            <a:r>
              <a:rPr lang="en-IN" dirty="0" smtClean="0"/>
              <a:t>(</a:t>
            </a:r>
            <a:r>
              <a:rPr lang="en-IN" dirty="0" err="1" smtClean="0"/>
              <a:t>jaggedArray</a:t>
            </a:r>
            <a:r>
              <a:rPr lang="en-IN" dirty="0" smtClean="0"/>
              <a:t>[i][j] + " ");      </a:t>
            </a:r>
          </a:p>
          <a:p>
            <a:r>
              <a:rPr lang="en-IN" dirty="0" smtClean="0"/>
              <a:t>   }      </a:t>
            </a:r>
          </a:p>
          <a:p>
            <a:r>
              <a:rPr lang="en-IN" dirty="0" err="1" smtClean="0"/>
              <a:t>Console.WriteLine</a:t>
            </a:r>
            <a:r>
              <a:rPr lang="en-IN" dirty="0" smtClean="0"/>
              <a:t>();   </a:t>
            </a:r>
          </a:p>
          <a:p>
            <a:r>
              <a:rPr lang="en-IN" dirty="0" smtClean="0"/>
              <a:t>   }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Console.ReadLine</a:t>
            </a:r>
            <a:r>
              <a:rPr lang="en-IN" dirty="0" smtClean="0"/>
              <a:t>();    }   }}</a:t>
            </a:r>
            <a:endParaRPr lang="en-IN" dirty="0" smtClean="0">
              <a:effectLst/>
            </a:endParaRPr>
          </a:p>
          <a:p>
            <a:r>
              <a:rPr lang="en-IN" b="1" dirty="0" smtClean="0"/>
              <a:t>Output</a:t>
            </a:r>
          </a:p>
          <a:p>
            <a:r>
              <a:rPr lang="en-IN" b="1" dirty="0" smtClean="0"/>
              <a:t>Element 0: 1 3 5Element 1: 2 2</a:t>
            </a:r>
            <a:endParaRPr lang="en-IN" b="1" dirty="0" smtClean="0">
              <a:effectLst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-27384"/>
            <a:ext cx="892899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In the above example, we have used a </a:t>
            </a:r>
            <a:r>
              <a:rPr lang="en-IN" sz="2200" u="sng" dirty="0">
                <a:hlinkClick r:id="rId2"/>
              </a:rPr>
              <a:t>nested for loop</a:t>
            </a:r>
            <a:r>
              <a:rPr lang="en-IN" sz="2200" dirty="0"/>
              <a:t> to iterate through the jagged array. Here,</a:t>
            </a:r>
          </a:p>
          <a:p>
            <a:r>
              <a:rPr lang="en-IN" sz="2200" b="1" dirty="0"/>
              <a:t>1. Outer for loop</a:t>
            </a:r>
            <a:endParaRPr lang="en-IN" sz="2200" dirty="0"/>
          </a:p>
          <a:p>
            <a:pPr lvl="0"/>
            <a:r>
              <a:rPr lang="en-IN" sz="2200" dirty="0"/>
              <a:t>to access the elements (arrays) of the jagged array</a:t>
            </a:r>
          </a:p>
          <a:p>
            <a:pPr lvl="0"/>
            <a:r>
              <a:rPr lang="en-IN" sz="2200" dirty="0" err="1"/>
              <a:t>jaggedArray.Length</a:t>
            </a:r>
            <a:r>
              <a:rPr lang="en-IN" sz="2200" dirty="0"/>
              <a:t> - gives the size of jagged array</a:t>
            </a:r>
          </a:p>
          <a:p>
            <a:r>
              <a:rPr lang="en-IN" sz="2200" b="1" dirty="0"/>
              <a:t>2. Inner for loop	</a:t>
            </a:r>
            <a:endParaRPr lang="en-IN" sz="2200" dirty="0"/>
          </a:p>
          <a:p>
            <a:pPr lvl="0"/>
            <a:r>
              <a:rPr lang="en-IN" sz="2200" dirty="0"/>
              <a:t>to access the elements of the individual array inside the jagged array.</a:t>
            </a:r>
          </a:p>
          <a:p>
            <a:pPr lvl="0"/>
            <a:r>
              <a:rPr lang="en-IN" sz="2200" dirty="0" err="1"/>
              <a:t>jaggedArray</a:t>
            </a:r>
            <a:r>
              <a:rPr lang="en-IN" sz="2200" dirty="0"/>
              <a:t>[i].Length - gives the size of elements of the </a:t>
            </a:r>
            <a:r>
              <a:rPr lang="en-IN" sz="2200" dirty="0" err="1"/>
              <a:t>ith</a:t>
            </a:r>
            <a:r>
              <a:rPr lang="en-IN" sz="2200" dirty="0"/>
              <a:t> array inside the jagged array</a:t>
            </a:r>
          </a:p>
          <a:p>
            <a:r>
              <a:rPr lang="en-IN" sz="2200" b="1" dirty="0"/>
              <a:t>Jagged Array with Multidimensional Array</a:t>
            </a:r>
          </a:p>
          <a:p>
            <a:r>
              <a:rPr lang="en-IN" sz="2200" dirty="0"/>
              <a:t>In C#, we can also use multidimensional arrays as Jagged Array Elements. </a:t>
            </a:r>
            <a:endParaRPr lang="en-IN" sz="2200" dirty="0" smtClean="0"/>
          </a:p>
          <a:p>
            <a:r>
              <a:rPr lang="en-IN" sz="2200" b="1" dirty="0" smtClean="0"/>
              <a:t>For </a:t>
            </a:r>
            <a:r>
              <a:rPr lang="en-IN" sz="2200" b="1" dirty="0"/>
              <a:t>example,</a:t>
            </a:r>
          </a:p>
          <a:p>
            <a:r>
              <a:rPr lang="en-IN" sz="2200" b="1" dirty="0" err="1"/>
              <a:t>int</a:t>
            </a:r>
            <a:r>
              <a:rPr lang="en-IN" sz="2200" b="1" dirty="0"/>
              <a:t>[ ][ , ] </a:t>
            </a:r>
            <a:r>
              <a:rPr lang="en-IN" sz="2200" b="1" dirty="0" err="1"/>
              <a:t>jaggedArrayTwoD</a:t>
            </a:r>
            <a:r>
              <a:rPr lang="en-IN" sz="2200" b="1" dirty="0"/>
              <a:t> = new </a:t>
            </a:r>
            <a:r>
              <a:rPr lang="en-IN" sz="2200" b="1" dirty="0" err="1"/>
              <a:t>int</a:t>
            </a:r>
            <a:r>
              <a:rPr lang="en-IN" sz="2200" b="1" dirty="0"/>
              <a:t>[2][ , ] {    </a:t>
            </a:r>
            <a:endParaRPr lang="en-IN" sz="2200" b="1" dirty="0" smtClean="0"/>
          </a:p>
          <a:p>
            <a:r>
              <a:rPr lang="en-IN" sz="2200" b="1" dirty="0"/>
              <a:t>	new </a:t>
            </a:r>
            <a:r>
              <a:rPr lang="en-IN" sz="2200" b="1" dirty="0" err="1"/>
              <a:t>int</a:t>
            </a:r>
            <a:r>
              <a:rPr lang="en-IN" sz="2200" b="1" dirty="0"/>
              <a:t>[,] { {1, 8}, {6, 7} },    	</a:t>
            </a:r>
            <a:endParaRPr lang="en-IN" sz="2200" b="1" dirty="0" smtClean="0"/>
          </a:p>
          <a:p>
            <a:r>
              <a:rPr lang="en-IN" sz="2200" b="1" dirty="0" smtClean="0"/>
              <a:t>              new </a:t>
            </a:r>
            <a:r>
              <a:rPr lang="en-IN" sz="2200" b="1" dirty="0" err="1"/>
              <a:t>int</a:t>
            </a:r>
            <a:r>
              <a:rPr lang="en-IN" sz="2200" b="1" dirty="0"/>
              <a:t>[,] { {0, 3}, {5, 6}, {9, 10} </a:t>
            </a:r>
            <a:r>
              <a:rPr lang="en-IN" sz="2200" b="1" dirty="0" smtClean="0"/>
              <a:t>}</a:t>
            </a:r>
          </a:p>
          <a:p>
            <a:r>
              <a:rPr lang="en-IN" sz="2200" b="1" dirty="0" smtClean="0"/>
              <a:t>};</a:t>
            </a:r>
            <a:endParaRPr lang="en-IN" sz="2200" b="1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Here, each element of the jagged array is a multidimensional array: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new </a:t>
            </a:r>
            <a:r>
              <a:rPr lang="en-IN" sz="2200" dirty="0" err="1"/>
              <a:t>int</a:t>
            </a:r>
            <a:r>
              <a:rPr lang="en-IN" sz="2200" dirty="0"/>
              <a:t>[,] { {1, 8}, {6, 7} } - 2D array with 2 elements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new </a:t>
            </a:r>
            <a:r>
              <a:rPr lang="en-IN" sz="2200" dirty="0" err="1"/>
              <a:t>int</a:t>
            </a:r>
            <a:r>
              <a:rPr lang="en-IN" sz="2200" dirty="0"/>
              <a:t>[ , ] { {0, 3}, {5, 6}, {9, 10} } - 2D array with 3 elements</a:t>
            </a:r>
          </a:p>
          <a:p>
            <a:endParaRPr lang="en-IN" sz="2200" dirty="0"/>
          </a:p>
          <a:p>
            <a:r>
              <a:rPr lang="en-IN" sz="2200" dirty="0"/>
              <a:t> 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24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391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4</cp:revision>
  <dcterms:created xsi:type="dcterms:W3CDTF">2023-09-01T02:01:33Z</dcterms:created>
  <dcterms:modified xsi:type="dcterms:W3CDTF">2023-09-01T02:38:26Z</dcterms:modified>
</cp:coreProperties>
</file>