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AFFE-1859-4D23-9EA1-CFA4C98301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4C0-A237-4359-9B42-61A4D43D4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0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AFFE-1859-4D23-9EA1-CFA4C98301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4C0-A237-4359-9B42-61A4D43D4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7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AFFE-1859-4D23-9EA1-CFA4C98301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4C0-A237-4359-9B42-61A4D43D4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9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AFFE-1859-4D23-9EA1-CFA4C98301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4C0-A237-4359-9B42-61A4D43D4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91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AFFE-1859-4D23-9EA1-CFA4C98301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4C0-A237-4359-9B42-61A4D43D4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16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AFFE-1859-4D23-9EA1-CFA4C98301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4C0-A237-4359-9B42-61A4D43D4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70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AFFE-1859-4D23-9EA1-CFA4C98301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4C0-A237-4359-9B42-61A4D43D4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AFFE-1859-4D23-9EA1-CFA4C98301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4C0-A237-4359-9B42-61A4D43D4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6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AFFE-1859-4D23-9EA1-CFA4C98301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4C0-A237-4359-9B42-61A4D43D4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23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AFFE-1859-4D23-9EA1-CFA4C98301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4C0-A237-4359-9B42-61A4D43D4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6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AFFE-1859-4D23-9EA1-CFA4C98301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4C0-A237-4359-9B42-61A4D43D4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1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AFFE-1859-4D23-9EA1-CFA4C98301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14C0-A237-4359-9B42-61A4D43D4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47667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Asp.net &amp;c#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55679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Namespaces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0317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44624"/>
            <a:ext cx="87849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C# Namespaces</a:t>
            </a:r>
          </a:p>
          <a:p>
            <a:pPr algn="just"/>
            <a:r>
              <a:rPr lang="en-IN" sz="2200" dirty="0"/>
              <a:t>Namespaces in C# are used to organize too many classes so that it can be easy to handle the application.</a:t>
            </a:r>
          </a:p>
          <a:p>
            <a:pPr algn="just"/>
            <a:r>
              <a:rPr lang="en-IN" sz="2200" dirty="0"/>
              <a:t>In a simple C# program, we use </a:t>
            </a:r>
            <a:r>
              <a:rPr lang="en-IN" sz="2200" dirty="0" err="1"/>
              <a:t>System.Console</a:t>
            </a:r>
            <a:r>
              <a:rPr lang="en-IN" sz="2200" dirty="0"/>
              <a:t> where System is the namespace and Console is the class. To access the class of a namespace, we need to use </a:t>
            </a:r>
            <a:r>
              <a:rPr lang="en-IN" sz="2200" dirty="0" err="1"/>
              <a:t>namespacename.classname</a:t>
            </a:r>
            <a:r>
              <a:rPr lang="en-IN" sz="2200" dirty="0"/>
              <a:t>. We can use </a:t>
            </a:r>
            <a:r>
              <a:rPr lang="en-IN" sz="2200" b="1" dirty="0"/>
              <a:t>using</a:t>
            </a:r>
            <a:r>
              <a:rPr lang="en-IN" sz="2200" dirty="0"/>
              <a:t> keyword so that we don't have to use complete name all the time.</a:t>
            </a:r>
          </a:p>
          <a:p>
            <a:pPr algn="just"/>
            <a:r>
              <a:rPr lang="en-IN" sz="2200" dirty="0"/>
              <a:t>In C#, global namespace is the root namespace. The global::System will always refer to the namespace "System" of </a:t>
            </a:r>
            <a:r>
              <a:rPr lang="en-IN" sz="2200" dirty="0" err="1"/>
              <a:t>.Net</a:t>
            </a:r>
            <a:r>
              <a:rPr lang="en-IN" sz="2200" dirty="0"/>
              <a:t> Framework.</a:t>
            </a:r>
          </a:p>
        </p:txBody>
      </p:sp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80040"/>
            <a:ext cx="871296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C# namespace example</a:t>
            </a:r>
          </a:p>
          <a:p>
            <a:r>
              <a:rPr lang="en-IN" sz="2200" dirty="0"/>
              <a:t>Let's see a simple example of namespace which contains one class "Program".</a:t>
            </a:r>
          </a:p>
          <a:p>
            <a:pPr lvl="0"/>
            <a:r>
              <a:rPr lang="en-IN" sz="2200" b="1" dirty="0"/>
              <a:t>using</a:t>
            </a:r>
            <a:r>
              <a:rPr lang="en-IN" sz="2200" dirty="0"/>
              <a:t> System;  </a:t>
            </a:r>
          </a:p>
          <a:p>
            <a:pPr lvl="0"/>
            <a:r>
              <a:rPr lang="en-IN" sz="2200" b="1" dirty="0"/>
              <a:t>namespace</a:t>
            </a:r>
            <a:r>
              <a:rPr lang="en-IN" sz="2200" dirty="0"/>
              <a:t> ConsoleApplication1  </a:t>
            </a:r>
          </a:p>
          <a:p>
            <a:pPr lvl="0"/>
            <a:r>
              <a:rPr lang="en-IN" sz="2200" dirty="0"/>
              <a:t>{  </a:t>
            </a:r>
          </a:p>
          <a:p>
            <a:pPr lvl="0"/>
            <a:r>
              <a:rPr lang="en-IN" sz="2200" dirty="0"/>
              <a:t>    </a:t>
            </a:r>
            <a:r>
              <a:rPr lang="en-IN" sz="2200" b="1" dirty="0"/>
              <a:t>class</a:t>
            </a:r>
            <a:r>
              <a:rPr lang="en-IN" sz="2200" dirty="0"/>
              <a:t> Program  </a:t>
            </a:r>
          </a:p>
          <a:p>
            <a:pPr lvl="0"/>
            <a:r>
              <a:rPr lang="en-IN" sz="2200" dirty="0"/>
              <a:t>    {  </a:t>
            </a:r>
          </a:p>
          <a:p>
            <a:pPr lvl="0"/>
            <a:r>
              <a:rPr lang="en-IN" sz="2200" dirty="0"/>
              <a:t>        </a:t>
            </a:r>
            <a:r>
              <a:rPr lang="en-IN" sz="2200" b="1" dirty="0"/>
              <a:t>static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Main(</a:t>
            </a:r>
            <a:r>
              <a:rPr lang="en-IN" sz="2200" b="1" dirty="0"/>
              <a:t>string</a:t>
            </a:r>
            <a:r>
              <a:rPr lang="en-IN" sz="2200" dirty="0"/>
              <a:t>[] </a:t>
            </a:r>
            <a:r>
              <a:rPr lang="en-IN" sz="2200" dirty="0" err="1"/>
              <a:t>args</a:t>
            </a:r>
            <a:r>
              <a:rPr lang="en-IN" sz="2200" dirty="0"/>
              <a:t>)  </a:t>
            </a:r>
          </a:p>
          <a:p>
            <a:pPr lvl="0"/>
            <a:r>
              <a:rPr lang="en-IN" sz="2200" dirty="0"/>
              <a:t>        {  </a:t>
            </a:r>
          </a:p>
          <a:p>
            <a:pPr lvl="0"/>
            <a:r>
              <a:rPr lang="en-IN" sz="2200" dirty="0"/>
              <a:t>            </a:t>
            </a:r>
            <a:r>
              <a:rPr lang="en-IN" sz="2200" dirty="0" err="1"/>
              <a:t>Console.WriteLine</a:t>
            </a:r>
            <a:r>
              <a:rPr lang="en-IN" sz="2200" dirty="0"/>
              <a:t>("Hello Namespace!");  </a:t>
            </a:r>
          </a:p>
          <a:p>
            <a:pPr lvl="0"/>
            <a:r>
              <a:rPr lang="en-IN" sz="2200" dirty="0"/>
              <a:t>        }  </a:t>
            </a:r>
          </a:p>
          <a:p>
            <a:pPr lvl="0"/>
            <a:r>
              <a:rPr lang="en-IN" sz="2200" dirty="0"/>
              <a:t>    }  </a:t>
            </a:r>
          </a:p>
          <a:p>
            <a:pPr lvl="0"/>
            <a:r>
              <a:rPr lang="en-IN" sz="2200" dirty="0"/>
              <a:t>}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8184" y="220486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b="1" dirty="0"/>
              <a:t>Hello Namespace!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512" y="-46548"/>
            <a:ext cx="8964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C# namespace example: by fully qualified 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66209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Let's see another example of namespace in C# where one namespace program accesses another namespace program.</a:t>
            </a:r>
          </a:p>
          <a:p>
            <a:pPr lvl="0"/>
            <a:r>
              <a:rPr lang="en-IN" sz="2200" b="1" dirty="0"/>
              <a:t>using</a:t>
            </a:r>
            <a:r>
              <a:rPr lang="en-IN" sz="2200" dirty="0"/>
              <a:t> System;  </a:t>
            </a:r>
          </a:p>
          <a:p>
            <a:pPr lvl="0"/>
            <a:r>
              <a:rPr lang="en-IN" sz="2200" b="1" dirty="0"/>
              <a:t>namespace</a:t>
            </a:r>
            <a:r>
              <a:rPr lang="en-IN" sz="2200" dirty="0"/>
              <a:t> First {  </a:t>
            </a:r>
          </a:p>
          <a:p>
            <a:pPr lvl="0"/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class</a:t>
            </a:r>
            <a:r>
              <a:rPr lang="en-IN" sz="2200" dirty="0"/>
              <a:t> Hello  </a:t>
            </a:r>
          </a:p>
          <a:p>
            <a:pPr lvl="0"/>
            <a:r>
              <a:rPr lang="en-IN" sz="2200" dirty="0"/>
              <a:t>{  </a:t>
            </a:r>
          </a:p>
          <a:p>
            <a:pPr lvl="0"/>
            <a:r>
              <a:rPr lang="en-IN" sz="2200" dirty="0"/>
              <a:t>    </a:t>
            </a: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</a:t>
            </a:r>
            <a:r>
              <a:rPr lang="en-IN" sz="2200" dirty="0" err="1"/>
              <a:t>sayHello</a:t>
            </a:r>
            <a:r>
              <a:rPr lang="en-IN" sz="2200" dirty="0"/>
              <a:t>() { </a:t>
            </a:r>
            <a:r>
              <a:rPr lang="en-IN" sz="2200" dirty="0" err="1"/>
              <a:t>Console.WriteLine</a:t>
            </a:r>
            <a:r>
              <a:rPr lang="en-IN" sz="2200" dirty="0"/>
              <a:t>("Hello First Namespace"); }  </a:t>
            </a:r>
            <a:r>
              <a:rPr lang="en-IN" sz="2200" dirty="0" smtClean="0"/>
              <a:t>}</a:t>
            </a:r>
            <a:r>
              <a:rPr lang="en-IN" sz="2200" dirty="0"/>
              <a:t>  </a:t>
            </a:r>
            <a:r>
              <a:rPr lang="en-IN" sz="2200" dirty="0" smtClean="0"/>
              <a:t>}</a:t>
            </a:r>
            <a:r>
              <a:rPr lang="en-IN" sz="2200" dirty="0"/>
              <a:t>  </a:t>
            </a:r>
          </a:p>
          <a:p>
            <a:pPr lvl="0"/>
            <a:r>
              <a:rPr lang="en-IN" sz="2200" b="1" dirty="0"/>
              <a:t>namespace</a:t>
            </a:r>
            <a:r>
              <a:rPr lang="en-IN" sz="2200" dirty="0"/>
              <a:t> Second  </a:t>
            </a:r>
          </a:p>
          <a:p>
            <a:pPr lvl="0"/>
            <a:r>
              <a:rPr lang="en-IN" sz="2200" dirty="0"/>
              <a:t>{  </a:t>
            </a:r>
            <a:r>
              <a:rPr lang="en-IN" sz="2200" b="1" dirty="0" smtClean="0"/>
              <a:t>public</a:t>
            </a:r>
            <a:r>
              <a:rPr lang="en-IN" sz="2200" dirty="0"/>
              <a:t> </a:t>
            </a:r>
            <a:r>
              <a:rPr lang="en-IN" sz="2200" b="1" dirty="0"/>
              <a:t>class</a:t>
            </a:r>
            <a:r>
              <a:rPr lang="en-IN" sz="2200" dirty="0"/>
              <a:t> Hello  </a:t>
            </a:r>
          </a:p>
          <a:p>
            <a:pPr lvl="0"/>
            <a:r>
              <a:rPr lang="en-IN" sz="2200" dirty="0"/>
              <a:t>    {  </a:t>
            </a:r>
            <a:r>
              <a:rPr lang="en-IN" sz="2200" b="1" dirty="0" smtClean="0"/>
              <a:t>public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</a:t>
            </a:r>
            <a:r>
              <a:rPr lang="en-IN" sz="2200" dirty="0" err="1"/>
              <a:t>sayHello</a:t>
            </a:r>
            <a:r>
              <a:rPr lang="en-IN" sz="2200" dirty="0"/>
              <a:t>() { </a:t>
            </a:r>
            <a:r>
              <a:rPr lang="en-IN" sz="2200" dirty="0" err="1"/>
              <a:t>Console.WriteLine</a:t>
            </a:r>
            <a:r>
              <a:rPr lang="en-IN" sz="2200" dirty="0"/>
              <a:t>("Hello Second Namespace"); }  </a:t>
            </a:r>
          </a:p>
          <a:p>
            <a:pPr lvl="0"/>
            <a:r>
              <a:rPr lang="en-IN" sz="2200" dirty="0"/>
              <a:t>    }  </a:t>
            </a:r>
            <a:r>
              <a:rPr lang="en-IN" sz="2200" dirty="0" smtClean="0"/>
              <a:t>}</a:t>
            </a:r>
            <a:r>
              <a:rPr lang="en-IN" sz="2200" dirty="0"/>
              <a:t>  </a:t>
            </a:r>
          </a:p>
          <a:p>
            <a:pPr lvl="0"/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class</a:t>
            </a:r>
            <a:r>
              <a:rPr lang="en-IN" sz="2200" dirty="0"/>
              <a:t> </a:t>
            </a:r>
            <a:r>
              <a:rPr lang="en-IN" sz="2200" dirty="0" err="1"/>
              <a:t>TestNamespace</a:t>
            </a:r>
            <a:r>
              <a:rPr lang="en-IN" sz="2200" dirty="0"/>
              <a:t>  </a:t>
            </a:r>
          </a:p>
          <a:p>
            <a:pPr lvl="0"/>
            <a:r>
              <a:rPr lang="en-IN" sz="2200" dirty="0"/>
              <a:t>{   </a:t>
            </a: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static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Main()  </a:t>
            </a:r>
          </a:p>
          <a:p>
            <a:pPr lvl="0"/>
            <a:r>
              <a:rPr lang="en-IN" sz="2200" dirty="0"/>
              <a:t>    {  </a:t>
            </a:r>
          </a:p>
          <a:p>
            <a:pPr lvl="0"/>
            <a:r>
              <a:rPr lang="en-IN" sz="2200" dirty="0"/>
              <a:t>        </a:t>
            </a:r>
            <a:r>
              <a:rPr lang="en-IN" sz="2200" dirty="0" err="1"/>
              <a:t>First.Hello</a:t>
            </a:r>
            <a:r>
              <a:rPr lang="en-IN" sz="2200" dirty="0"/>
              <a:t> h1 = </a:t>
            </a:r>
            <a:r>
              <a:rPr lang="en-IN" sz="2200" b="1" dirty="0"/>
              <a:t>new</a:t>
            </a:r>
            <a:r>
              <a:rPr lang="en-IN" sz="2200" dirty="0"/>
              <a:t> </a:t>
            </a:r>
            <a:r>
              <a:rPr lang="en-IN" sz="2200" dirty="0" err="1"/>
              <a:t>First.Hello</a:t>
            </a:r>
            <a:r>
              <a:rPr lang="en-IN" sz="2200" dirty="0"/>
              <a:t>();  </a:t>
            </a:r>
          </a:p>
          <a:p>
            <a:pPr lvl="0"/>
            <a:r>
              <a:rPr lang="en-IN" sz="2200" dirty="0"/>
              <a:t>        </a:t>
            </a:r>
            <a:r>
              <a:rPr lang="en-IN" sz="2200" dirty="0" err="1"/>
              <a:t>Second.Hello</a:t>
            </a:r>
            <a:r>
              <a:rPr lang="en-IN" sz="2200" dirty="0"/>
              <a:t> h2 = </a:t>
            </a:r>
            <a:r>
              <a:rPr lang="en-IN" sz="2200" b="1" dirty="0"/>
              <a:t>new</a:t>
            </a:r>
            <a:r>
              <a:rPr lang="en-IN" sz="2200" dirty="0"/>
              <a:t> </a:t>
            </a:r>
            <a:r>
              <a:rPr lang="en-IN" sz="2200" dirty="0" err="1"/>
              <a:t>Second.Hello</a:t>
            </a:r>
            <a:r>
              <a:rPr lang="en-IN" sz="2200" dirty="0"/>
              <a:t>();  </a:t>
            </a:r>
          </a:p>
          <a:p>
            <a:pPr lvl="0"/>
            <a:r>
              <a:rPr lang="en-IN" sz="2200" dirty="0"/>
              <a:t>        h1.sayHello();  </a:t>
            </a:r>
          </a:p>
          <a:p>
            <a:pPr lvl="0"/>
            <a:r>
              <a:rPr lang="en-IN" sz="2200" dirty="0"/>
              <a:t>        h2.sayHello();   }  </a:t>
            </a:r>
          </a:p>
          <a:p>
            <a:pPr lvl="0"/>
            <a:r>
              <a:rPr lang="en-IN" sz="2200" dirty="0"/>
              <a:t>}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2120" y="458112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b="1" dirty="0"/>
              <a:t>Hello First Namespace</a:t>
            </a:r>
          </a:p>
          <a:p>
            <a:r>
              <a:rPr lang="en-IN" b="1" dirty="0"/>
              <a:t>Hello Second Namespace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-27384"/>
            <a:ext cx="9036496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C# namespace example: by using keyword</a:t>
            </a:r>
          </a:p>
          <a:p>
            <a:r>
              <a:rPr lang="en-IN" sz="2200" dirty="0"/>
              <a:t>Let's see another example of namespace where we are using "using" keyword so that we don't have to use complete name for accessing a namespace program.</a:t>
            </a:r>
          </a:p>
          <a:p>
            <a:pPr lvl="0"/>
            <a:r>
              <a:rPr lang="en-IN" sz="2200" b="1" dirty="0"/>
              <a:t>using</a:t>
            </a:r>
            <a:r>
              <a:rPr lang="en-IN" sz="2200" dirty="0"/>
              <a:t> System;  </a:t>
            </a:r>
            <a:r>
              <a:rPr lang="en-IN" sz="2200" b="1" dirty="0" smtClean="0"/>
              <a:t>using</a:t>
            </a:r>
            <a:r>
              <a:rPr lang="en-IN" sz="2200" dirty="0"/>
              <a:t> First;  </a:t>
            </a:r>
            <a:r>
              <a:rPr lang="en-IN" sz="2200" b="1" dirty="0" smtClean="0"/>
              <a:t>using</a:t>
            </a:r>
            <a:r>
              <a:rPr lang="en-IN" sz="2200" dirty="0"/>
              <a:t> Second;  </a:t>
            </a:r>
          </a:p>
          <a:p>
            <a:pPr lvl="0"/>
            <a:r>
              <a:rPr lang="en-IN" sz="2200" b="1" dirty="0"/>
              <a:t>namespace</a:t>
            </a:r>
            <a:r>
              <a:rPr lang="en-IN" sz="2200" dirty="0"/>
              <a:t> First {  </a:t>
            </a:r>
          </a:p>
          <a:p>
            <a:pPr lvl="0"/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class</a:t>
            </a:r>
            <a:r>
              <a:rPr lang="en-IN" sz="2200" dirty="0"/>
              <a:t> Hello  </a:t>
            </a:r>
          </a:p>
          <a:p>
            <a:pPr lvl="0"/>
            <a:r>
              <a:rPr lang="en-IN" sz="2200" dirty="0"/>
              <a:t>{   </a:t>
            </a: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</a:t>
            </a:r>
            <a:r>
              <a:rPr lang="en-IN" sz="2200" dirty="0" err="1"/>
              <a:t>sayHello</a:t>
            </a:r>
            <a:r>
              <a:rPr lang="en-IN" sz="2200" dirty="0"/>
              <a:t>() { </a:t>
            </a:r>
            <a:r>
              <a:rPr lang="en-IN" sz="2200" dirty="0" err="1"/>
              <a:t>Console.WriteLine</a:t>
            </a:r>
            <a:r>
              <a:rPr lang="en-IN" sz="2200" dirty="0"/>
              <a:t>("Hello Namespace"); }  </a:t>
            </a:r>
            <a:r>
              <a:rPr lang="en-IN" sz="2200" dirty="0" smtClean="0"/>
              <a:t>}</a:t>
            </a:r>
            <a:r>
              <a:rPr lang="en-IN" sz="2200" dirty="0"/>
              <a:t>  </a:t>
            </a:r>
            <a:r>
              <a:rPr lang="en-IN" sz="2200" dirty="0" smtClean="0"/>
              <a:t>}</a:t>
            </a:r>
            <a:r>
              <a:rPr lang="en-IN" sz="2200" dirty="0"/>
              <a:t>  </a:t>
            </a:r>
          </a:p>
          <a:p>
            <a:pPr lvl="0"/>
            <a:r>
              <a:rPr lang="en-IN" sz="2200" b="1" dirty="0"/>
              <a:t>namespace</a:t>
            </a:r>
            <a:r>
              <a:rPr lang="en-IN" sz="2200" dirty="0"/>
              <a:t> Second  </a:t>
            </a:r>
          </a:p>
          <a:p>
            <a:pPr lvl="0"/>
            <a:r>
              <a:rPr lang="en-IN" sz="2200" dirty="0"/>
              <a:t>{   </a:t>
            </a: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class</a:t>
            </a:r>
            <a:r>
              <a:rPr lang="en-IN" sz="2200" dirty="0"/>
              <a:t> Welcome  </a:t>
            </a:r>
          </a:p>
          <a:p>
            <a:pPr lvl="0"/>
            <a:r>
              <a:rPr lang="en-IN" sz="2200" dirty="0"/>
              <a:t>    {  </a:t>
            </a:r>
            <a:r>
              <a:rPr lang="en-IN" sz="2200" b="1" dirty="0" smtClean="0"/>
              <a:t>public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</a:t>
            </a:r>
            <a:r>
              <a:rPr lang="en-IN" sz="2200" dirty="0" err="1"/>
              <a:t>sayWelcome</a:t>
            </a:r>
            <a:r>
              <a:rPr lang="en-IN" sz="2200" dirty="0"/>
              <a:t>() { </a:t>
            </a:r>
            <a:r>
              <a:rPr lang="en-IN" sz="2200" dirty="0" err="1"/>
              <a:t>Console.WriteLine</a:t>
            </a:r>
            <a:r>
              <a:rPr lang="en-IN" sz="2200" dirty="0"/>
              <a:t>("Welcome Namespace</a:t>
            </a:r>
            <a:r>
              <a:rPr lang="en-IN" sz="2200" dirty="0" smtClean="0"/>
              <a:t>"); }} </a:t>
            </a:r>
            <a:r>
              <a:rPr lang="en-IN" sz="2200" dirty="0"/>
              <a:t> </a:t>
            </a:r>
            <a:r>
              <a:rPr lang="en-IN" sz="2200" dirty="0" smtClean="0"/>
              <a:t>}</a:t>
            </a:r>
            <a:r>
              <a:rPr lang="en-IN" sz="2200" dirty="0"/>
              <a:t>  </a:t>
            </a:r>
          </a:p>
          <a:p>
            <a:pPr lvl="0"/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class</a:t>
            </a:r>
            <a:r>
              <a:rPr lang="en-IN" sz="2200" dirty="0"/>
              <a:t> </a:t>
            </a:r>
            <a:r>
              <a:rPr lang="en-IN" sz="2200" dirty="0" err="1"/>
              <a:t>TestNamespace</a:t>
            </a:r>
            <a:r>
              <a:rPr lang="en-IN" sz="2200" dirty="0"/>
              <a:t>  </a:t>
            </a:r>
          </a:p>
          <a:p>
            <a:pPr lvl="0"/>
            <a:r>
              <a:rPr lang="en-IN" sz="2200" dirty="0"/>
              <a:t>{   </a:t>
            </a: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static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Main()  </a:t>
            </a:r>
          </a:p>
          <a:p>
            <a:pPr lvl="0"/>
            <a:r>
              <a:rPr lang="en-IN" sz="2200" dirty="0"/>
              <a:t>    {   Hello h1 = </a:t>
            </a:r>
            <a:r>
              <a:rPr lang="en-IN" sz="2200" b="1" dirty="0"/>
              <a:t>new</a:t>
            </a:r>
            <a:r>
              <a:rPr lang="en-IN" sz="2200" dirty="0"/>
              <a:t> Hello();  </a:t>
            </a:r>
          </a:p>
          <a:p>
            <a:pPr lvl="0"/>
            <a:r>
              <a:rPr lang="en-IN" sz="2200" dirty="0"/>
              <a:t>        Welcome w1 = </a:t>
            </a:r>
            <a:r>
              <a:rPr lang="en-IN" sz="2200" b="1" dirty="0"/>
              <a:t>new</a:t>
            </a:r>
            <a:r>
              <a:rPr lang="en-IN" sz="2200" dirty="0"/>
              <a:t> Welcome();  </a:t>
            </a:r>
          </a:p>
          <a:p>
            <a:pPr lvl="0"/>
            <a:r>
              <a:rPr lang="en-IN" sz="2200" dirty="0"/>
              <a:t>        h1.sayHello();  </a:t>
            </a:r>
          </a:p>
          <a:p>
            <a:pPr lvl="0"/>
            <a:r>
              <a:rPr lang="en-IN" sz="2200" dirty="0"/>
              <a:t>        w1.sayWelcome();  </a:t>
            </a:r>
          </a:p>
          <a:p>
            <a:pPr lvl="0"/>
            <a:r>
              <a:rPr lang="en-IN" sz="2200" dirty="0"/>
              <a:t>    }  </a:t>
            </a:r>
          </a:p>
          <a:p>
            <a:pPr lvl="0"/>
            <a:r>
              <a:rPr lang="en-IN" sz="2200" dirty="0"/>
              <a:t>}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2080" y="4797152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b="1" dirty="0"/>
              <a:t>Hello Namespace</a:t>
            </a:r>
          </a:p>
          <a:p>
            <a:r>
              <a:rPr lang="en-IN" b="1" dirty="0"/>
              <a:t>Welcome Namespace</a:t>
            </a:r>
          </a:p>
          <a:p>
            <a:r>
              <a:rPr lang="en-IN" b="1" dirty="0"/>
              <a:t>	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5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172</Words>
  <Application>Microsoft Office PowerPoint</Application>
  <PresentationFormat>On-screen Show (4:3)</PresentationFormat>
  <Paragraphs>64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</dc:creator>
  <cp:lastModifiedBy>Mayank</cp:lastModifiedBy>
  <cp:revision>2</cp:revision>
  <dcterms:created xsi:type="dcterms:W3CDTF">2023-08-26T19:07:45Z</dcterms:created>
  <dcterms:modified xsi:type="dcterms:W3CDTF">2023-08-26T19:36:22Z</dcterms:modified>
</cp:coreProperties>
</file>