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B950-ED3D-43E6-8B4B-809D68145E8C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344-1C12-4EF6-BEA9-7D9EBFFEB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67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B950-ED3D-43E6-8B4B-809D68145E8C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344-1C12-4EF6-BEA9-7D9EBFFEB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6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B950-ED3D-43E6-8B4B-809D68145E8C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344-1C12-4EF6-BEA9-7D9EBFFEB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7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B950-ED3D-43E6-8B4B-809D68145E8C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344-1C12-4EF6-BEA9-7D9EBFFEB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00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B950-ED3D-43E6-8B4B-809D68145E8C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344-1C12-4EF6-BEA9-7D9EBFFEB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0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B950-ED3D-43E6-8B4B-809D68145E8C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344-1C12-4EF6-BEA9-7D9EBFFEB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66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B950-ED3D-43E6-8B4B-809D68145E8C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344-1C12-4EF6-BEA9-7D9EBFFEB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57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B950-ED3D-43E6-8B4B-809D68145E8C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344-1C12-4EF6-BEA9-7D9EBFFEB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58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B950-ED3D-43E6-8B4B-809D68145E8C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344-1C12-4EF6-BEA9-7D9EBFFEB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8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B950-ED3D-43E6-8B4B-809D68145E8C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344-1C12-4EF6-BEA9-7D9EBFFEB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29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B950-ED3D-43E6-8B4B-809D68145E8C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344-1C12-4EF6-BEA9-7D9EBFFEB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7B950-ED3D-43E6-8B4B-809D68145E8C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69344-1C12-4EF6-BEA9-7D9EBFFEB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34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116632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/>
              <a:t>Asp.net and c#</a:t>
            </a:r>
            <a:endParaRPr lang="en-IN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1556792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lecture</a:t>
            </a:r>
            <a:endParaRPr lang="en-IN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2636912"/>
            <a:ext cx="66247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b="1" dirty="0" smtClean="0"/>
              <a:t>Topic:</a:t>
            </a:r>
          </a:p>
          <a:p>
            <a:pPr algn="ctr"/>
            <a:r>
              <a:rPr lang="en-GB" sz="2600" b="1" dirty="0" smtClean="0"/>
              <a:t>Classes and object in C#</a:t>
            </a:r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101286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43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431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43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43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431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431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431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431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431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43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96" y="-27384"/>
            <a:ext cx="3087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C# Object and 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660" y="332656"/>
            <a:ext cx="9001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200" dirty="0"/>
              <a:t>Since C# is an object-oriented language, program is designed using objects and classes in C#.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600" b="1" dirty="0"/>
              <a:t>C# Object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/>
              <a:t>In C#, Object is a real world entity, for example, chair, car, pen, mobile, laptop 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/>
              <a:t>In other words, object is an entity that has state and </a:t>
            </a:r>
            <a:r>
              <a:rPr lang="en-IN" sz="2200" dirty="0" err="1"/>
              <a:t>behavior</a:t>
            </a:r>
            <a:r>
              <a:rPr lang="en-IN" sz="2200" dirty="0"/>
              <a:t>. Here, state means data and </a:t>
            </a:r>
            <a:r>
              <a:rPr lang="en-IN" sz="2200" dirty="0" err="1"/>
              <a:t>behavior</a:t>
            </a:r>
            <a:r>
              <a:rPr lang="en-IN" sz="2200" dirty="0"/>
              <a:t> means functionality.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 smtClean="0"/>
              <a:t>Object </a:t>
            </a:r>
            <a:r>
              <a:rPr lang="en-IN" sz="2200" dirty="0"/>
              <a:t>is a runtime entity, it is created at runtime.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/>
              <a:t>Object is an instance of a class. All the members of the class can be accessed through object.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/>
              <a:t>Let's see an example to create object using new keyword.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IN" sz="2200" dirty="0"/>
              <a:t>Student s1 = </a:t>
            </a:r>
            <a:r>
              <a:rPr lang="en-IN" sz="2200" b="1" dirty="0"/>
              <a:t>new</a:t>
            </a:r>
            <a:r>
              <a:rPr lang="en-IN" sz="2200" dirty="0"/>
              <a:t> Student();//creating an object of Student    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/>
              <a:t>In this example, Student is the type and s1 is the reference variable that refers to the instance of Student class. The new keyword allocates memory at runtime.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/>
              <a:t>C# Class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/>
              <a:t>In C#, class is a group of similar objects. It is a template from which objects are created. It can have fields, methods, constructors 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/>
              <a:t>Let's see an example of C# class that has two fields only.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75431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43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016" y="15147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IN" sz="2200" b="1" dirty="0"/>
              <a:t>public</a:t>
            </a:r>
            <a:r>
              <a:rPr lang="en-IN" sz="2200" dirty="0"/>
              <a:t> </a:t>
            </a:r>
            <a:r>
              <a:rPr lang="en-IN" sz="2200" b="1" dirty="0"/>
              <a:t>class</a:t>
            </a:r>
            <a:r>
              <a:rPr lang="en-IN" sz="2200" dirty="0"/>
              <a:t> Student  </a:t>
            </a:r>
          </a:p>
          <a:p>
            <a:pPr lvl="0"/>
            <a:r>
              <a:rPr lang="en-IN" sz="2200" dirty="0"/>
              <a:t> {  </a:t>
            </a:r>
          </a:p>
          <a:p>
            <a:pPr lvl="0"/>
            <a:r>
              <a:rPr lang="en-IN" sz="2200" dirty="0"/>
              <a:t>     </a:t>
            </a:r>
            <a:r>
              <a:rPr lang="en-IN" sz="2200" b="1" dirty="0" err="1"/>
              <a:t>int</a:t>
            </a:r>
            <a:r>
              <a:rPr lang="en-IN" sz="2200" dirty="0"/>
              <a:t> id;//field or data member   </a:t>
            </a:r>
          </a:p>
          <a:p>
            <a:pPr lvl="0"/>
            <a:r>
              <a:rPr lang="en-IN" sz="2200" dirty="0"/>
              <a:t>     String name;//field or data member  </a:t>
            </a:r>
          </a:p>
          <a:p>
            <a:r>
              <a:rPr lang="en-IN" sz="2200" dirty="0"/>
              <a:t> }  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003" y="2132856"/>
            <a:ext cx="4434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C# Object and Class Example</a:t>
            </a:r>
          </a:p>
        </p:txBody>
      </p:sp>
    </p:spTree>
    <p:extLst>
      <p:ext uri="{BB962C8B-B14F-4D97-AF65-F5344CB8AC3E}">
        <p14:creationId xmlns:p14="http://schemas.microsoft.com/office/powerpoint/2010/main" val="357543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6512" y="-46548"/>
            <a:ext cx="5645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/>
              <a:t>C# Object and Class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483051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/>
              <a:t>Let's see an example of class that has two fields: id and name. It creates instance of the class, initializes the object and prints the object value.</a:t>
            </a:r>
          </a:p>
          <a:p>
            <a:pPr lvl="0"/>
            <a:r>
              <a:rPr lang="en-IN" sz="2200" b="1" dirty="0"/>
              <a:t>using</a:t>
            </a:r>
            <a:r>
              <a:rPr lang="en-IN" sz="2200" dirty="0"/>
              <a:t> System;  </a:t>
            </a:r>
          </a:p>
          <a:p>
            <a:pPr lvl="0"/>
            <a:r>
              <a:rPr lang="en-IN" sz="2200" dirty="0"/>
              <a:t>   </a:t>
            </a:r>
            <a:r>
              <a:rPr lang="en-IN" sz="2200" b="1" dirty="0"/>
              <a:t>public</a:t>
            </a:r>
            <a:r>
              <a:rPr lang="en-IN" sz="2200" dirty="0"/>
              <a:t> </a:t>
            </a:r>
            <a:r>
              <a:rPr lang="en-IN" sz="2200" b="1" dirty="0"/>
              <a:t>class</a:t>
            </a:r>
            <a:r>
              <a:rPr lang="en-IN" sz="2200" dirty="0"/>
              <a:t> Student  </a:t>
            </a:r>
          </a:p>
          <a:p>
            <a:pPr lvl="0"/>
            <a:r>
              <a:rPr lang="en-IN" sz="2200" dirty="0"/>
              <a:t>    {  </a:t>
            </a:r>
          </a:p>
          <a:p>
            <a:pPr lvl="0"/>
            <a:r>
              <a:rPr lang="en-IN" sz="2200" dirty="0"/>
              <a:t>        </a:t>
            </a:r>
            <a:r>
              <a:rPr lang="en-IN" sz="2200" b="1" dirty="0" err="1"/>
              <a:t>int</a:t>
            </a:r>
            <a:r>
              <a:rPr lang="en-IN" sz="2200" dirty="0"/>
              <a:t> id;//data member (also instance variable)    </a:t>
            </a:r>
          </a:p>
          <a:p>
            <a:pPr lvl="0"/>
            <a:r>
              <a:rPr lang="en-IN" sz="2200" dirty="0"/>
              <a:t>        String name;//data member(also instance variable)    </a:t>
            </a:r>
          </a:p>
          <a:p>
            <a:pPr lvl="0"/>
            <a:r>
              <a:rPr lang="en-IN" sz="2200" dirty="0"/>
              <a:t>         </a:t>
            </a:r>
          </a:p>
          <a:p>
            <a:pPr lvl="0"/>
            <a:r>
              <a:rPr lang="en-IN" sz="2200" dirty="0"/>
              <a:t>    </a:t>
            </a:r>
            <a:r>
              <a:rPr lang="en-IN" sz="2200" b="1" dirty="0"/>
              <a:t>public</a:t>
            </a:r>
            <a:r>
              <a:rPr lang="en-IN" sz="2200" dirty="0"/>
              <a:t> </a:t>
            </a:r>
            <a:r>
              <a:rPr lang="en-IN" sz="2200" b="1" dirty="0"/>
              <a:t>static</a:t>
            </a:r>
            <a:r>
              <a:rPr lang="en-IN" sz="2200" dirty="0"/>
              <a:t> </a:t>
            </a:r>
            <a:r>
              <a:rPr lang="en-IN" sz="2200" b="1" dirty="0"/>
              <a:t>void</a:t>
            </a:r>
            <a:r>
              <a:rPr lang="en-IN" sz="2200" dirty="0"/>
              <a:t> Main(</a:t>
            </a:r>
            <a:r>
              <a:rPr lang="en-IN" sz="2200" b="1" dirty="0"/>
              <a:t>string</a:t>
            </a:r>
            <a:r>
              <a:rPr lang="en-IN" sz="2200" dirty="0"/>
              <a:t>[] </a:t>
            </a:r>
            <a:r>
              <a:rPr lang="en-IN" sz="2200" dirty="0" err="1"/>
              <a:t>args</a:t>
            </a:r>
            <a:r>
              <a:rPr lang="en-IN" sz="2200" dirty="0"/>
              <a:t>)  </a:t>
            </a:r>
          </a:p>
          <a:p>
            <a:pPr lvl="0"/>
            <a:r>
              <a:rPr lang="en-IN" sz="2200" dirty="0"/>
              <a:t>        {  </a:t>
            </a:r>
          </a:p>
          <a:p>
            <a:pPr lvl="0"/>
            <a:r>
              <a:rPr lang="en-IN" sz="2200" dirty="0"/>
              <a:t>            Student s1 = </a:t>
            </a:r>
            <a:r>
              <a:rPr lang="en-IN" sz="2200" b="1" dirty="0"/>
              <a:t>new</a:t>
            </a:r>
            <a:r>
              <a:rPr lang="en-IN" sz="2200" dirty="0"/>
              <a:t> Student();//creating an object of Student    </a:t>
            </a:r>
          </a:p>
          <a:p>
            <a:pPr lvl="0"/>
            <a:r>
              <a:rPr lang="en-IN" sz="2200" dirty="0"/>
              <a:t>            s1.id = 101;  </a:t>
            </a:r>
          </a:p>
          <a:p>
            <a:pPr lvl="0"/>
            <a:r>
              <a:rPr lang="en-IN" sz="2200" dirty="0"/>
              <a:t>            s1.name = "</a:t>
            </a:r>
            <a:r>
              <a:rPr lang="en-IN" sz="2200" dirty="0" err="1"/>
              <a:t>Sonoo</a:t>
            </a:r>
            <a:r>
              <a:rPr lang="en-IN" sz="2200" dirty="0"/>
              <a:t> </a:t>
            </a:r>
            <a:r>
              <a:rPr lang="en-IN" sz="2200" dirty="0" err="1"/>
              <a:t>Jaiswal</a:t>
            </a:r>
            <a:r>
              <a:rPr lang="en-IN" sz="2200" dirty="0"/>
              <a:t>";  </a:t>
            </a:r>
          </a:p>
          <a:p>
            <a:pPr lvl="0"/>
            <a:r>
              <a:rPr lang="en-IN" sz="2200" dirty="0"/>
              <a:t>            </a:t>
            </a:r>
            <a:r>
              <a:rPr lang="en-IN" sz="2200" dirty="0" err="1"/>
              <a:t>Console.WriteLine</a:t>
            </a:r>
            <a:r>
              <a:rPr lang="en-IN" sz="2200" dirty="0"/>
              <a:t>(s1.id);  </a:t>
            </a:r>
          </a:p>
          <a:p>
            <a:pPr lvl="0"/>
            <a:r>
              <a:rPr lang="en-IN" sz="2200" dirty="0" smtClean="0"/>
              <a:t>            </a:t>
            </a:r>
            <a:r>
              <a:rPr lang="en-IN" sz="2200" dirty="0" err="1" smtClean="0"/>
              <a:t>Console.WriteLine</a:t>
            </a:r>
            <a:r>
              <a:rPr lang="en-IN" sz="2200" dirty="0" smtClean="0"/>
              <a:t>(s1.name);  </a:t>
            </a:r>
          </a:p>
          <a:p>
            <a:pPr lvl="0"/>
            <a:r>
              <a:rPr lang="en-IN" sz="2200" dirty="0"/>
              <a:t>  </a:t>
            </a:r>
          </a:p>
          <a:p>
            <a:pPr lvl="0"/>
            <a:r>
              <a:rPr lang="en-IN" sz="2200" dirty="0"/>
              <a:t>        }  </a:t>
            </a:r>
          </a:p>
          <a:p>
            <a:pPr lvl="0"/>
            <a:r>
              <a:rPr lang="en-IN" sz="2200" dirty="0"/>
              <a:t>    }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8144" y="4797152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Output:</a:t>
            </a:r>
          </a:p>
          <a:p>
            <a:r>
              <a:rPr lang="en-IN" b="1" dirty="0"/>
              <a:t>101</a:t>
            </a:r>
          </a:p>
          <a:p>
            <a:r>
              <a:rPr lang="en-IN" b="1" dirty="0" err="1"/>
              <a:t>Sonoo</a:t>
            </a:r>
            <a:r>
              <a:rPr lang="en-IN" b="1" dirty="0"/>
              <a:t> </a:t>
            </a:r>
            <a:r>
              <a:rPr lang="en-IN" b="1" dirty="0" err="1"/>
              <a:t>Jaiswal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43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752" y="98629"/>
            <a:ext cx="8910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C# Class Example 2: Having Main() in another class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52" y="404664"/>
            <a:ext cx="8910736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/>
              <a:t>Let's see another example of class where we are having Main() method in another class. In such case, class must be public.</a:t>
            </a:r>
          </a:p>
          <a:p>
            <a:pPr lvl="0"/>
            <a:r>
              <a:rPr lang="en-IN" sz="2200" b="1" dirty="0"/>
              <a:t>using</a:t>
            </a:r>
            <a:r>
              <a:rPr lang="en-IN" sz="2200" dirty="0"/>
              <a:t> System;  </a:t>
            </a:r>
          </a:p>
          <a:p>
            <a:pPr lvl="0"/>
            <a:r>
              <a:rPr lang="en-IN" sz="2200" dirty="0"/>
              <a:t>   </a:t>
            </a:r>
            <a:r>
              <a:rPr lang="en-IN" sz="2200" b="1" dirty="0"/>
              <a:t>public</a:t>
            </a:r>
            <a:r>
              <a:rPr lang="en-IN" sz="2200" dirty="0"/>
              <a:t> </a:t>
            </a:r>
            <a:r>
              <a:rPr lang="en-IN" sz="2200" b="1" dirty="0"/>
              <a:t>class</a:t>
            </a:r>
            <a:r>
              <a:rPr lang="en-IN" sz="2200" dirty="0"/>
              <a:t> Student  </a:t>
            </a:r>
          </a:p>
          <a:p>
            <a:pPr lvl="0"/>
            <a:r>
              <a:rPr lang="en-IN" sz="2200" dirty="0"/>
              <a:t>    {  </a:t>
            </a:r>
          </a:p>
          <a:p>
            <a:pPr lvl="0"/>
            <a:r>
              <a:rPr lang="en-IN" sz="2200" dirty="0"/>
              <a:t>        </a:t>
            </a:r>
            <a:r>
              <a:rPr lang="en-IN" sz="2200" b="1" dirty="0"/>
              <a:t>public</a:t>
            </a:r>
            <a:r>
              <a:rPr lang="en-IN" sz="2200" dirty="0"/>
              <a:t> </a:t>
            </a:r>
            <a:r>
              <a:rPr lang="en-IN" sz="2200" b="1" dirty="0" err="1"/>
              <a:t>int</a:t>
            </a:r>
            <a:r>
              <a:rPr lang="en-IN" sz="2200" dirty="0"/>
              <a:t> id;   </a:t>
            </a:r>
          </a:p>
          <a:p>
            <a:pPr lvl="0"/>
            <a:r>
              <a:rPr lang="en-IN" sz="2200" dirty="0"/>
              <a:t>        </a:t>
            </a:r>
            <a:r>
              <a:rPr lang="en-IN" sz="2200" b="1" dirty="0"/>
              <a:t>public</a:t>
            </a:r>
            <a:r>
              <a:rPr lang="en-IN" sz="2200" dirty="0"/>
              <a:t> String name;  </a:t>
            </a:r>
          </a:p>
          <a:p>
            <a:pPr lvl="0"/>
            <a:r>
              <a:rPr lang="en-IN" sz="2200" dirty="0"/>
              <a:t>   }  </a:t>
            </a:r>
          </a:p>
          <a:p>
            <a:pPr lvl="0"/>
            <a:r>
              <a:rPr lang="en-IN" sz="2200" dirty="0"/>
              <a:t>   </a:t>
            </a:r>
            <a:r>
              <a:rPr lang="en-IN" sz="2200" b="1" dirty="0"/>
              <a:t>class</a:t>
            </a:r>
            <a:r>
              <a:rPr lang="en-IN" sz="2200" dirty="0"/>
              <a:t> </a:t>
            </a:r>
            <a:r>
              <a:rPr lang="en-IN" sz="2200" dirty="0" err="1"/>
              <a:t>TestStudent</a:t>
            </a:r>
            <a:r>
              <a:rPr lang="en-IN" sz="2200" dirty="0"/>
              <a:t>{  </a:t>
            </a:r>
          </a:p>
          <a:p>
            <a:pPr lvl="0"/>
            <a:r>
              <a:rPr lang="en-IN" sz="2200" dirty="0"/>
              <a:t>       </a:t>
            </a:r>
            <a:r>
              <a:rPr lang="en-IN" sz="2200" b="1" dirty="0"/>
              <a:t>public</a:t>
            </a:r>
            <a:r>
              <a:rPr lang="en-IN" sz="2200" dirty="0"/>
              <a:t> </a:t>
            </a:r>
            <a:r>
              <a:rPr lang="en-IN" sz="2200" b="1" dirty="0"/>
              <a:t>static</a:t>
            </a:r>
            <a:r>
              <a:rPr lang="en-IN" sz="2200" dirty="0"/>
              <a:t> </a:t>
            </a:r>
            <a:r>
              <a:rPr lang="en-IN" sz="2200" b="1" dirty="0"/>
              <a:t>void</a:t>
            </a:r>
            <a:r>
              <a:rPr lang="en-IN" sz="2200" dirty="0"/>
              <a:t> Main(</a:t>
            </a:r>
            <a:r>
              <a:rPr lang="en-IN" sz="2200" b="1" dirty="0"/>
              <a:t>string</a:t>
            </a:r>
            <a:r>
              <a:rPr lang="en-IN" sz="2200" dirty="0"/>
              <a:t>[] </a:t>
            </a:r>
            <a:r>
              <a:rPr lang="en-IN" sz="2200" dirty="0" err="1"/>
              <a:t>args</a:t>
            </a:r>
            <a:r>
              <a:rPr lang="en-IN" sz="2200" dirty="0"/>
              <a:t>)  </a:t>
            </a:r>
          </a:p>
          <a:p>
            <a:pPr lvl="0"/>
            <a:r>
              <a:rPr lang="en-IN" sz="2200" dirty="0"/>
              <a:t>        {  </a:t>
            </a:r>
          </a:p>
          <a:p>
            <a:pPr lvl="0"/>
            <a:r>
              <a:rPr lang="en-IN" sz="2200" dirty="0"/>
              <a:t>            Student s1 = </a:t>
            </a:r>
            <a:r>
              <a:rPr lang="en-IN" sz="2200" b="1" dirty="0"/>
              <a:t>new</a:t>
            </a:r>
            <a:r>
              <a:rPr lang="en-IN" sz="2200" dirty="0"/>
              <a:t> Student();    </a:t>
            </a:r>
          </a:p>
          <a:p>
            <a:pPr lvl="0"/>
            <a:r>
              <a:rPr lang="en-IN" sz="2200" dirty="0"/>
              <a:t>            s1.id = 101;  </a:t>
            </a:r>
          </a:p>
          <a:p>
            <a:pPr lvl="0"/>
            <a:r>
              <a:rPr lang="en-IN" sz="2200" dirty="0"/>
              <a:t>            s1.name = "</a:t>
            </a:r>
            <a:r>
              <a:rPr lang="en-IN" sz="2200" dirty="0" err="1"/>
              <a:t>Sonoo</a:t>
            </a:r>
            <a:r>
              <a:rPr lang="en-IN" sz="2200" dirty="0"/>
              <a:t> </a:t>
            </a:r>
            <a:r>
              <a:rPr lang="en-IN" sz="2200" dirty="0" err="1"/>
              <a:t>Jaiswal</a:t>
            </a:r>
            <a:r>
              <a:rPr lang="en-IN" sz="2200" dirty="0"/>
              <a:t>";  </a:t>
            </a:r>
          </a:p>
          <a:p>
            <a:pPr lvl="0"/>
            <a:r>
              <a:rPr lang="en-IN" sz="2200" dirty="0"/>
              <a:t>            </a:t>
            </a:r>
            <a:r>
              <a:rPr lang="en-IN" sz="2200" dirty="0" err="1"/>
              <a:t>Console.WriteLine</a:t>
            </a:r>
            <a:r>
              <a:rPr lang="en-IN" sz="2200" dirty="0"/>
              <a:t>(s1.id);  </a:t>
            </a:r>
          </a:p>
          <a:p>
            <a:pPr lvl="0"/>
            <a:r>
              <a:rPr lang="en-IN" sz="2200" dirty="0"/>
              <a:t>            </a:t>
            </a:r>
            <a:r>
              <a:rPr lang="en-IN" sz="2200" dirty="0" err="1"/>
              <a:t>Console.WriteLine</a:t>
            </a:r>
            <a:r>
              <a:rPr lang="en-IN" sz="2200" dirty="0"/>
              <a:t>(s1.name);  </a:t>
            </a:r>
          </a:p>
          <a:p>
            <a:pPr lvl="0"/>
            <a:r>
              <a:rPr lang="en-IN" sz="2200" dirty="0"/>
              <a:t>  </a:t>
            </a:r>
          </a:p>
          <a:p>
            <a:pPr lvl="0"/>
            <a:r>
              <a:rPr lang="en-IN" sz="2200" dirty="0"/>
              <a:t>        }  </a:t>
            </a:r>
          </a:p>
          <a:p>
            <a:pPr lvl="0"/>
            <a:r>
              <a:rPr lang="en-IN" sz="2200" dirty="0"/>
              <a:t>    }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72200" y="2852936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Output:</a:t>
            </a:r>
          </a:p>
          <a:p>
            <a:r>
              <a:rPr lang="en-IN" b="1" dirty="0"/>
              <a:t>101</a:t>
            </a:r>
          </a:p>
          <a:p>
            <a:r>
              <a:rPr lang="en-IN" b="1" dirty="0" err="1"/>
              <a:t>Sonoo</a:t>
            </a:r>
            <a:r>
              <a:rPr lang="en-IN" b="1" dirty="0"/>
              <a:t> </a:t>
            </a:r>
            <a:r>
              <a:rPr lang="en-IN" b="1" dirty="0" err="1"/>
              <a:t>Jaiswal</a:t>
            </a:r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7543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-27384"/>
            <a:ext cx="90364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b="1" dirty="0"/>
              <a:t>C# Class Example 3: Initialize and Display data through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283284"/>
            <a:ext cx="892899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Let's see another example of C# class where we are initializing and displaying object through method.</a:t>
            </a:r>
          </a:p>
          <a:p>
            <a:pPr lvl="0"/>
            <a:r>
              <a:rPr lang="en-IN" b="1" dirty="0"/>
              <a:t>using</a:t>
            </a:r>
            <a:r>
              <a:rPr lang="en-IN" dirty="0"/>
              <a:t> System;  </a:t>
            </a:r>
          </a:p>
          <a:p>
            <a:pPr lvl="0"/>
            <a:r>
              <a:rPr lang="en-IN" dirty="0"/>
              <a:t>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Student  </a:t>
            </a:r>
          </a:p>
          <a:p>
            <a:pPr lvl="0"/>
            <a:r>
              <a:rPr lang="en-IN" dirty="0"/>
              <a:t>    {  </a:t>
            </a:r>
          </a:p>
          <a:p>
            <a:pPr lvl="0"/>
            <a:r>
              <a:rPr lang="en-IN" dirty="0"/>
              <a:t>    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id;   </a:t>
            </a:r>
          </a:p>
          <a:p>
            <a:pPr lvl="0"/>
            <a:r>
              <a:rPr lang="en-IN" dirty="0"/>
              <a:t>        </a:t>
            </a:r>
            <a:r>
              <a:rPr lang="en-IN" b="1" dirty="0"/>
              <a:t>public</a:t>
            </a:r>
            <a:r>
              <a:rPr lang="en-IN" dirty="0"/>
              <a:t> String name;  </a:t>
            </a:r>
          </a:p>
          <a:p>
            <a:pPr lvl="0"/>
            <a:r>
              <a:rPr lang="en-IN" dirty="0"/>
              <a:t>    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insert(</a:t>
            </a:r>
            <a:r>
              <a:rPr lang="en-IN" b="1" dirty="0" err="1"/>
              <a:t>int</a:t>
            </a:r>
            <a:r>
              <a:rPr lang="en-IN" dirty="0"/>
              <a:t> i, String n)  </a:t>
            </a:r>
          </a:p>
          <a:p>
            <a:pPr lvl="0"/>
            <a:r>
              <a:rPr lang="en-IN" dirty="0"/>
              <a:t>        {  </a:t>
            </a:r>
          </a:p>
          <a:p>
            <a:pPr lvl="0"/>
            <a:r>
              <a:rPr lang="en-IN" dirty="0"/>
              <a:t>            id = i;  </a:t>
            </a:r>
          </a:p>
          <a:p>
            <a:pPr lvl="0"/>
            <a:r>
              <a:rPr lang="en-IN" dirty="0"/>
              <a:t>            name = n;  </a:t>
            </a:r>
          </a:p>
          <a:p>
            <a:pPr lvl="0"/>
            <a:r>
              <a:rPr lang="en-IN" dirty="0"/>
              <a:t>        }  </a:t>
            </a:r>
          </a:p>
          <a:p>
            <a:pPr lvl="0"/>
            <a:r>
              <a:rPr lang="en-IN" dirty="0"/>
              <a:t>    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display()  </a:t>
            </a:r>
          </a:p>
          <a:p>
            <a:pPr lvl="0"/>
            <a:r>
              <a:rPr lang="en-IN" dirty="0"/>
              <a:t>        {  </a:t>
            </a:r>
            <a:r>
              <a:rPr lang="en-IN" dirty="0" err="1" smtClean="0"/>
              <a:t>Console.WriteLine</a:t>
            </a:r>
            <a:r>
              <a:rPr lang="en-IN" dirty="0" smtClean="0"/>
              <a:t>(id</a:t>
            </a:r>
            <a:r>
              <a:rPr lang="en-IN" dirty="0"/>
              <a:t> + " " + name);   }   }  </a:t>
            </a:r>
          </a:p>
          <a:p>
            <a:pPr lvl="0"/>
            <a:r>
              <a:rPr lang="en-IN" dirty="0"/>
              <a:t>  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TestStudent</a:t>
            </a:r>
            <a:r>
              <a:rPr lang="en-IN" dirty="0"/>
              <a:t>{  </a:t>
            </a:r>
          </a:p>
          <a:p>
            <a:pPr lvl="0"/>
            <a:r>
              <a:rPr lang="en-IN" dirty="0"/>
              <a:t>   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</a:t>
            </a:r>
            <a:r>
              <a:rPr lang="en-IN" b="1" dirty="0"/>
              <a:t>string</a:t>
            </a:r>
            <a:r>
              <a:rPr lang="en-IN" dirty="0"/>
              <a:t>[] </a:t>
            </a:r>
            <a:r>
              <a:rPr lang="en-IN" dirty="0" err="1"/>
              <a:t>args</a:t>
            </a:r>
            <a:r>
              <a:rPr lang="en-IN" dirty="0"/>
              <a:t>)  </a:t>
            </a:r>
          </a:p>
          <a:p>
            <a:pPr lvl="0"/>
            <a:r>
              <a:rPr lang="en-IN" dirty="0"/>
              <a:t>        {  </a:t>
            </a:r>
          </a:p>
          <a:p>
            <a:pPr lvl="0"/>
            <a:r>
              <a:rPr lang="en-IN" dirty="0"/>
              <a:t>            Student s1 = </a:t>
            </a:r>
            <a:r>
              <a:rPr lang="en-IN" b="1" dirty="0"/>
              <a:t>new</a:t>
            </a:r>
            <a:r>
              <a:rPr lang="en-IN" dirty="0"/>
              <a:t> Student();  </a:t>
            </a:r>
          </a:p>
          <a:p>
            <a:pPr lvl="0"/>
            <a:r>
              <a:rPr lang="en-IN" dirty="0"/>
              <a:t>            Student s2 = </a:t>
            </a:r>
            <a:r>
              <a:rPr lang="en-IN" b="1" dirty="0"/>
              <a:t>new</a:t>
            </a:r>
            <a:r>
              <a:rPr lang="en-IN" dirty="0"/>
              <a:t> Student();  </a:t>
            </a:r>
          </a:p>
          <a:p>
            <a:pPr lvl="0"/>
            <a:r>
              <a:rPr lang="en-IN" dirty="0"/>
              <a:t>            s1.insert(101, "</a:t>
            </a:r>
            <a:r>
              <a:rPr lang="en-IN" dirty="0" err="1"/>
              <a:t>Ajeet</a:t>
            </a:r>
            <a:r>
              <a:rPr lang="en-IN" dirty="0"/>
              <a:t>");  </a:t>
            </a:r>
          </a:p>
          <a:p>
            <a:pPr lvl="0"/>
            <a:r>
              <a:rPr lang="en-IN" dirty="0"/>
              <a:t>            s2.insert(102, "Tom");  </a:t>
            </a:r>
          </a:p>
          <a:p>
            <a:pPr lvl="0"/>
            <a:r>
              <a:rPr lang="en-IN" dirty="0"/>
              <a:t>            s1.display();  </a:t>
            </a:r>
          </a:p>
          <a:p>
            <a:pPr lvl="0"/>
            <a:r>
              <a:rPr lang="en-IN" dirty="0"/>
              <a:t>            s2.display();  </a:t>
            </a:r>
            <a:r>
              <a:rPr lang="en-IN" dirty="0" smtClean="0"/>
              <a:t>}</a:t>
            </a:r>
            <a:r>
              <a:rPr lang="en-IN" dirty="0"/>
              <a:t>    } 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0192" y="1700808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Output:</a:t>
            </a:r>
          </a:p>
          <a:p>
            <a:r>
              <a:rPr lang="en-IN" b="1" dirty="0"/>
              <a:t>101 </a:t>
            </a:r>
            <a:r>
              <a:rPr lang="en-IN" b="1" dirty="0" err="1"/>
              <a:t>Ajeet</a:t>
            </a:r>
            <a:endParaRPr lang="en-IN" b="1" dirty="0"/>
          </a:p>
          <a:p>
            <a:r>
              <a:rPr lang="en-IN" b="1" dirty="0"/>
              <a:t>102 Tom</a:t>
            </a:r>
          </a:p>
        </p:txBody>
      </p:sp>
    </p:spTree>
    <p:extLst>
      <p:ext uri="{BB962C8B-B14F-4D97-AF65-F5344CB8AC3E}">
        <p14:creationId xmlns:p14="http://schemas.microsoft.com/office/powerpoint/2010/main" val="357543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44624"/>
            <a:ext cx="8928992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C# Class Example 4: Store and Display Employee Information</a:t>
            </a:r>
          </a:p>
          <a:p>
            <a:pPr lvl="0"/>
            <a:r>
              <a:rPr lang="en-IN" b="1" dirty="0"/>
              <a:t>using</a:t>
            </a:r>
            <a:r>
              <a:rPr lang="en-IN" dirty="0"/>
              <a:t> System;  </a:t>
            </a:r>
          </a:p>
          <a:p>
            <a:pPr lvl="0"/>
            <a:r>
              <a:rPr lang="en-IN" dirty="0"/>
              <a:t>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Employee  </a:t>
            </a:r>
          </a:p>
          <a:p>
            <a:pPr lvl="0"/>
            <a:r>
              <a:rPr lang="en-IN" dirty="0"/>
              <a:t>    {  </a:t>
            </a:r>
          </a:p>
          <a:p>
            <a:pPr lvl="0"/>
            <a:r>
              <a:rPr lang="en-IN" dirty="0"/>
              <a:t>    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id;   </a:t>
            </a:r>
          </a:p>
          <a:p>
            <a:pPr lvl="0"/>
            <a:r>
              <a:rPr lang="en-IN" dirty="0"/>
              <a:t>        </a:t>
            </a:r>
            <a:r>
              <a:rPr lang="en-IN" b="1" dirty="0"/>
              <a:t>public</a:t>
            </a:r>
            <a:r>
              <a:rPr lang="en-IN" dirty="0"/>
              <a:t> String name;  </a:t>
            </a:r>
          </a:p>
          <a:p>
            <a:pPr lvl="0"/>
            <a:r>
              <a:rPr lang="en-IN" dirty="0"/>
              <a:t>    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float</a:t>
            </a:r>
            <a:r>
              <a:rPr lang="en-IN" dirty="0"/>
              <a:t> salary;  </a:t>
            </a:r>
          </a:p>
          <a:p>
            <a:pPr lvl="0"/>
            <a:r>
              <a:rPr lang="en-IN" dirty="0"/>
              <a:t>    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insert(</a:t>
            </a:r>
            <a:r>
              <a:rPr lang="en-IN" b="1" dirty="0" err="1"/>
              <a:t>int</a:t>
            </a:r>
            <a:r>
              <a:rPr lang="en-IN" dirty="0"/>
              <a:t> i, String </a:t>
            </a:r>
            <a:r>
              <a:rPr lang="en-IN" dirty="0" err="1"/>
              <a:t>n,</a:t>
            </a:r>
            <a:r>
              <a:rPr lang="en-IN" b="1" dirty="0" err="1"/>
              <a:t>float</a:t>
            </a:r>
            <a:r>
              <a:rPr lang="en-IN" dirty="0"/>
              <a:t> s)  </a:t>
            </a:r>
          </a:p>
          <a:p>
            <a:pPr lvl="0"/>
            <a:r>
              <a:rPr lang="en-IN" dirty="0"/>
              <a:t>        { </a:t>
            </a:r>
            <a:r>
              <a:rPr lang="en-IN" dirty="0" smtClean="0"/>
              <a:t>  id = i;  </a:t>
            </a:r>
          </a:p>
          <a:p>
            <a:pPr lvl="0"/>
            <a:r>
              <a:rPr lang="en-IN" dirty="0"/>
              <a:t>            name = n;  </a:t>
            </a:r>
          </a:p>
          <a:p>
            <a:pPr lvl="0"/>
            <a:r>
              <a:rPr lang="en-IN" dirty="0"/>
              <a:t>            salary = s;     }  </a:t>
            </a:r>
          </a:p>
          <a:p>
            <a:pPr lvl="0"/>
            <a:r>
              <a:rPr lang="en-IN" dirty="0"/>
              <a:t>    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display()  </a:t>
            </a:r>
          </a:p>
          <a:p>
            <a:pPr lvl="0"/>
            <a:r>
              <a:rPr lang="en-IN" dirty="0"/>
              <a:t>        {  </a:t>
            </a:r>
            <a:r>
              <a:rPr lang="en-IN" dirty="0" err="1" smtClean="0"/>
              <a:t>Console.WriteLine</a:t>
            </a:r>
            <a:r>
              <a:rPr lang="en-IN" dirty="0" smtClean="0"/>
              <a:t>(id</a:t>
            </a:r>
            <a:r>
              <a:rPr lang="en-IN" dirty="0"/>
              <a:t> + " " + name+" "+salary);   }    }  </a:t>
            </a:r>
          </a:p>
          <a:p>
            <a:pPr lvl="0"/>
            <a:r>
              <a:rPr lang="en-IN" dirty="0"/>
              <a:t>  </a:t>
            </a:r>
            <a:r>
              <a:rPr lang="en-IN" b="1" dirty="0" smtClean="0"/>
              <a:t>class</a:t>
            </a:r>
            <a:r>
              <a:rPr lang="en-IN" dirty="0"/>
              <a:t> </a:t>
            </a:r>
            <a:r>
              <a:rPr lang="en-IN" dirty="0" err="1" smtClean="0"/>
              <a:t>TestEmployee</a:t>
            </a:r>
            <a:endParaRPr lang="en-IN" dirty="0" smtClean="0"/>
          </a:p>
          <a:p>
            <a:pPr lvl="0"/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pPr lvl="0"/>
            <a:r>
              <a:rPr lang="en-IN" dirty="0"/>
              <a:t>   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</a:t>
            </a:r>
            <a:r>
              <a:rPr lang="en-IN" b="1" dirty="0"/>
              <a:t>string</a:t>
            </a:r>
            <a:r>
              <a:rPr lang="en-IN" dirty="0"/>
              <a:t>[] </a:t>
            </a:r>
            <a:r>
              <a:rPr lang="en-IN" dirty="0" err="1"/>
              <a:t>args</a:t>
            </a:r>
            <a:r>
              <a:rPr lang="en-IN" dirty="0"/>
              <a:t>)  </a:t>
            </a:r>
          </a:p>
          <a:p>
            <a:pPr lvl="0"/>
            <a:r>
              <a:rPr lang="en-IN" dirty="0"/>
              <a:t>        {  </a:t>
            </a:r>
          </a:p>
          <a:p>
            <a:pPr lvl="0"/>
            <a:r>
              <a:rPr lang="en-IN" dirty="0"/>
              <a:t>            Employee e1 = </a:t>
            </a:r>
            <a:r>
              <a:rPr lang="en-IN" b="1" dirty="0"/>
              <a:t>new</a:t>
            </a:r>
            <a:r>
              <a:rPr lang="en-IN" dirty="0"/>
              <a:t> Employee();  </a:t>
            </a:r>
          </a:p>
          <a:p>
            <a:pPr lvl="0"/>
            <a:r>
              <a:rPr lang="en-IN" dirty="0"/>
              <a:t>            Employee e2 = </a:t>
            </a:r>
            <a:r>
              <a:rPr lang="en-IN" b="1" dirty="0"/>
              <a:t>new</a:t>
            </a:r>
            <a:r>
              <a:rPr lang="en-IN" dirty="0"/>
              <a:t> Employee();  </a:t>
            </a:r>
          </a:p>
          <a:p>
            <a:pPr lvl="0"/>
            <a:r>
              <a:rPr lang="en-IN" dirty="0"/>
              <a:t>            e1.insert(101, "Sonoo",890000f);  </a:t>
            </a:r>
          </a:p>
          <a:p>
            <a:pPr lvl="0"/>
            <a:r>
              <a:rPr lang="en-IN" dirty="0"/>
              <a:t>            e2.insert(102, "Mahesh", 490000f);  </a:t>
            </a:r>
          </a:p>
          <a:p>
            <a:pPr lvl="0"/>
            <a:r>
              <a:rPr lang="en-IN" dirty="0"/>
              <a:t>            e1.display();  </a:t>
            </a:r>
          </a:p>
          <a:p>
            <a:pPr lvl="0"/>
            <a:r>
              <a:rPr lang="en-IN" dirty="0"/>
              <a:t>            e2.display(); </a:t>
            </a:r>
            <a:r>
              <a:rPr lang="en-IN" dirty="0" smtClean="0"/>
              <a:t>   }  </a:t>
            </a:r>
          </a:p>
          <a:p>
            <a:pPr lvl="0"/>
            <a:r>
              <a:rPr lang="en-IN" dirty="0"/>
              <a:t>    } 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44208" y="213285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Output:</a:t>
            </a:r>
          </a:p>
          <a:p>
            <a:r>
              <a:rPr lang="en-IN" b="1" dirty="0"/>
              <a:t>101 </a:t>
            </a:r>
            <a:r>
              <a:rPr lang="en-IN" b="1" dirty="0" err="1"/>
              <a:t>Sonoo</a:t>
            </a:r>
            <a:r>
              <a:rPr lang="en-IN" b="1" dirty="0"/>
              <a:t> 890000</a:t>
            </a:r>
          </a:p>
          <a:p>
            <a:r>
              <a:rPr lang="en-IN" b="1" dirty="0"/>
              <a:t>102 Mahesh 490000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7543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43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43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282</Words>
  <Application>Microsoft Office PowerPoint</Application>
  <PresentationFormat>On-screen Show (4:3)</PresentationFormat>
  <Paragraphs>119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</dc:creator>
  <cp:lastModifiedBy>Mayank</cp:lastModifiedBy>
  <cp:revision>3</cp:revision>
  <dcterms:created xsi:type="dcterms:W3CDTF">2023-08-26T18:34:12Z</dcterms:created>
  <dcterms:modified xsi:type="dcterms:W3CDTF">2023-08-26T19:07:32Z</dcterms:modified>
</cp:coreProperties>
</file>