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C87F-37FB-433E-B11B-88CCEB30370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804-92CD-436E-97EA-3CE2AC41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6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C87F-37FB-433E-B11B-88CCEB30370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804-92CD-436E-97EA-3CE2AC41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7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C87F-37FB-433E-B11B-88CCEB30370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804-92CD-436E-97EA-3CE2AC41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1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C87F-37FB-433E-B11B-88CCEB30370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804-92CD-436E-97EA-3CE2AC411E5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361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C87F-37FB-433E-B11B-88CCEB30370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804-92CD-436E-97EA-3CE2AC41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10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C87F-37FB-433E-B11B-88CCEB30370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804-92CD-436E-97EA-3CE2AC41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27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C87F-37FB-433E-B11B-88CCEB30370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804-92CD-436E-97EA-3CE2AC41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0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C87F-37FB-433E-B11B-88CCEB30370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804-92CD-436E-97EA-3CE2AC41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60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C87F-37FB-433E-B11B-88CCEB30370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804-92CD-436E-97EA-3CE2AC41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4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C87F-37FB-433E-B11B-88CCEB30370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804-92CD-436E-97EA-3CE2AC41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C87F-37FB-433E-B11B-88CCEB30370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804-92CD-436E-97EA-3CE2AC41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0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C87F-37FB-433E-B11B-88CCEB30370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804-92CD-436E-97EA-3CE2AC41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9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C87F-37FB-433E-B11B-88CCEB30370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804-92CD-436E-97EA-3CE2AC41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C87F-37FB-433E-B11B-88CCEB30370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804-92CD-436E-97EA-3CE2AC41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1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C87F-37FB-433E-B11B-88CCEB30370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804-92CD-436E-97EA-3CE2AC41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7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C87F-37FB-433E-B11B-88CCEB30370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804-92CD-436E-97EA-3CE2AC41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3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C87F-37FB-433E-B11B-88CCEB30370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F804-92CD-436E-97EA-3CE2AC41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8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40C87F-37FB-433E-B11B-88CCEB30370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50DF804-92CD-436E-97EA-3CE2AC411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14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8691"/>
            <a:ext cx="9144000" cy="3195782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/>
              <a:t>Title</a:t>
            </a:r>
            <a:r>
              <a:rPr lang="en-US" sz="4000" dirty="0" smtClean="0"/>
              <a:t> :-</a:t>
            </a:r>
            <a:r>
              <a:rPr lang="en-US" dirty="0"/>
              <a:t>Maven POM.xml and Example of Maven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655" y="3888509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Name: Ganesh Ramesh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Bharati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Roll No:MC22F14F009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Class:FYMCA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Batch: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algn="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a Maven project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25020"/>
            <a:ext cx="9239709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To build a Maven project, you can use the following command:</a:t>
            </a:r>
          </a:p>
          <a:p>
            <a:pPr marL="0" lvl="0" indent="0">
              <a:lnSpc>
                <a:spcPct val="100000"/>
              </a:lnSpc>
              <a:buNone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mvn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clean install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The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mvn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clean command cleans the project by removing any generated artifacts.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The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mvn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install command compiles the source code,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runs the tests, and packages the project into a distributable artifact.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482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a Maven command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36675" y="2071047"/>
            <a:ext cx="8657819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The following command compiles the source code for the my-project project: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mvn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compile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0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Introduction</a:t>
            </a:r>
            <a:endParaRPr lang="en-US" dirty="0"/>
          </a:p>
          <a:p>
            <a:r>
              <a:rPr lang="en-US" dirty="0" smtClean="0"/>
              <a:t>What is a POM?</a:t>
            </a:r>
          </a:p>
          <a:p>
            <a:r>
              <a:rPr lang="en-US" dirty="0" smtClean="0"/>
              <a:t>POM structure</a:t>
            </a:r>
          </a:p>
          <a:p>
            <a:r>
              <a:rPr lang="en-US" dirty="0" smtClean="0"/>
              <a:t>POM dependencies</a:t>
            </a:r>
          </a:p>
          <a:p>
            <a:r>
              <a:rPr lang="en-US" dirty="0" smtClean="0"/>
              <a:t>POM plugins</a:t>
            </a:r>
          </a:p>
          <a:p>
            <a:r>
              <a:rPr lang="en-US" dirty="0" smtClean="0"/>
              <a:t>POM build lifecycle</a:t>
            </a:r>
          </a:p>
          <a:p>
            <a:r>
              <a:rPr lang="en-US" dirty="0" smtClean="0"/>
              <a:t>Example of a Maven project</a:t>
            </a:r>
          </a:p>
          <a:p>
            <a:r>
              <a:rPr lang="en-US" dirty="0" smtClean="0"/>
              <a:t>Building a Maven project</a:t>
            </a:r>
          </a:p>
          <a:p>
            <a:r>
              <a:rPr lang="en-US" smtClean="0"/>
              <a:t>Example of a Maven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is a build automation tool used for Java projects.</a:t>
            </a:r>
          </a:p>
          <a:p>
            <a:r>
              <a:rPr lang="en-US" dirty="0"/>
              <a:t>It is based on the concept of a Project Object Model (POM), which is an XML file that contains information about the project and configuration details used by Maven to build the project.</a:t>
            </a:r>
          </a:p>
          <a:p>
            <a:r>
              <a:rPr lang="en-US" dirty="0"/>
              <a:t>The POM is the central artifact in Maven, and it is used to define all aspects of the project, including dependencies, plugins, and build lifecycle.</a:t>
            </a:r>
          </a:p>
        </p:txBody>
      </p:sp>
    </p:spTree>
    <p:extLst>
      <p:ext uri="{BB962C8B-B14F-4D97-AF65-F5344CB8AC3E}">
        <p14:creationId xmlns:p14="http://schemas.microsoft.com/office/powerpoint/2010/main" val="340032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</a:t>
            </a:r>
            <a:r>
              <a:rPr lang="en-US" dirty="0"/>
              <a:t>is a POM?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POM is an XML file that contains information about the project and configuration details used by Maven to build the project.</a:t>
            </a:r>
          </a:p>
          <a:p>
            <a:r>
              <a:rPr lang="en-US" dirty="0"/>
              <a:t>The POM is the central artifact in Maven, and it is used to define all aspects of the project, including:</a:t>
            </a:r>
          </a:p>
          <a:p>
            <a:pPr lvl="1"/>
            <a:r>
              <a:rPr lang="en-US" dirty="0"/>
              <a:t>Project name</a:t>
            </a:r>
          </a:p>
          <a:p>
            <a:pPr lvl="1"/>
            <a:r>
              <a:rPr lang="en-US" dirty="0"/>
              <a:t>Project version</a:t>
            </a:r>
          </a:p>
          <a:p>
            <a:pPr lvl="1"/>
            <a:r>
              <a:rPr lang="en-US" dirty="0"/>
              <a:t>Project dependencies</a:t>
            </a:r>
          </a:p>
          <a:p>
            <a:pPr lvl="1"/>
            <a:r>
              <a:rPr lang="en-US" dirty="0"/>
              <a:t>Plugins</a:t>
            </a:r>
          </a:p>
          <a:p>
            <a:pPr lvl="1"/>
            <a:r>
              <a:rPr lang="en-US" dirty="0"/>
              <a:t>Build lifecycle</a:t>
            </a:r>
          </a:p>
        </p:txBody>
      </p:sp>
    </p:spTree>
    <p:extLst>
      <p:ext uri="{BB962C8B-B14F-4D97-AF65-F5344CB8AC3E}">
        <p14:creationId xmlns:p14="http://schemas.microsoft.com/office/powerpoint/2010/main" val="37165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9711"/>
          </a:xfrm>
        </p:spPr>
        <p:txBody>
          <a:bodyPr/>
          <a:lstStyle/>
          <a:p>
            <a:pPr algn="ctr"/>
            <a:r>
              <a:rPr lang="en-US" dirty="0" smtClean="0"/>
              <a:t>POM </a:t>
            </a:r>
            <a:r>
              <a:rPr lang="en-US" dirty="0"/>
              <a:t>structure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50636" y="1270921"/>
            <a:ext cx="9129102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The POM has a hierarchical structure, with each element having child elements.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The following diagram shows the basic structure of the POM: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dirty="0" smtClean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&lt;project&gt;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&lt;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modelVersion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&gt;4.0.0&lt;/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modelVersion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&lt;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groupId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&gt;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com.example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&lt;/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groupId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&lt;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artifactId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&gt;my-project&lt;/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artifactId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&lt;version&gt;1.0-SNAPSHOT&lt;/version&gt;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...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&lt;/project&gt;</a:t>
            </a:r>
            <a:endParaRPr kumimoji="0" lang="en-US" altLang="en-US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9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POM </a:t>
            </a:r>
            <a:r>
              <a:rPr lang="en-US" dirty="0"/>
              <a:t>dependencies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39031" y="1690688"/>
            <a:ext cx="10552569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Maven uses dependencies to manage the libraries that are needed to build and run a project.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The POM defines dependencies using the &lt;dependency&gt; element.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The following diagram shows an example of a dependency declaration in the POM: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&lt;dependency&gt;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groupId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&gt;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org.apache.maven.plugins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&lt;/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groupId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artifactId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&gt;maven-compiler-plugin&lt;/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artifactId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&lt;version&gt;3.8.1&lt;/version&gt;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&lt;/dependency&gt;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06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3854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POM </a:t>
            </a:r>
            <a:r>
              <a:rPr lang="en-US" dirty="0"/>
              <a:t>plugins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60400" y="1612820"/>
            <a:ext cx="10535653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Maven uses plugins to perform tasks such as compiling code, running tests, and packaging artifacts. The POM defines plugins using the &lt;plugin&gt; element.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The following diagram shows an example of a plugin declaration in the POM: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&lt;plugin&gt;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groupId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&gt;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org.apache.maven.plugins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&lt;/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groupId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artifactId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&gt;maven-compiler-plugin&lt;/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artifactId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&lt;version&gt;3.8.1&lt;/version&gt;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&lt;configuration&gt;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  &lt;source&gt;1.8&lt;/source&gt;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  &lt;target&gt;1.8&lt;/target&gt;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&lt;/configuration&gt;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&lt;/plugin&gt;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09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POM build lifecycle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08249"/>
            <a:ext cx="9395691" cy="53860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The Maven build lifecycle is a set of phases that Maven executes to build a project.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The phases are defined in the POM using the &lt;build&gt; element.</a:t>
            </a:r>
          </a:p>
          <a:p>
            <a:pPr marL="0" lvl="0" indent="0">
              <a:lnSpc>
                <a:spcPct val="100000"/>
              </a:lnSpc>
              <a:buNone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The following diagram shows an example of a build lifecycle declaration in the POM:</a:t>
            </a:r>
          </a:p>
          <a:p>
            <a:pPr marL="0" lvl="0" indent="0">
              <a:lnSpc>
                <a:spcPct val="100000"/>
              </a:lnSpc>
              <a:buNone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lvl="0" indent="0">
              <a:lnSpc>
                <a:spcPct val="100000"/>
              </a:lnSpc>
              <a:buNone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&lt;build&gt;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&lt;plugins&gt;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  &lt;plugin&gt;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   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groupId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org.apache.maven.plugins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groupId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   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artifactId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&gt;maven-compiler-plugin&lt;/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artifactId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    &lt;version&gt;3.8.1&lt;/version&gt;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    &lt;executions&gt;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      &lt;execution&gt;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        &lt;phase&gt;compile&lt;/phase&gt;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        &lt;goals&gt;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          &lt;goal&gt;compile&lt;/goal&gt;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        &lt;/goals&gt;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      &lt;/execution&gt;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    &lt;/executions&gt;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  &lt;/plugin&gt;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&lt;/plugins&gt;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&lt;/build&gt;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852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020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of a Maven project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4448" y="1794309"/>
            <a:ext cx="1156310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The following diagram shows an example of a Maven project:</a:t>
            </a:r>
          </a:p>
          <a:p>
            <a:pPr marL="0" lvl="0" indent="0">
              <a:lnSpc>
                <a:spcPct val="100000"/>
              </a:lnSpc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my-project/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pom.xml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src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/main/java/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  com/example/MyClass.java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src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/test/java/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    com/example/MyTest.java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The pom.xml file is the POM for the project. The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src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/main/java/ directory contains the source code for the project.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The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src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/test/java/ directory contains the test code for the project.</a:t>
            </a:r>
          </a:p>
          <a:p>
            <a:pPr marL="0" lvl="0" indent="0">
              <a:lnSpc>
                <a:spcPct val="100000"/>
              </a:lnSpc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331356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21</TotalTime>
  <Words>673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Calisto MT</vt:lpstr>
      <vt:lpstr>Google Sans</vt:lpstr>
      <vt:lpstr>Trebuchet MS</vt:lpstr>
      <vt:lpstr>Wingdings 2</vt:lpstr>
      <vt:lpstr>Slate</vt:lpstr>
      <vt:lpstr>Title :-Maven POM.xml and Example of Maven</vt:lpstr>
      <vt:lpstr>Contents</vt:lpstr>
      <vt:lpstr> Introduction</vt:lpstr>
      <vt:lpstr>What is a POM?</vt:lpstr>
      <vt:lpstr>POM structure</vt:lpstr>
      <vt:lpstr>POM dependencies</vt:lpstr>
      <vt:lpstr>POM plugins</vt:lpstr>
      <vt:lpstr>POM build lifecycle</vt:lpstr>
      <vt:lpstr>Example of a Maven project</vt:lpstr>
      <vt:lpstr>Building a Maven project</vt:lpstr>
      <vt:lpstr>Example of a Maven 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:-Maven POM.xml and Example of Maven</dc:title>
  <dc:creator>GaneshBharati</dc:creator>
  <cp:lastModifiedBy>GaneshBharati</cp:lastModifiedBy>
  <cp:revision>4</cp:revision>
  <dcterms:created xsi:type="dcterms:W3CDTF">2023-10-04T17:33:22Z</dcterms:created>
  <dcterms:modified xsi:type="dcterms:W3CDTF">2023-10-04T18:03:51Z</dcterms:modified>
</cp:coreProperties>
</file>