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98DE-82C3-C4D3-D5A5-C48CD997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704385"/>
          </a:xfrm>
        </p:spPr>
        <p:txBody>
          <a:bodyPr/>
          <a:lstStyle/>
          <a:p>
            <a:r>
              <a:rPr lang="en-IN" dirty="0"/>
              <a:t>J-Unit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4AA90-3DF9-E13A-FC7B-2B73F754F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29404"/>
            <a:ext cx="7315200" cy="1255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MC22F14F053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MC22F14F049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MC22F14F002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10E-5635-9E7E-7444-998EB0D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JUnit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8E08E-22B7-C0C3-130E-FECA2E6A4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845" y="1487446"/>
            <a:ext cx="4786603" cy="3883108"/>
          </a:xfrm>
        </p:spPr>
      </p:pic>
    </p:spTree>
    <p:extLst>
      <p:ext uri="{BB962C8B-B14F-4D97-AF65-F5344CB8AC3E}">
        <p14:creationId xmlns:p14="http://schemas.microsoft.com/office/powerpoint/2010/main" val="48600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10E-5635-9E7E-7444-998EB0D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JUnit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D46-D5E9-EAA5-55F2-ECB51F02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Additionally there are other types of testing as well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+mj-lt"/>
              </a:rPr>
              <a:t>Manual Testing – Here, we execute test cases manually without help of any software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+mj-lt"/>
              </a:rPr>
              <a:t>It is generally not recommended to use since it consumes a lot of time and human resource. 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+mj-lt"/>
              </a:rPr>
              <a:t>Also it is not as reliable as automated testing thus may result in errors. </a:t>
            </a:r>
          </a:p>
        </p:txBody>
      </p:sp>
    </p:spTree>
    <p:extLst>
      <p:ext uri="{BB962C8B-B14F-4D97-AF65-F5344CB8AC3E}">
        <p14:creationId xmlns:p14="http://schemas.microsoft.com/office/powerpoint/2010/main" val="383194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10E-5635-9E7E-7444-998EB0D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JUnit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D46-D5E9-EAA5-55F2-ECB51F02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Automation Testing :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+mj-lt"/>
              </a:rPr>
              <a:t>Here we use 3</a:t>
            </a:r>
            <a:r>
              <a:rPr lang="en-US" b="1" baseline="30000" dirty="0">
                <a:solidFill>
                  <a:schemeClr val="tx1"/>
                </a:solidFill>
                <a:latin typeface="+mj-lt"/>
              </a:rPr>
              <a:t>rd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party tools to execute test cases thus we call it automated testing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+mj-lt"/>
              </a:rPr>
              <a:t>It is faster than manual testing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+mj-lt"/>
              </a:rPr>
              <a:t>Not only it saves time but improves accuracy and require less human resource</a:t>
            </a:r>
          </a:p>
        </p:txBody>
      </p:sp>
    </p:spTree>
    <p:extLst>
      <p:ext uri="{BB962C8B-B14F-4D97-AF65-F5344CB8AC3E}">
        <p14:creationId xmlns:p14="http://schemas.microsoft.com/office/powerpoint/2010/main" val="165109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10E-5635-9E7E-7444-998EB0D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JUnit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EFB19-EBD1-34C0-AE49-29A482F89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358" y="1995678"/>
            <a:ext cx="6191250" cy="2857500"/>
          </a:xfrm>
        </p:spPr>
      </p:pic>
    </p:spTree>
    <p:extLst>
      <p:ext uri="{BB962C8B-B14F-4D97-AF65-F5344CB8AC3E}">
        <p14:creationId xmlns:p14="http://schemas.microsoft.com/office/powerpoint/2010/main" val="42315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10E-5635-9E7E-7444-998EB0D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Annotations in Junit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72690-5897-922F-204E-563B7719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@Test – to identify actual test cases</a:t>
            </a:r>
          </a:p>
          <a:p>
            <a:r>
              <a:rPr lang="en-US" b="1" dirty="0"/>
              <a:t>@Before – to execute some statement before each test case</a:t>
            </a:r>
          </a:p>
          <a:p>
            <a:r>
              <a:rPr lang="en-US" b="1" dirty="0"/>
              <a:t>@After – to execute some statement after test cases</a:t>
            </a:r>
          </a:p>
          <a:p>
            <a:r>
              <a:rPr lang="en-US" b="1" dirty="0"/>
              <a:t>@Ignores – to ignore some statement during execution or test</a:t>
            </a:r>
          </a:p>
          <a:p>
            <a:r>
              <a:rPr lang="en-US" b="1" dirty="0"/>
              <a:t>@BeforeAll – to execute some statement before all the test cases</a:t>
            </a:r>
          </a:p>
          <a:p>
            <a:r>
              <a:rPr lang="en-US" b="1" dirty="0"/>
              <a:t>@AfterAll – to execute some statement after all the test cases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6257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10E-5635-9E7E-7444-998EB0D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J-Unit testing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D46-D5E9-EAA5-55F2-ECB51F02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JUnit is a unit testing open-source framework for the Java programming language.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Java Developers use this framework to write and execute their code.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In Java, there are test cases that have to be re-executed every time a new code is added.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JUnit is a regression-testing framework, that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devs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used to write unit test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This framework creates a relationship between development and testing. You start coding as required specification and need to use those JUnit test runners to verify how much it deviates from intended goal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244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10E-5635-9E7E-7444-998EB0D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Unit testing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D46-D5E9-EAA5-55F2-ECB51F02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Software  testing process where individual components / units are tested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The purpose is to validate each unit of software performs as designed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Main aim is to isolate each unit to identify, analyze and fix defects.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It tells that each part of program and the individual part are correct</a:t>
            </a:r>
          </a:p>
          <a:p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74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10E-5635-9E7E-7444-998EB0D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Unit testing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466F3-D5B1-1903-365E-A9224A6F4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462" y="1426589"/>
            <a:ext cx="6499971" cy="4004821"/>
          </a:xfrm>
        </p:spPr>
      </p:pic>
    </p:spTree>
    <p:extLst>
      <p:ext uri="{BB962C8B-B14F-4D97-AF65-F5344CB8AC3E}">
        <p14:creationId xmlns:p14="http://schemas.microsoft.com/office/powerpoint/2010/main" val="336110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10E-5635-9E7E-7444-998EB0D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Regression testing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D46-D5E9-EAA5-55F2-ECB51F02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It is the process that is done to find errors in the system after doing any changes in the software or product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It is performed when you change or modify a piece of code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There are tools which are used for Regression Testing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+mj-lt"/>
              </a:rPr>
              <a:t>Quick Test Professional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+mj-lt"/>
              </a:rPr>
              <a:t>Rational Functional Tester 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+mj-lt"/>
              </a:rPr>
              <a:t>Selenium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833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10E-5635-9E7E-7444-998EB0D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Regression testing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38CD0-A150-DE5D-6136-62CC0CF11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310" y="1636024"/>
            <a:ext cx="6852135" cy="3585951"/>
          </a:xfrm>
        </p:spPr>
      </p:pic>
    </p:spTree>
    <p:extLst>
      <p:ext uri="{BB962C8B-B14F-4D97-AF65-F5344CB8AC3E}">
        <p14:creationId xmlns:p14="http://schemas.microsoft.com/office/powerpoint/2010/main" val="185778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10E-5635-9E7E-7444-998EB0D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H.323 </a:t>
            </a:r>
            <a:br>
              <a:rPr lang="en-IN" dirty="0"/>
            </a:br>
            <a:r>
              <a:rPr lang="en-IN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D46-D5E9-EAA5-55F2-ECB51F02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H.323 is a multimedia conferencing protocol, which include voice, video and data conferencing for use over Packet-Switched network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Basically it is a standard specified for Packet-Based multimedia communication system by ITU or Internet Telephony Protocol aka VoIP</a:t>
            </a:r>
          </a:p>
        </p:txBody>
      </p:sp>
    </p:spTree>
    <p:extLst>
      <p:ext uri="{BB962C8B-B14F-4D97-AF65-F5344CB8AC3E}">
        <p14:creationId xmlns:p14="http://schemas.microsoft.com/office/powerpoint/2010/main" val="294971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10E-5635-9E7E-7444-998EB0D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H.323 </a:t>
            </a:r>
            <a:br>
              <a:rPr lang="en-IN" dirty="0"/>
            </a:br>
            <a:r>
              <a:rPr lang="en-IN" dirty="0"/>
              <a:t>Protocol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E720F-E192-9000-ACED-9E7A521D4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044" y="1123837"/>
            <a:ext cx="7315200" cy="24409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11658-7D22-715D-1475-E0DC19992A64}"/>
              </a:ext>
            </a:extLst>
          </p:cNvPr>
          <p:cNvSpPr txBox="1"/>
          <p:nvPr/>
        </p:nvSpPr>
        <p:spPr>
          <a:xfrm>
            <a:off x="4049486" y="3853543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 the center there is a Gateway placed which connect Internet to Telephone network. Gateway translates message from one protocol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speaks H.323 on internet side and PSTN (Public Switch Telephone Network) protocol on telephone side.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LAN may have gatekeeper which controls the terminals.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5645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10E-5635-9E7E-7444-998EB0D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JUnit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D46-D5E9-EAA5-55F2-ECB51F02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The JUnit test case is the set of code that ensures whether our program code works as expected or not.</a:t>
            </a:r>
          </a:p>
          <a:p>
            <a:pPr algn="just"/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In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  <a:t>Java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, there are two technique of unit testing possible:</a:t>
            </a:r>
          </a:p>
          <a:p>
            <a:pPr lvl="1" algn="just"/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Black Box Testing – used to test UI, input and output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+mj-lt"/>
              </a:rPr>
              <a:t>White Box Testing  - used to test functionality and behavior</a:t>
            </a:r>
          </a:p>
        </p:txBody>
      </p:sp>
    </p:spTree>
    <p:extLst>
      <p:ext uri="{BB962C8B-B14F-4D97-AF65-F5344CB8AC3E}">
        <p14:creationId xmlns:p14="http://schemas.microsoft.com/office/powerpoint/2010/main" val="32038451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154</TotalTime>
  <Words>564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 2</vt:lpstr>
      <vt:lpstr>Frame</vt:lpstr>
      <vt:lpstr>J-Unit Testing</vt:lpstr>
      <vt:lpstr>What is J-Unit testing ?</vt:lpstr>
      <vt:lpstr>What is Unit testing ?</vt:lpstr>
      <vt:lpstr>What is Unit testing ?</vt:lpstr>
      <vt:lpstr>What is Regression testing ?</vt:lpstr>
      <vt:lpstr>What is Regression testing ?</vt:lpstr>
      <vt:lpstr>H.323  Protocol</vt:lpstr>
      <vt:lpstr>H.323  Protocol</vt:lpstr>
      <vt:lpstr>Types of JUnit Testing</vt:lpstr>
      <vt:lpstr>Types of JUnit Testing</vt:lpstr>
      <vt:lpstr>Types of JUnit Testing</vt:lpstr>
      <vt:lpstr>Types of JUnit Testing</vt:lpstr>
      <vt:lpstr>Types of JUnit Testing</vt:lpstr>
      <vt:lpstr>Annotations in Junit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J-Unit Testing</dc:title>
  <dc:creator>PARTH PARLIKAR</dc:creator>
  <cp:lastModifiedBy>PARTH PARLIKAR</cp:lastModifiedBy>
  <cp:revision>13</cp:revision>
  <dcterms:created xsi:type="dcterms:W3CDTF">2023-10-01T09:59:26Z</dcterms:created>
  <dcterms:modified xsi:type="dcterms:W3CDTF">2023-10-04T05:58:34Z</dcterms:modified>
</cp:coreProperties>
</file>