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4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4768"/>
            <a:ext cx="18300700" cy="781537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845" y="2176405"/>
            <a:ext cx="15869013" cy="4462078"/>
          </a:xfrm>
        </p:spPr>
        <p:txBody>
          <a:bodyPr/>
          <a:lstStyle>
            <a:lvl1pPr>
              <a:defRPr sz="81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845" y="7931050"/>
            <a:ext cx="15869013" cy="653267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686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8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7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3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43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844" y="7209790"/>
            <a:ext cx="15853128" cy="851157"/>
          </a:xfrm>
        </p:spPr>
        <p:txBody>
          <a:bodyPr anchor="b">
            <a:normAutofit/>
          </a:bodyPr>
          <a:lstStyle>
            <a:lvl1pPr algn="l">
              <a:defRPr sz="36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8300700" cy="720979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2402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5844" y="8060947"/>
            <a:ext cx="15853128" cy="741482"/>
          </a:xfrm>
        </p:spPr>
        <p:txBody>
          <a:bodyPr>
            <a:normAutofit/>
          </a:bodyPr>
          <a:lstStyle>
            <a:lvl1pPr marL="0" indent="0">
              <a:buNone/>
              <a:defRPr sz="18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867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948204" y="1624187"/>
            <a:ext cx="9505220" cy="4864780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364" y="1860046"/>
            <a:ext cx="8846899" cy="3973768"/>
          </a:xfrm>
        </p:spPr>
        <p:txBody>
          <a:bodyPr anchor="b"/>
          <a:lstStyle>
            <a:lvl1pPr algn="l">
              <a:defRPr sz="6304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4" y="6673750"/>
            <a:ext cx="8843591" cy="1071182"/>
          </a:xfrm>
        </p:spPr>
        <p:txBody>
          <a:bodyPr anchor="t">
            <a:noAutofit/>
          </a:bodyPr>
          <a:lstStyle>
            <a:lvl1pPr marL="0" indent="0" algn="l">
              <a:buNone/>
              <a:defRPr sz="27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1369854" y="1624187"/>
            <a:ext cx="5718970" cy="612074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328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712515" y="3434112"/>
            <a:ext cx="7347772" cy="3760595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037048" y="3658447"/>
            <a:ext cx="6578347" cy="3015402"/>
          </a:xfrm>
        </p:spPr>
        <p:txBody>
          <a:bodyPr/>
          <a:lstStyle>
            <a:lvl1pPr>
              <a:defRPr sz="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9240412" y="3433234"/>
            <a:ext cx="7325534" cy="344753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48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8300700" cy="328303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555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1512467" y="669959"/>
            <a:ext cx="6788234" cy="813247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83835" y="880342"/>
            <a:ext cx="3744785" cy="77117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5845" y="669959"/>
            <a:ext cx="9924197" cy="813247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698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8300700" cy="328303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844" y="671610"/>
            <a:ext cx="15869009" cy="14574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21" y="3337546"/>
            <a:ext cx="15842855" cy="5461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97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18300700" cy="781537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844" y="4432560"/>
            <a:ext cx="15853128" cy="2205920"/>
          </a:xfrm>
        </p:spPr>
        <p:txBody>
          <a:bodyPr anchor="b"/>
          <a:lstStyle>
            <a:lvl1pPr algn="r">
              <a:defRPr sz="7205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844" y="7931582"/>
            <a:ext cx="15853128" cy="651736"/>
          </a:xfrm>
        </p:spPr>
        <p:txBody>
          <a:bodyPr anchor="t">
            <a:noAutofit/>
          </a:bodyPr>
          <a:lstStyle>
            <a:lvl1pPr marL="0" indent="0" algn="r">
              <a:buNone/>
              <a:defRPr sz="27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08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8300700" cy="328303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922" y="3337547"/>
            <a:ext cx="7784211" cy="54648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7568" y="3337546"/>
            <a:ext cx="7797286" cy="54648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694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8300700" cy="328303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1" y="3266340"/>
            <a:ext cx="7790192" cy="865460"/>
          </a:xfrm>
        </p:spPr>
        <p:txBody>
          <a:bodyPr anchor="b">
            <a:noAutofit/>
          </a:bodyPr>
          <a:lstStyle>
            <a:lvl1pPr marL="0" indent="0" algn="ctr">
              <a:buNone/>
              <a:defRPr sz="3002" b="0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2942" y="4131802"/>
            <a:ext cx="7790190" cy="467062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7568" y="3266340"/>
            <a:ext cx="7797286" cy="865460"/>
          </a:xfrm>
        </p:spPr>
        <p:txBody>
          <a:bodyPr anchor="b">
            <a:noAutofit/>
          </a:bodyPr>
          <a:lstStyle>
            <a:lvl1pPr marL="0" indent="0" algn="ctr">
              <a:buNone/>
              <a:defRPr sz="3002" b="0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7568" y="4131802"/>
            <a:ext cx="7797286" cy="467062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530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8300700" cy="328303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334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36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610845" y="669957"/>
            <a:ext cx="5324995" cy="2725337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845" y="669958"/>
            <a:ext cx="5324995" cy="2430591"/>
          </a:xfrm>
        </p:spPr>
        <p:txBody>
          <a:bodyPr anchor="b"/>
          <a:lstStyle>
            <a:lvl1pPr algn="l">
              <a:defRPr sz="3002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508" y="669959"/>
            <a:ext cx="9385463" cy="81324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0845" y="3395294"/>
            <a:ext cx="5324995" cy="5407134"/>
          </a:xfrm>
        </p:spPr>
        <p:txBody>
          <a:bodyPr/>
          <a:lstStyle>
            <a:lvl1pPr marL="0" indent="0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38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941" y="1092631"/>
            <a:ext cx="7284537" cy="2428739"/>
          </a:xfrm>
        </p:spPr>
        <p:txBody>
          <a:bodyPr anchor="b">
            <a:normAutofit/>
          </a:bodyPr>
          <a:lstStyle>
            <a:lvl1pPr algn="l">
              <a:defRPr sz="36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9153529" y="0"/>
            <a:ext cx="9147172" cy="102997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2941" y="3521369"/>
            <a:ext cx="7284537" cy="5281059"/>
          </a:xfrm>
        </p:spPr>
        <p:txBody>
          <a:bodyPr anchor="t">
            <a:normAutofit/>
          </a:bodyPr>
          <a:lstStyle>
            <a:lvl1pPr marL="0" indent="0">
              <a:buNone/>
              <a:defRPr sz="18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32764" y="9073231"/>
            <a:ext cx="1466336" cy="54836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86210" y="9073231"/>
            <a:ext cx="4946552" cy="54836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99100" y="8884788"/>
            <a:ext cx="1594339" cy="73680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280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5844" y="671610"/>
            <a:ext cx="15869009" cy="145747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844" y="3280647"/>
            <a:ext cx="15855931" cy="5518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741" y="9073231"/>
            <a:ext cx="12975485" cy="548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51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11662" y="9073231"/>
            <a:ext cx="2016959" cy="548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51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28620" y="8884788"/>
            <a:ext cx="1594339" cy="736807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3002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313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xStyles>
    <p:titleStyle>
      <a:lvl1pPr algn="l" defTabSz="686257" rtl="0" eaLnBrk="1" latinLnBrk="0" hangingPunct="1">
        <a:spcBef>
          <a:spcPct val="0"/>
        </a:spcBef>
        <a:buNone/>
        <a:defRPr sz="6004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693" indent="-514693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/>
        </a:buClr>
        <a:buFont typeface="Wingdings 2" charset="2"/>
        <a:buChar char=""/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1115168" indent="-428911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/>
        </a:buClr>
        <a:buFont typeface="Wingdings 2" charset="2"/>
        <a:buChar char=""/>
        <a:defRPr sz="2402" kern="1200">
          <a:solidFill>
            <a:schemeClr val="tx1"/>
          </a:solidFill>
          <a:latin typeface="+mn-lt"/>
          <a:ea typeface="+mn-ea"/>
          <a:cs typeface="+mn-cs"/>
        </a:defRPr>
      </a:lvl2pPr>
      <a:lvl3pPr marL="1715643" indent="-343129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/>
        </a:buClr>
        <a:buFont typeface="Wingdings 2" charset="2"/>
        <a:buChar char=""/>
        <a:defRPr sz="2101" kern="1200">
          <a:solidFill>
            <a:schemeClr val="tx1"/>
          </a:solidFill>
          <a:latin typeface="+mn-lt"/>
          <a:ea typeface="+mn-ea"/>
          <a:cs typeface="+mn-cs"/>
        </a:defRPr>
      </a:lvl3pPr>
      <a:lvl4pPr marL="2401900" indent="-343129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/>
        </a:buClr>
        <a:buFont typeface="Wingdings 2" charset="2"/>
        <a:buChar char="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3088157" indent="-343129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/>
        </a:buClr>
        <a:buFont typeface="Wingdings 2" charset="2"/>
        <a:buChar char="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3602400" indent="-343129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/>
        </a:buClr>
        <a:buFont typeface="Wingdings 2" charset="2"/>
        <a:buChar char="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4202800" indent="-343129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/>
        </a:buClr>
        <a:buFont typeface="Wingdings 2" charset="2"/>
        <a:buChar char="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4803200" indent="-343129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/>
        </a:buClr>
        <a:buFont typeface="Wingdings 2" charset="2"/>
        <a:buChar char="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5403600" indent="-343129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/>
        </a:buClr>
        <a:buFont typeface="Wingdings 2" charset="2"/>
        <a:buChar char="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4745" y="1491219"/>
            <a:ext cx="9317990" cy="7402195"/>
          </a:xfrm>
          <a:prstGeom prst="rect">
            <a:avLst/>
          </a:prstGeom>
          <a:ln w="76200">
            <a:solidFill>
              <a:schemeClr val="tx1"/>
            </a:solidFill>
            <a:prstDash val="sysDot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0" tIns="15240" rIns="0" bIns="0" rtlCol="0">
            <a:spAutoFit/>
          </a:bodyPr>
          <a:lstStyle/>
          <a:p>
            <a:pPr marL="12065" marR="5080" indent="-635" algn="ctr">
              <a:lnSpc>
                <a:spcPct val="100200"/>
              </a:lnSpc>
              <a:spcBef>
                <a:spcPts val="120"/>
              </a:spcBef>
            </a:pPr>
            <a:r>
              <a:rPr sz="8050" b="1" spc="-305" dirty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8050" b="1" spc="26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8050" b="1" spc="235" dirty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8050" b="1" spc="100" dirty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8050" b="1" spc="-4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8050" b="1" spc="750" dirty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805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8050" b="1" spc="90" dirty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8050" b="1" spc="135" dirty="0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r>
              <a:rPr sz="8050" b="1" spc="-5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050" b="1" spc="-455" dirty="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sz="8050" b="1" spc="3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8050" b="1" spc="-35" dirty="0">
                <a:solidFill>
                  <a:srgbClr val="FFFFFF"/>
                </a:solidFill>
                <a:latin typeface="Palatino Linotype"/>
                <a:cs typeface="Palatino Linotype"/>
              </a:rPr>
              <a:t>b  </a:t>
            </a:r>
            <a:r>
              <a:rPr sz="8050" b="1" spc="35" dirty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8050" b="1" spc="-4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8050" b="1" spc="750" dirty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8050" b="1" spc="-275" dirty="0">
                <a:solidFill>
                  <a:srgbClr val="FFFFFF"/>
                </a:solidFill>
                <a:latin typeface="Palatino Linotype"/>
                <a:cs typeface="Palatino Linotype"/>
              </a:rPr>
              <a:t>v</a:t>
            </a:r>
            <a:r>
              <a:rPr sz="805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8050" b="1" spc="490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8050" b="1" spc="3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8050" b="1" spc="240" dirty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8050" b="1" spc="-2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05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8050" b="1" spc="135" dirty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8050" b="1" spc="-2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050" b="1" spc="-130" dirty="0">
                <a:solidFill>
                  <a:srgbClr val="FFFFFF"/>
                </a:solidFill>
                <a:latin typeface="Palatino Linotype"/>
                <a:cs typeface="Palatino Linotype"/>
              </a:rPr>
              <a:t>J</a:t>
            </a:r>
            <a:r>
              <a:rPr sz="8050" b="1" spc="160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8050" b="1" spc="-395" dirty="0">
                <a:solidFill>
                  <a:srgbClr val="FFFFFF"/>
                </a:solidFill>
                <a:latin typeface="Palatino Linotype"/>
                <a:cs typeface="Palatino Linotype"/>
              </a:rPr>
              <a:t>v</a:t>
            </a:r>
            <a:r>
              <a:rPr sz="8050" b="1" spc="26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8050" b="1" spc="459" dirty="0">
                <a:solidFill>
                  <a:srgbClr val="FFFFFF"/>
                </a:solidFill>
                <a:latin typeface="Palatino Linotype"/>
                <a:cs typeface="Palatino Linotype"/>
              </a:rPr>
              <a:t>:</a:t>
            </a:r>
            <a:r>
              <a:rPr sz="8050" b="1" spc="-5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050" b="1" spc="-670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8050" b="1" spc="80" dirty="0">
                <a:solidFill>
                  <a:srgbClr val="FFFFFF"/>
                </a:solidFill>
                <a:latin typeface="Palatino Linotype"/>
                <a:cs typeface="Palatino Linotype"/>
              </a:rPr>
              <a:t>n  </a:t>
            </a:r>
            <a:r>
              <a:rPr sz="8050" b="1" spc="-90" dirty="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sz="8050" b="1" spc="-425" dirty="0">
                <a:solidFill>
                  <a:srgbClr val="FFFFFF"/>
                </a:solidFill>
                <a:latin typeface="Palatino Linotype"/>
                <a:cs typeface="Palatino Linotype"/>
              </a:rPr>
              <a:t>v</a:t>
            </a:r>
            <a:r>
              <a:rPr sz="8050" b="1" spc="-4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8050" b="1" spc="750" dirty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8050" b="1" spc="-275" dirty="0">
                <a:solidFill>
                  <a:srgbClr val="FFFFFF"/>
                </a:solidFill>
                <a:latin typeface="Palatino Linotype"/>
                <a:cs typeface="Palatino Linotype"/>
              </a:rPr>
              <a:t>v</a:t>
            </a:r>
            <a:r>
              <a:rPr sz="805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8050" b="1" spc="-7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8050" b="1" spc="-254" dirty="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sz="8050" b="1" spc="-4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050" b="1" spc="175" dirty="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sz="8050" b="1" spc="-185" dirty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8050" b="1" spc="-2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050" b="1" spc="370" dirty="0">
                <a:solidFill>
                  <a:srgbClr val="FFFFFF"/>
                </a:solidFill>
                <a:latin typeface="Palatino Linotype"/>
                <a:cs typeface="Palatino Linotype"/>
              </a:rPr>
              <a:t>B</a:t>
            </a:r>
            <a:r>
              <a:rPr sz="8050" b="1" spc="3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8050" b="1" spc="235" dirty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8050" b="1" spc="125" dirty="0">
                <a:solidFill>
                  <a:srgbClr val="FFFFFF"/>
                </a:solidFill>
                <a:latin typeface="Palatino Linotype"/>
                <a:cs typeface="Palatino Linotype"/>
              </a:rPr>
              <a:t>t  </a:t>
            </a:r>
            <a:r>
              <a:rPr sz="8050" b="1" spc="330" dirty="0">
                <a:solidFill>
                  <a:srgbClr val="FFFFFF"/>
                </a:solidFill>
                <a:latin typeface="Palatino Linotype"/>
                <a:cs typeface="Palatino Linotype"/>
              </a:rPr>
              <a:t>Practices </a:t>
            </a:r>
            <a:r>
              <a:rPr sz="8050" b="1" spc="135" dirty="0">
                <a:solidFill>
                  <a:srgbClr val="FFFFFF"/>
                </a:solidFill>
                <a:latin typeface="Palatino Linotype"/>
                <a:cs typeface="Palatino Linotype"/>
              </a:rPr>
              <a:t>and </a:t>
            </a:r>
            <a:r>
              <a:rPr sz="8050" b="1" spc="1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050" b="1" spc="100" dirty="0">
                <a:solidFill>
                  <a:srgbClr val="FFFFFF"/>
                </a:solidFill>
                <a:latin typeface="Palatino Linotype"/>
                <a:cs typeface="Palatino Linotype"/>
              </a:rPr>
              <a:t>Implementation </a:t>
            </a:r>
            <a:r>
              <a:rPr sz="8050" b="1" spc="10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050" b="1" spc="100" dirty="0">
                <a:solidFill>
                  <a:srgbClr val="FFFFFF"/>
                </a:solidFill>
                <a:latin typeface="Palatino Linotype"/>
                <a:cs typeface="Palatino Linotype"/>
              </a:rPr>
              <a:t>Techniques</a:t>
            </a:r>
            <a:endParaRPr sz="8050" dirty="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750" y="-2165350"/>
            <a:ext cx="5122068" cy="8000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558085-9C42-5391-E65F-EC4C5E02B2A3}"/>
              </a:ext>
            </a:extLst>
          </p:cNvPr>
          <p:cNvSpPr txBox="1"/>
          <p:nvPr/>
        </p:nvSpPr>
        <p:spPr>
          <a:xfrm>
            <a:off x="768350" y="6170769"/>
            <a:ext cx="7239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4400" b="1" dirty="0"/>
              <a:t>GOPAL SABLE</a:t>
            </a:r>
          </a:p>
          <a:p>
            <a:pPr marL="342900" indent="-342900">
              <a:buAutoNum type="arabicParenR"/>
            </a:pPr>
            <a:r>
              <a:rPr lang="en-US" sz="4400" b="1" dirty="0"/>
              <a:t>GANESH RONGHE</a:t>
            </a:r>
          </a:p>
          <a:p>
            <a:pPr marL="342900" indent="-342900">
              <a:buAutoNum type="arabicParenR"/>
            </a:pPr>
            <a:r>
              <a:rPr lang="en-US" sz="4400" b="1" dirty="0"/>
              <a:t>PRANAY PAWAR</a:t>
            </a:r>
          </a:p>
          <a:p>
            <a:pPr marL="342900" indent="-342900">
              <a:buAutoNum type="arabicParenR"/>
            </a:pPr>
            <a:r>
              <a:rPr lang="en-US" sz="4400" b="1" dirty="0"/>
              <a:t>HRISHIKESH SONAVANE</a:t>
            </a:r>
            <a:endParaRPr lang="en-IN" sz="4400" b="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050" y="4142523"/>
            <a:ext cx="9372600" cy="20146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0" spc="180" dirty="0"/>
              <a:t>Thank</a:t>
            </a:r>
            <a:r>
              <a:rPr lang="en-US" sz="13000" spc="180" dirty="0"/>
              <a:t> You</a:t>
            </a:r>
            <a:endParaRPr sz="13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0" y="1619894"/>
            <a:ext cx="523407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60" dirty="0">
                <a:solidFill>
                  <a:srgbClr val="000000"/>
                </a:solidFill>
                <a:latin typeface="Bookman Old Style" panose="02050604050505020204" pitchFamily="18" charset="0"/>
                <a:cs typeface="Calibri"/>
              </a:rPr>
              <a:t>Introduction</a:t>
            </a:r>
            <a:endParaRPr sz="4500" dirty="0">
              <a:latin typeface="Bookman Old Style" panose="02050604050505020204" pitchFamily="18" charset="0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1532" y="2884528"/>
            <a:ext cx="6177280" cy="637738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0005" algn="just">
              <a:lnSpc>
                <a:spcPct val="117800"/>
              </a:lnSpc>
              <a:spcBef>
                <a:spcPts val="80"/>
              </a:spcBef>
            </a:pPr>
            <a:r>
              <a:rPr sz="3200" spc="-90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h</a:t>
            </a:r>
            <a:r>
              <a:rPr sz="32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32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150" dirty="0">
                <a:latin typeface="Arial Rounded MT Bold" panose="020F0704030504030204" pitchFamily="34" charset="0"/>
                <a:cs typeface="Verdana"/>
              </a:rPr>
              <a:t>p</a:t>
            </a:r>
            <a:r>
              <a:rPr sz="3200" spc="-90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32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32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32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150" dirty="0">
                <a:latin typeface="Arial Rounded MT Bold" panose="020F0704030504030204" pitchFamily="34" charset="0"/>
                <a:cs typeface="Verdana"/>
              </a:rPr>
              <a:t>p</a:t>
            </a:r>
            <a:r>
              <a:rPr sz="3200" spc="-90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3200" spc="2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3200" spc="-110" dirty="0">
                <a:latin typeface="Arial Rounded MT Bold" panose="020F0704030504030204" pitchFamily="34" charset="0"/>
                <a:cs typeface="Verdana"/>
              </a:rPr>
              <a:t>v</a:t>
            </a:r>
            <a:r>
              <a:rPr sz="32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3200" spc="150" dirty="0">
                <a:latin typeface="Arial Rounded MT Bold" panose="020F0704030504030204" pitchFamily="34" charset="0"/>
                <a:cs typeface="Verdana"/>
              </a:rPr>
              <a:t>d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2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3200" spc="-150" dirty="0">
                <a:latin typeface="Arial Rounded MT Bold" panose="020F0704030504030204" pitchFamily="34" charset="0"/>
                <a:cs typeface="Verdana"/>
              </a:rPr>
              <a:t>v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-20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3200" spc="-110" dirty="0">
                <a:latin typeface="Arial Rounded MT Bold" panose="020F0704030504030204" pitchFamily="34" charset="0"/>
                <a:cs typeface="Verdana"/>
              </a:rPr>
              <a:t>v</a:t>
            </a:r>
            <a:r>
              <a:rPr sz="32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3200" spc="10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105" dirty="0">
                <a:latin typeface="Arial Rounded MT Bold" panose="020F0704030504030204" pitchFamily="34" charset="0"/>
                <a:cs typeface="Verdana"/>
              </a:rPr>
              <a:t>w  </a:t>
            </a:r>
            <a:r>
              <a:rPr sz="32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3200" spc="-25" dirty="0">
                <a:latin typeface="Arial Rounded MT Bold" panose="020F0704030504030204" pitchFamily="34" charset="0"/>
                <a:cs typeface="Verdana"/>
              </a:rPr>
              <a:t>f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b="1" spc="155" dirty="0">
                <a:latin typeface="Arial Rounded MT Bold" panose="020F0704030504030204" pitchFamily="34" charset="0"/>
                <a:cs typeface="Tahoma"/>
              </a:rPr>
              <a:t>b</a:t>
            </a:r>
            <a:r>
              <a:rPr sz="3200" b="1" spc="105" dirty="0">
                <a:latin typeface="Arial Rounded MT Bold" panose="020F0704030504030204" pitchFamily="34" charset="0"/>
                <a:cs typeface="Tahoma"/>
              </a:rPr>
              <a:t>e</a:t>
            </a:r>
            <a:r>
              <a:rPr sz="3200" b="1" spc="50" dirty="0">
                <a:latin typeface="Arial Rounded MT Bold" panose="020F0704030504030204" pitchFamily="34" charset="0"/>
                <a:cs typeface="Tahoma"/>
              </a:rPr>
              <a:t>s</a:t>
            </a:r>
            <a:r>
              <a:rPr sz="3200" b="1" spc="55" dirty="0">
                <a:latin typeface="Arial Rounded MT Bold" panose="020F0704030504030204" pitchFamily="34" charset="0"/>
                <a:cs typeface="Tahoma"/>
              </a:rPr>
              <a:t>t</a:t>
            </a:r>
            <a:r>
              <a:rPr sz="3200" b="1" spc="-20" dirty="0">
                <a:latin typeface="Arial Rounded MT Bold" panose="020F0704030504030204" pitchFamily="34" charset="0"/>
                <a:cs typeface="Tahoma"/>
              </a:rPr>
              <a:t> </a:t>
            </a:r>
            <a:r>
              <a:rPr sz="3200" b="1" spc="165" dirty="0">
                <a:latin typeface="Arial Rounded MT Bold" panose="020F0704030504030204" pitchFamily="34" charset="0"/>
                <a:cs typeface="Tahoma"/>
              </a:rPr>
              <a:t>p</a:t>
            </a:r>
            <a:r>
              <a:rPr sz="3200" b="1" spc="-20" dirty="0">
                <a:latin typeface="Arial Rounded MT Bold" panose="020F0704030504030204" pitchFamily="34" charset="0"/>
                <a:cs typeface="Tahoma"/>
              </a:rPr>
              <a:t>r</a:t>
            </a:r>
            <a:r>
              <a:rPr sz="3200" b="1" spc="70" dirty="0">
                <a:latin typeface="Arial Rounded MT Bold" panose="020F0704030504030204" pitchFamily="34" charset="0"/>
                <a:cs typeface="Tahoma"/>
              </a:rPr>
              <a:t>a</a:t>
            </a:r>
            <a:r>
              <a:rPr sz="3200" b="1" spc="185" dirty="0">
                <a:latin typeface="Arial Rounded MT Bold" panose="020F0704030504030204" pitchFamily="34" charset="0"/>
                <a:cs typeface="Tahoma"/>
              </a:rPr>
              <a:t>c</a:t>
            </a:r>
            <a:r>
              <a:rPr sz="3200" b="1" spc="55" dirty="0">
                <a:latin typeface="Arial Rounded MT Bold" panose="020F0704030504030204" pitchFamily="34" charset="0"/>
                <a:cs typeface="Tahoma"/>
              </a:rPr>
              <a:t>t</a:t>
            </a:r>
            <a:r>
              <a:rPr sz="3200" b="1" spc="5" dirty="0">
                <a:latin typeface="Arial Rounded MT Bold" panose="020F0704030504030204" pitchFamily="34" charset="0"/>
                <a:cs typeface="Tahoma"/>
              </a:rPr>
              <a:t>i</a:t>
            </a:r>
            <a:r>
              <a:rPr sz="3200" b="1" spc="150" dirty="0">
                <a:latin typeface="Arial Rounded MT Bold" panose="020F0704030504030204" pitchFamily="34" charset="0"/>
                <a:cs typeface="Tahoma"/>
              </a:rPr>
              <a:t>c</a:t>
            </a:r>
            <a:r>
              <a:rPr sz="3200" b="1" spc="105" dirty="0">
                <a:latin typeface="Arial Rounded MT Bold" panose="020F0704030504030204" pitchFamily="34" charset="0"/>
                <a:cs typeface="Tahoma"/>
              </a:rPr>
              <a:t>e</a:t>
            </a:r>
            <a:r>
              <a:rPr sz="3200" b="1" spc="50" dirty="0">
                <a:latin typeface="Arial Rounded MT Bold" panose="020F0704030504030204" pitchFamily="34" charset="0"/>
                <a:cs typeface="Tahoma"/>
              </a:rPr>
              <a:t>s</a:t>
            </a:r>
            <a:r>
              <a:rPr sz="3200" b="1" spc="-70" dirty="0">
                <a:latin typeface="Arial Rounded MT Bold" panose="020F0704030504030204" pitchFamily="34" charset="0"/>
                <a:cs typeface="Tahoma"/>
              </a:rPr>
              <a:t> </a:t>
            </a:r>
            <a:r>
              <a:rPr sz="32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3200" spc="150" dirty="0">
                <a:latin typeface="Arial Rounded MT Bold" panose="020F0704030504030204" pitchFamily="34" charset="0"/>
                <a:cs typeface="Verdana"/>
              </a:rPr>
              <a:t>d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b="1" spc="5" dirty="0">
                <a:latin typeface="Arial Rounded MT Bold" panose="020F0704030504030204" pitchFamily="34" charset="0"/>
                <a:cs typeface="Tahoma"/>
              </a:rPr>
              <a:t>i</a:t>
            </a:r>
            <a:r>
              <a:rPr sz="3200" b="1" spc="254" dirty="0">
                <a:latin typeface="Arial Rounded MT Bold" panose="020F0704030504030204" pitchFamily="34" charset="0"/>
                <a:cs typeface="Tahoma"/>
              </a:rPr>
              <a:t>m</a:t>
            </a:r>
            <a:r>
              <a:rPr sz="3200" b="1" spc="165" dirty="0">
                <a:latin typeface="Arial Rounded MT Bold" panose="020F0704030504030204" pitchFamily="34" charset="0"/>
                <a:cs typeface="Tahoma"/>
              </a:rPr>
              <a:t>p</a:t>
            </a:r>
            <a:r>
              <a:rPr sz="3200" b="1" spc="5" dirty="0">
                <a:latin typeface="Arial Rounded MT Bold" panose="020F0704030504030204" pitchFamily="34" charset="0"/>
                <a:cs typeface="Tahoma"/>
              </a:rPr>
              <a:t>l</a:t>
            </a:r>
            <a:r>
              <a:rPr sz="3200" b="1" spc="105" dirty="0">
                <a:latin typeface="Arial Rounded MT Bold" panose="020F0704030504030204" pitchFamily="34" charset="0"/>
                <a:cs typeface="Tahoma"/>
              </a:rPr>
              <a:t>e</a:t>
            </a:r>
            <a:r>
              <a:rPr sz="3200" b="1" spc="265" dirty="0">
                <a:latin typeface="Arial Rounded MT Bold" panose="020F0704030504030204" pitchFamily="34" charset="0"/>
                <a:cs typeface="Tahoma"/>
              </a:rPr>
              <a:t>m</a:t>
            </a:r>
            <a:r>
              <a:rPr sz="3200" b="1" spc="105" dirty="0">
                <a:latin typeface="Arial Rounded MT Bold" panose="020F0704030504030204" pitchFamily="34" charset="0"/>
                <a:cs typeface="Tahoma"/>
              </a:rPr>
              <a:t>e</a:t>
            </a:r>
            <a:r>
              <a:rPr sz="3200" b="1" spc="140" dirty="0">
                <a:latin typeface="Arial Rounded MT Bold" panose="020F0704030504030204" pitchFamily="34" charset="0"/>
                <a:cs typeface="Tahoma"/>
              </a:rPr>
              <a:t>n</a:t>
            </a:r>
            <a:r>
              <a:rPr sz="3200" b="1" spc="55" dirty="0">
                <a:latin typeface="Arial Rounded MT Bold" panose="020F0704030504030204" pitchFamily="34" charset="0"/>
                <a:cs typeface="Tahoma"/>
              </a:rPr>
              <a:t>t</a:t>
            </a:r>
            <a:r>
              <a:rPr sz="3200" b="1" spc="60" dirty="0">
                <a:latin typeface="Arial Rounded MT Bold" panose="020F0704030504030204" pitchFamily="34" charset="0"/>
                <a:cs typeface="Tahoma"/>
              </a:rPr>
              <a:t>a</a:t>
            </a:r>
            <a:r>
              <a:rPr sz="3200" b="1" spc="55" dirty="0">
                <a:latin typeface="Arial Rounded MT Bold" panose="020F0704030504030204" pitchFamily="34" charset="0"/>
                <a:cs typeface="Tahoma"/>
              </a:rPr>
              <a:t>t</a:t>
            </a:r>
            <a:r>
              <a:rPr sz="3200" b="1" spc="5" dirty="0">
                <a:latin typeface="Arial Rounded MT Bold" panose="020F0704030504030204" pitchFamily="34" charset="0"/>
                <a:cs typeface="Tahoma"/>
              </a:rPr>
              <a:t>i</a:t>
            </a:r>
            <a:r>
              <a:rPr sz="3200" b="1" spc="105" dirty="0">
                <a:latin typeface="Arial Rounded MT Bold" panose="020F0704030504030204" pitchFamily="34" charset="0"/>
                <a:cs typeface="Tahoma"/>
              </a:rPr>
              <a:t>o</a:t>
            </a:r>
            <a:r>
              <a:rPr sz="3200" b="1" spc="90" dirty="0">
                <a:latin typeface="Arial Rounded MT Bold" panose="020F0704030504030204" pitchFamily="34" charset="0"/>
                <a:cs typeface="Tahoma"/>
              </a:rPr>
              <a:t>n  </a:t>
            </a:r>
            <a:r>
              <a:rPr sz="3200" b="1" spc="10" dirty="0">
                <a:latin typeface="Arial Rounded MT Bold" panose="020F0704030504030204" pitchFamily="34" charset="0"/>
                <a:cs typeface="Tahoma"/>
              </a:rPr>
              <a:t>t</a:t>
            </a:r>
            <a:r>
              <a:rPr sz="3200" b="1" spc="105" dirty="0">
                <a:latin typeface="Arial Rounded MT Bold" panose="020F0704030504030204" pitchFamily="34" charset="0"/>
                <a:cs typeface="Tahoma"/>
              </a:rPr>
              <a:t>e</a:t>
            </a:r>
            <a:r>
              <a:rPr sz="3200" b="1" spc="160" dirty="0">
                <a:latin typeface="Arial Rounded MT Bold" panose="020F0704030504030204" pitchFamily="34" charset="0"/>
                <a:cs typeface="Tahoma"/>
              </a:rPr>
              <a:t>c</a:t>
            </a:r>
            <a:r>
              <a:rPr sz="3200" b="1" spc="140" dirty="0">
                <a:latin typeface="Arial Rounded MT Bold" panose="020F0704030504030204" pitchFamily="34" charset="0"/>
                <a:cs typeface="Tahoma"/>
              </a:rPr>
              <a:t>hn</a:t>
            </a:r>
            <a:r>
              <a:rPr sz="3200" b="1" spc="5" dirty="0">
                <a:latin typeface="Arial Rounded MT Bold" panose="020F0704030504030204" pitchFamily="34" charset="0"/>
                <a:cs typeface="Tahoma"/>
              </a:rPr>
              <a:t>i</a:t>
            </a:r>
            <a:r>
              <a:rPr sz="3200" b="1" spc="165" dirty="0">
                <a:latin typeface="Arial Rounded MT Bold" panose="020F0704030504030204" pitchFamily="34" charset="0"/>
                <a:cs typeface="Tahoma"/>
              </a:rPr>
              <a:t>q</a:t>
            </a:r>
            <a:r>
              <a:rPr sz="3200" b="1" spc="130" dirty="0">
                <a:latin typeface="Arial Rounded MT Bold" panose="020F0704030504030204" pitchFamily="34" charset="0"/>
                <a:cs typeface="Tahoma"/>
              </a:rPr>
              <a:t>u</a:t>
            </a:r>
            <a:r>
              <a:rPr sz="3200" b="1" spc="105" dirty="0">
                <a:latin typeface="Arial Rounded MT Bold" panose="020F0704030504030204" pitchFamily="34" charset="0"/>
                <a:cs typeface="Tahoma"/>
              </a:rPr>
              <a:t>e</a:t>
            </a:r>
            <a:r>
              <a:rPr sz="3200" b="1" spc="50" dirty="0">
                <a:latin typeface="Arial Rounded MT Bold" panose="020F0704030504030204" pitchFamily="34" charset="0"/>
                <a:cs typeface="Tahoma"/>
              </a:rPr>
              <a:t>s</a:t>
            </a:r>
            <a:r>
              <a:rPr sz="3200" b="1" spc="-70" dirty="0">
                <a:latin typeface="Arial Rounded MT Bold" panose="020F0704030504030204" pitchFamily="34" charset="0"/>
                <a:cs typeface="Tahoma"/>
              </a:rPr>
              <a:t> </a:t>
            </a:r>
            <a:r>
              <a:rPr sz="3200" spc="-50" dirty="0">
                <a:latin typeface="Arial Rounded MT Bold" panose="020F0704030504030204" pitchFamily="34" charset="0"/>
                <a:cs typeface="Verdana"/>
              </a:rPr>
              <a:t>f</a:t>
            </a:r>
            <a:r>
              <a:rPr sz="32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3200" spc="-55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240" dirty="0">
                <a:latin typeface="Arial Rounded MT Bold" panose="020F0704030504030204" pitchFamily="34" charset="0"/>
                <a:cs typeface="Verdana"/>
              </a:rPr>
              <a:t>m</a:t>
            </a:r>
            <a:r>
              <a:rPr sz="32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32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-1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-75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32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3200" spc="170" dirty="0">
                <a:latin typeface="Arial Rounded MT Bold" panose="020F0704030504030204" pitchFamily="34" charset="0"/>
                <a:cs typeface="Verdana"/>
              </a:rPr>
              <a:t>g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130" dirty="0">
                <a:latin typeface="Arial Rounded MT Bold" panose="020F0704030504030204" pitchFamily="34" charset="0"/>
                <a:cs typeface="Verdana"/>
              </a:rPr>
              <a:t>w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150" dirty="0">
                <a:latin typeface="Arial Rounded MT Bold" panose="020F0704030504030204" pitchFamily="34" charset="0"/>
                <a:cs typeface="Verdana"/>
              </a:rPr>
              <a:t>b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-20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3200" spc="-110" dirty="0">
                <a:latin typeface="Arial Rounded MT Bold" panose="020F0704030504030204" pitchFamily="34" charset="0"/>
                <a:cs typeface="Verdana"/>
              </a:rPr>
              <a:t>v</a:t>
            </a:r>
            <a:r>
              <a:rPr sz="32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3200" spc="90" dirty="0">
                <a:latin typeface="Arial Rounded MT Bold" panose="020F0704030504030204" pitchFamily="34" charset="0"/>
                <a:cs typeface="Verdana"/>
              </a:rPr>
              <a:t>c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-55" dirty="0">
                <a:latin typeface="Arial Rounded MT Bold" panose="020F0704030504030204" pitchFamily="34" charset="0"/>
                <a:cs typeface="Verdana"/>
              </a:rPr>
              <a:t>s  </a:t>
            </a:r>
            <a:r>
              <a:rPr sz="32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J</a:t>
            </a:r>
            <a:r>
              <a:rPr sz="3200" spc="-40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3200" spc="-150" dirty="0">
                <a:latin typeface="Arial Rounded MT Bold" panose="020F0704030504030204" pitchFamily="34" charset="0"/>
                <a:cs typeface="Verdana"/>
              </a:rPr>
              <a:t>v</a:t>
            </a:r>
            <a:r>
              <a:rPr sz="32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3200" spc="-370" dirty="0">
                <a:latin typeface="Arial Rounded MT Bold" panose="020F0704030504030204" pitchFamily="34" charset="0"/>
                <a:cs typeface="Verdana"/>
              </a:rPr>
              <a:t>.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185" dirty="0">
                <a:latin typeface="Arial Rounded MT Bold" panose="020F0704030504030204" pitchFamily="34" charset="0"/>
                <a:cs typeface="Verdana"/>
              </a:rPr>
              <a:t>W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170" dirty="0">
                <a:latin typeface="Arial Rounded MT Bold" panose="020F0704030504030204" pitchFamily="34" charset="0"/>
                <a:cs typeface="Verdana"/>
              </a:rPr>
              <a:t>w</a:t>
            </a:r>
            <a:r>
              <a:rPr sz="3200" spc="-10" dirty="0">
                <a:latin typeface="Arial Rounded MT Bold" panose="020F0704030504030204" pitchFamily="34" charset="0"/>
                <a:cs typeface="Verdana"/>
              </a:rPr>
              <a:t>ill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90" dirty="0">
                <a:latin typeface="Arial Rounded MT Bold" panose="020F0704030504030204" pitchFamily="34" charset="0"/>
                <a:cs typeface="Verdana"/>
              </a:rPr>
              <a:t>c</a:t>
            </a:r>
            <a:r>
              <a:rPr sz="3200" spc="2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3200" spc="-150" dirty="0">
                <a:latin typeface="Arial Rounded MT Bold" panose="020F0704030504030204" pitchFamily="34" charset="0"/>
                <a:cs typeface="Verdana"/>
              </a:rPr>
              <a:t>v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-55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h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140" dirty="0">
                <a:latin typeface="Arial Rounded MT Bold" panose="020F0704030504030204" pitchFamily="34" charset="0"/>
                <a:cs typeface="Verdana"/>
              </a:rPr>
              <a:t>b</a:t>
            </a:r>
            <a:r>
              <a:rPr sz="32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32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3200" spc="114" dirty="0">
                <a:latin typeface="Arial Rounded MT Bold" panose="020F0704030504030204" pitchFamily="34" charset="0"/>
                <a:cs typeface="Verdana"/>
              </a:rPr>
              <a:t>c</a:t>
            </a:r>
            <a:r>
              <a:rPr sz="32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3200" spc="-25" dirty="0">
                <a:latin typeface="Arial Rounded MT Bold" panose="020F0704030504030204" pitchFamily="34" charset="0"/>
                <a:cs typeface="Verdana"/>
              </a:rPr>
              <a:t>f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130" dirty="0">
                <a:latin typeface="Arial Rounded MT Bold" panose="020F0704030504030204" pitchFamily="34" charset="0"/>
                <a:cs typeface="Verdana"/>
              </a:rPr>
              <a:t>w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105" dirty="0">
                <a:latin typeface="Arial Rounded MT Bold" panose="020F0704030504030204" pitchFamily="34" charset="0"/>
                <a:cs typeface="Verdana"/>
              </a:rPr>
              <a:t>b  </a:t>
            </a:r>
            <a:r>
              <a:rPr sz="32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-20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3200" spc="-110" dirty="0">
                <a:latin typeface="Arial Rounded MT Bold" panose="020F0704030504030204" pitchFamily="34" charset="0"/>
                <a:cs typeface="Verdana"/>
              </a:rPr>
              <a:t>v</a:t>
            </a:r>
            <a:r>
              <a:rPr sz="32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3200" spc="90" dirty="0">
                <a:latin typeface="Arial Rounded MT Bold" panose="020F0704030504030204" pitchFamily="34" charset="0"/>
                <a:cs typeface="Verdana"/>
              </a:rPr>
              <a:t>c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-370" dirty="0">
                <a:latin typeface="Arial Rounded MT Bold" panose="020F0704030504030204" pitchFamily="34" charset="0"/>
                <a:cs typeface="Verdana"/>
              </a:rPr>
              <a:t>,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-155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12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3200" spc="9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3200" spc="295" dirty="0">
                <a:latin typeface="Arial Rounded MT Bold" panose="020F0704030504030204" pitchFamily="34" charset="0"/>
                <a:cs typeface="Verdana"/>
              </a:rPr>
              <a:t>P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3200" spc="150" dirty="0">
                <a:latin typeface="Arial Rounded MT Bold" panose="020F0704030504030204" pitchFamily="34" charset="0"/>
                <a:cs typeface="Verdana"/>
              </a:rPr>
              <a:t>d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85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3200" spc="10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-18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-170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3200" spc="-370" dirty="0">
                <a:latin typeface="Arial Rounded MT Bold" panose="020F0704030504030204" pitchFamily="34" charset="0"/>
                <a:cs typeface="Verdana"/>
              </a:rPr>
              <a:t>,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3200" spc="150" dirty="0">
                <a:latin typeface="Arial Rounded MT Bold" panose="020F0704030504030204" pitchFamily="34" charset="0"/>
                <a:cs typeface="Verdana"/>
              </a:rPr>
              <a:t>d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150" dirty="0">
                <a:latin typeface="Arial Rounded MT Bold" panose="020F0704030504030204" pitchFamily="34" charset="0"/>
                <a:cs typeface="Verdana"/>
              </a:rPr>
              <a:t>d</a:t>
            </a:r>
            <a:r>
              <a:rPr sz="32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32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114" dirty="0">
                <a:latin typeface="Arial Rounded MT Bold" panose="020F0704030504030204" pitchFamily="34" charset="0"/>
                <a:cs typeface="Verdana"/>
              </a:rPr>
              <a:t>cu</a:t>
            </a:r>
            <a:r>
              <a:rPr sz="3200" spc="-60" dirty="0">
                <a:latin typeface="Arial Rounded MT Bold" panose="020F0704030504030204" pitchFamily="34" charset="0"/>
                <a:cs typeface="Verdana"/>
              </a:rPr>
              <a:t>ss  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h</a:t>
            </a:r>
            <a:r>
              <a:rPr sz="3200" spc="2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3200" spc="170" dirty="0">
                <a:latin typeface="Arial Rounded MT Bold" panose="020F0704030504030204" pitchFamily="34" charset="0"/>
                <a:cs typeface="Verdana"/>
              </a:rPr>
              <a:t>w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-1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32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3200" spc="240" dirty="0">
                <a:latin typeface="Arial Rounded MT Bold" panose="020F0704030504030204" pitchFamily="34" charset="0"/>
                <a:cs typeface="Verdana"/>
              </a:rPr>
              <a:t>m</a:t>
            </a:r>
            <a:r>
              <a:rPr sz="3200" spc="150" dirty="0">
                <a:latin typeface="Arial Rounded MT Bold" panose="020F0704030504030204" pitchFamily="34" charset="0"/>
                <a:cs typeface="Verdana"/>
              </a:rPr>
              <a:t>p</a:t>
            </a:r>
            <a:r>
              <a:rPr sz="3200" spc="-10" dirty="0">
                <a:latin typeface="Arial Rounded MT Bold" panose="020F0704030504030204" pitchFamily="34" charset="0"/>
                <a:cs typeface="Verdana"/>
              </a:rPr>
              <a:t>l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240" dirty="0">
                <a:latin typeface="Arial Rounded MT Bold" panose="020F0704030504030204" pitchFamily="34" charset="0"/>
                <a:cs typeface="Verdana"/>
              </a:rPr>
              <a:t>m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h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240" dirty="0">
                <a:latin typeface="Arial Rounded MT Bold" panose="020F0704030504030204" pitchFamily="34" charset="0"/>
                <a:cs typeface="Verdana"/>
              </a:rPr>
              <a:t>m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114" dirty="0">
                <a:latin typeface="Arial Rounded MT Bold" panose="020F0704030504030204" pitchFamily="34" charset="0"/>
                <a:cs typeface="Verdana"/>
              </a:rPr>
              <a:t>u</a:t>
            </a:r>
            <a:r>
              <a:rPr sz="32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3200" spc="170" dirty="0">
                <a:latin typeface="Arial Rounded MT Bold" panose="020F0704030504030204" pitchFamily="34" charset="0"/>
                <a:cs typeface="Verdana"/>
              </a:rPr>
              <a:t>g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J</a:t>
            </a:r>
            <a:r>
              <a:rPr sz="3200" spc="-40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3200" spc="-150" dirty="0">
                <a:latin typeface="Arial Rounded MT Bold" panose="020F0704030504030204" pitchFamily="34" charset="0"/>
                <a:cs typeface="Verdana"/>
              </a:rPr>
              <a:t>v</a:t>
            </a:r>
            <a:r>
              <a:rPr sz="3200" spc="-10" dirty="0">
                <a:latin typeface="Arial Rounded MT Bold" panose="020F0704030504030204" pitchFamily="34" charset="0"/>
                <a:cs typeface="Verdana"/>
              </a:rPr>
              <a:t>a  </a:t>
            </a:r>
            <a:r>
              <a:rPr sz="3200" spc="-1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32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3200" spc="95" dirty="0">
                <a:latin typeface="Arial Rounded MT Bold" panose="020F0704030504030204" pitchFamily="34" charset="0"/>
                <a:cs typeface="Verdana"/>
              </a:rPr>
              <a:t>c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hn</a:t>
            </a:r>
            <a:r>
              <a:rPr sz="32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3200" spc="-10" dirty="0">
                <a:latin typeface="Arial Rounded MT Bold" panose="020F0704030504030204" pitchFamily="34" charset="0"/>
                <a:cs typeface="Verdana"/>
              </a:rPr>
              <a:t>l</a:t>
            </a:r>
            <a:r>
              <a:rPr sz="32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3200" spc="65" dirty="0">
                <a:latin typeface="Arial Rounded MT Bold" panose="020F0704030504030204" pitchFamily="34" charset="0"/>
                <a:cs typeface="Verdana"/>
              </a:rPr>
              <a:t>gie</a:t>
            </a:r>
            <a:r>
              <a:rPr sz="32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114" dirty="0">
                <a:latin typeface="Arial Rounded MT Bold" panose="020F0704030504030204" pitchFamily="34" charset="0"/>
                <a:cs typeface="Verdana"/>
              </a:rPr>
              <a:t>u</a:t>
            </a:r>
            <a:r>
              <a:rPr sz="3200" spc="95" dirty="0">
                <a:latin typeface="Arial Rounded MT Bold" panose="020F0704030504030204" pitchFamily="34" charset="0"/>
                <a:cs typeface="Verdana"/>
              </a:rPr>
              <a:t>c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h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32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85" dirty="0">
                <a:latin typeface="Arial Rounded MT Bold" panose="020F0704030504030204" pitchFamily="34" charset="0"/>
                <a:cs typeface="Verdana"/>
              </a:rPr>
              <a:t>J</a:t>
            </a:r>
            <a:r>
              <a:rPr sz="3200" spc="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3200" spc="-100" dirty="0">
                <a:latin typeface="Arial Rounded MT Bold" panose="020F0704030504030204" pitchFamily="34" charset="0"/>
                <a:cs typeface="Verdana"/>
              </a:rPr>
              <a:t>X</a:t>
            </a:r>
            <a:r>
              <a:rPr sz="3200" spc="-225" dirty="0">
                <a:latin typeface="Arial Rounded MT Bold" panose="020F0704030504030204" pitchFamily="34" charset="0"/>
                <a:cs typeface="Verdana"/>
              </a:rPr>
              <a:t>-</a:t>
            </a:r>
            <a:r>
              <a:rPr sz="3200" spc="285" dirty="0">
                <a:latin typeface="Arial Rounded MT Bold" panose="020F0704030504030204" pitchFamily="34" charset="0"/>
                <a:cs typeface="Verdana"/>
              </a:rPr>
              <a:t>W</a:t>
            </a:r>
            <a:r>
              <a:rPr sz="3200" spc="-155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32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3200" spc="150" dirty="0">
                <a:latin typeface="Arial Rounded MT Bold" panose="020F0704030504030204" pitchFamily="34" charset="0"/>
                <a:cs typeface="Verdana"/>
              </a:rPr>
              <a:t>d</a:t>
            </a:r>
            <a:r>
              <a:rPr sz="32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3200" spc="85" dirty="0">
                <a:latin typeface="Arial Rounded MT Bold" panose="020F0704030504030204" pitchFamily="34" charset="0"/>
                <a:cs typeface="Verdana"/>
              </a:rPr>
              <a:t>J</a:t>
            </a:r>
            <a:r>
              <a:rPr sz="3200" spc="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3200" spc="-100" dirty="0">
                <a:latin typeface="Arial Rounded MT Bold" panose="020F0704030504030204" pitchFamily="34" charset="0"/>
                <a:cs typeface="Verdana"/>
              </a:rPr>
              <a:t>X</a:t>
            </a:r>
            <a:r>
              <a:rPr sz="3200" spc="-170" dirty="0">
                <a:latin typeface="Arial Rounded MT Bold" panose="020F0704030504030204" pitchFamily="34" charset="0"/>
                <a:cs typeface="Verdana"/>
              </a:rPr>
              <a:t>-</a:t>
            </a:r>
            <a:endParaRPr sz="3200" dirty="0">
              <a:latin typeface="Arial Rounded MT Bold" panose="020F0704030504030204" pitchFamily="34" charset="0"/>
              <a:cs typeface="Verdana"/>
            </a:endParaRPr>
          </a:p>
          <a:p>
            <a:pPr marR="5080" algn="just">
              <a:lnSpc>
                <a:spcPct val="100000"/>
              </a:lnSpc>
              <a:spcBef>
                <a:spcPts val="509"/>
              </a:spcBef>
            </a:pPr>
            <a:r>
              <a:rPr sz="3200" spc="-130" dirty="0">
                <a:latin typeface="Arial Rounded MT Bold" panose="020F0704030504030204" pitchFamily="34" charset="0"/>
                <a:cs typeface="Verdana"/>
              </a:rPr>
              <a:t>RS.</a:t>
            </a:r>
            <a:endParaRPr sz="3200" dirty="0">
              <a:latin typeface="Arial Rounded MT Bold" panose="020F0704030504030204" pitchFamily="34" charset="0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53001" y="0"/>
            <a:ext cx="8934848" cy="10286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88574" y="806450"/>
            <a:ext cx="7543800" cy="16780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5400" spc="275" dirty="0">
                <a:latin typeface="Bookman Old Style" panose="02050604050505020204" pitchFamily="18" charset="0"/>
                <a:cs typeface="Trebuchet MS"/>
              </a:rPr>
              <a:t>W</a:t>
            </a:r>
            <a:r>
              <a:rPr sz="5400" spc="70" dirty="0">
                <a:latin typeface="Bookman Old Style" panose="02050604050505020204" pitchFamily="18" charset="0"/>
                <a:cs typeface="Trebuchet MS"/>
              </a:rPr>
              <a:t>h</a:t>
            </a:r>
            <a:r>
              <a:rPr sz="5400" spc="-55" dirty="0">
                <a:latin typeface="Bookman Old Style" panose="02050604050505020204" pitchFamily="18" charset="0"/>
                <a:cs typeface="Trebuchet MS"/>
              </a:rPr>
              <a:t>a</a:t>
            </a:r>
            <a:r>
              <a:rPr sz="5400" spc="-175" dirty="0">
                <a:latin typeface="Bookman Old Style" panose="02050604050505020204" pitchFamily="18" charset="0"/>
                <a:cs typeface="Trebuchet MS"/>
              </a:rPr>
              <a:t>t</a:t>
            </a:r>
            <a:r>
              <a:rPr sz="5400" spc="-300" dirty="0">
                <a:latin typeface="Bookman Old Style" panose="02050604050505020204" pitchFamily="18" charset="0"/>
                <a:cs typeface="Trebuchet MS"/>
              </a:rPr>
              <a:t> </a:t>
            </a:r>
            <a:r>
              <a:rPr sz="5400" spc="-55" dirty="0">
                <a:latin typeface="Bookman Old Style" panose="02050604050505020204" pitchFamily="18" charset="0"/>
                <a:cs typeface="Trebuchet MS"/>
              </a:rPr>
              <a:t>a</a:t>
            </a:r>
            <a:r>
              <a:rPr sz="5400" spc="110" dirty="0">
                <a:latin typeface="Bookman Old Style" panose="02050604050505020204" pitchFamily="18" charset="0"/>
                <a:cs typeface="Trebuchet MS"/>
              </a:rPr>
              <a:t>r</a:t>
            </a:r>
            <a:r>
              <a:rPr sz="5400" spc="-275" dirty="0">
                <a:latin typeface="Bookman Old Style" panose="02050604050505020204" pitchFamily="18" charset="0"/>
                <a:cs typeface="Trebuchet MS"/>
              </a:rPr>
              <a:t>e</a:t>
            </a:r>
            <a:r>
              <a:rPr sz="5400" spc="-425" dirty="0">
                <a:latin typeface="Bookman Old Style" panose="02050604050505020204" pitchFamily="18" charset="0"/>
                <a:cs typeface="Trebuchet MS"/>
              </a:rPr>
              <a:t> </a:t>
            </a:r>
            <a:r>
              <a:rPr sz="5400" spc="75" dirty="0">
                <a:latin typeface="Bookman Old Style" panose="02050604050505020204" pitchFamily="18" charset="0"/>
                <a:cs typeface="Trebuchet MS"/>
              </a:rPr>
              <a:t>W</a:t>
            </a:r>
            <a:r>
              <a:rPr sz="5400" spc="-280" dirty="0">
                <a:latin typeface="Bookman Old Style" panose="02050604050505020204" pitchFamily="18" charset="0"/>
                <a:cs typeface="Trebuchet MS"/>
              </a:rPr>
              <a:t>e</a:t>
            </a:r>
            <a:r>
              <a:rPr sz="5400" spc="30" dirty="0">
                <a:latin typeface="Bookman Old Style" panose="02050604050505020204" pitchFamily="18" charset="0"/>
                <a:cs typeface="Trebuchet MS"/>
              </a:rPr>
              <a:t>b</a:t>
            </a:r>
            <a:r>
              <a:rPr sz="5400" spc="-275" dirty="0">
                <a:latin typeface="Bookman Old Style" panose="02050604050505020204" pitchFamily="18" charset="0"/>
                <a:cs typeface="Trebuchet MS"/>
              </a:rPr>
              <a:t> </a:t>
            </a:r>
            <a:r>
              <a:rPr sz="5400" spc="305" dirty="0">
                <a:latin typeface="Bookman Old Style" panose="02050604050505020204" pitchFamily="18" charset="0"/>
                <a:cs typeface="Trebuchet MS"/>
              </a:rPr>
              <a:t>S</a:t>
            </a:r>
            <a:r>
              <a:rPr sz="5400" spc="-300" dirty="0">
                <a:latin typeface="Bookman Old Style" panose="02050604050505020204" pitchFamily="18" charset="0"/>
                <a:cs typeface="Trebuchet MS"/>
              </a:rPr>
              <a:t>e</a:t>
            </a:r>
            <a:r>
              <a:rPr sz="5400" spc="165" dirty="0">
                <a:latin typeface="Bookman Old Style" panose="02050604050505020204" pitchFamily="18" charset="0"/>
                <a:cs typeface="Trebuchet MS"/>
              </a:rPr>
              <a:t>r</a:t>
            </a:r>
            <a:r>
              <a:rPr sz="5400" spc="-70" dirty="0">
                <a:latin typeface="Bookman Old Style" panose="02050604050505020204" pitchFamily="18" charset="0"/>
                <a:cs typeface="Trebuchet MS"/>
              </a:rPr>
              <a:t>v</a:t>
            </a:r>
            <a:r>
              <a:rPr sz="5400" spc="70" dirty="0">
                <a:latin typeface="Bookman Old Style" panose="02050604050505020204" pitchFamily="18" charset="0"/>
                <a:cs typeface="Trebuchet MS"/>
              </a:rPr>
              <a:t>i</a:t>
            </a:r>
            <a:r>
              <a:rPr sz="5400" spc="-60" dirty="0">
                <a:latin typeface="Bookman Old Style" panose="02050604050505020204" pitchFamily="18" charset="0"/>
                <a:cs typeface="Trebuchet MS"/>
              </a:rPr>
              <a:t>c</a:t>
            </a:r>
            <a:r>
              <a:rPr sz="5400" spc="-280" dirty="0">
                <a:latin typeface="Bookman Old Style" panose="02050604050505020204" pitchFamily="18" charset="0"/>
                <a:cs typeface="Trebuchet MS"/>
              </a:rPr>
              <a:t>e</a:t>
            </a:r>
            <a:r>
              <a:rPr sz="5400" spc="130" dirty="0">
                <a:latin typeface="Bookman Old Style" panose="02050604050505020204" pitchFamily="18" charset="0"/>
                <a:cs typeface="Trebuchet MS"/>
              </a:rPr>
              <a:t>s</a:t>
            </a:r>
            <a:r>
              <a:rPr sz="5400" spc="295" dirty="0">
                <a:latin typeface="Bookman Old Style" panose="02050604050505020204" pitchFamily="18" charset="0"/>
                <a:cs typeface="Trebuchet MS"/>
              </a:rPr>
              <a:t>?</a:t>
            </a:r>
            <a:endParaRPr sz="5400" dirty="0">
              <a:latin typeface="Bookman Old Style" panose="02050604050505020204" pitchFamily="18" charset="0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0873" y="2940050"/>
            <a:ext cx="7772400" cy="686880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55"/>
              </a:spcBef>
            </a:pPr>
            <a:r>
              <a:rPr sz="4000" b="1" spc="220" dirty="0">
                <a:solidFill>
                  <a:srgbClr val="FFFFFF"/>
                </a:solidFill>
                <a:latin typeface="Arial Rounded MT Bold" panose="020F0704030504030204" pitchFamily="34" charset="0"/>
                <a:cs typeface="Tahoma"/>
              </a:rPr>
              <a:t>W</a:t>
            </a:r>
            <a:r>
              <a:rPr sz="4000" b="1" spc="105" dirty="0">
                <a:solidFill>
                  <a:srgbClr val="FFFFFF"/>
                </a:solidFill>
                <a:latin typeface="Arial Rounded MT Bold" panose="020F0704030504030204" pitchFamily="34" charset="0"/>
                <a:cs typeface="Tahoma"/>
              </a:rPr>
              <a:t>e</a:t>
            </a:r>
            <a:r>
              <a:rPr sz="4000" b="1" spc="155" dirty="0">
                <a:solidFill>
                  <a:srgbClr val="FFFFFF"/>
                </a:solidFill>
                <a:latin typeface="Arial Rounded MT Bold" panose="020F0704030504030204" pitchFamily="34" charset="0"/>
                <a:cs typeface="Tahoma"/>
              </a:rPr>
              <a:t>b</a:t>
            </a:r>
            <a:r>
              <a:rPr sz="4000" b="1" spc="-20" dirty="0">
                <a:solidFill>
                  <a:srgbClr val="FFFFFF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sz="4000" b="1" spc="50" dirty="0">
                <a:solidFill>
                  <a:srgbClr val="FFFFFF"/>
                </a:solidFill>
                <a:latin typeface="Arial Rounded MT Bold" panose="020F0704030504030204" pitchFamily="34" charset="0"/>
                <a:cs typeface="Tahoma"/>
              </a:rPr>
              <a:t>s</a:t>
            </a:r>
            <a:r>
              <a:rPr sz="4000" b="1" spc="105" dirty="0">
                <a:solidFill>
                  <a:srgbClr val="FFFFFF"/>
                </a:solidFill>
                <a:latin typeface="Arial Rounded MT Bold" panose="020F0704030504030204" pitchFamily="34" charset="0"/>
                <a:cs typeface="Tahoma"/>
              </a:rPr>
              <a:t>e</a:t>
            </a:r>
            <a:r>
              <a:rPr sz="4000" b="1" spc="35" dirty="0">
                <a:solidFill>
                  <a:srgbClr val="FFFFFF"/>
                </a:solidFill>
                <a:latin typeface="Arial Rounded MT Bold" panose="020F0704030504030204" pitchFamily="34" charset="0"/>
                <a:cs typeface="Tahoma"/>
              </a:rPr>
              <a:t>r</a:t>
            </a:r>
            <a:r>
              <a:rPr sz="4000" b="1" spc="60" dirty="0">
                <a:solidFill>
                  <a:srgbClr val="FFFFFF"/>
                </a:solidFill>
                <a:latin typeface="Arial Rounded MT Bold" panose="020F0704030504030204" pitchFamily="34" charset="0"/>
                <a:cs typeface="Tahoma"/>
              </a:rPr>
              <a:t>v</a:t>
            </a:r>
            <a:r>
              <a:rPr sz="4000" b="1" spc="5" dirty="0">
                <a:solidFill>
                  <a:srgbClr val="FFFFFF"/>
                </a:solidFill>
                <a:latin typeface="Arial Rounded MT Bold" panose="020F0704030504030204" pitchFamily="34" charset="0"/>
                <a:cs typeface="Tahoma"/>
              </a:rPr>
              <a:t>i</a:t>
            </a:r>
            <a:r>
              <a:rPr sz="4000" b="1" spc="150" dirty="0">
                <a:solidFill>
                  <a:srgbClr val="FFFFFF"/>
                </a:solidFill>
                <a:latin typeface="Arial Rounded MT Bold" panose="020F0704030504030204" pitchFamily="34" charset="0"/>
                <a:cs typeface="Tahoma"/>
              </a:rPr>
              <a:t>c</a:t>
            </a:r>
            <a:r>
              <a:rPr sz="4000" b="1" spc="105" dirty="0">
                <a:solidFill>
                  <a:srgbClr val="FFFFFF"/>
                </a:solidFill>
                <a:latin typeface="Arial Rounded MT Bold" panose="020F0704030504030204" pitchFamily="34" charset="0"/>
                <a:cs typeface="Tahoma"/>
              </a:rPr>
              <a:t>e</a:t>
            </a:r>
            <a:r>
              <a:rPr sz="4000" b="1" spc="50" dirty="0">
                <a:solidFill>
                  <a:srgbClr val="FFFFFF"/>
                </a:solidFill>
                <a:latin typeface="Arial Rounded MT Bold" panose="020F0704030504030204" pitchFamily="34" charset="0"/>
                <a:cs typeface="Tahoma"/>
              </a:rPr>
              <a:t>s</a:t>
            </a:r>
            <a:r>
              <a:rPr sz="4000" b="1" spc="-70" dirty="0">
                <a:solidFill>
                  <a:srgbClr val="FFFFFF"/>
                </a:solidFill>
                <a:latin typeface="Arial Rounded MT Bold" panose="020F0704030504030204" pitchFamily="34" charset="0"/>
                <a:cs typeface="Tahoma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-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f</a:t>
            </a:r>
            <a:r>
              <a:rPr sz="4000" spc="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13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w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  </a:t>
            </a:r>
            <a:r>
              <a:rPr sz="4000" spc="9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4000" spc="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2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m</a:t>
            </a:r>
            <a:r>
              <a:rPr sz="4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p</a:t>
            </a:r>
            <a:r>
              <a:rPr sz="4000" spc="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h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ll</a:t>
            </a:r>
            <a:r>
              <a:rPr sz="40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10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w  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pp</a:t>
            </a:r>
            <a:r>
              <a:rPr sz="4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li</a:t>
            </a:r>
            <a:r>
              <a:rPr sz="4000" spc="114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9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4000" spc="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2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mmu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114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at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-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v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  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h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5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3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.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h</a:t>
            </a:r>
            <a:r>
              <a:rPr sz="4000" spc="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y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14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u</a:t>
            </a:r>
            <a:r>
              <a:rPr sz="4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114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  p</a:t>
            </a:r>
            <a:r>
              <a:rPr sz="40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9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4000" spc="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l</a:t>
            </a:r>
            <a:r>
              <a:rPr sz="4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u</a:t>
            </a:r>
            <a:r>
              <a:rPr sz="4000" spc="8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h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5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1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9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29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P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8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10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18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-6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  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18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x</a:t>
            </a:r>
            <a:r>
              <a:rPr sz="4000" spc="9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h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10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ge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p</a:t>
            </a:r>
            <a:r>
              <a:rPr sz="4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l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f</a:t>
            </a:r>
            <a:r>
              <a:rPr sz="4000" spc="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-7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m-  </a:t>
            </a:r>
            <a:r>
              <a:rPr sz="4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p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3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w</a:t>
            </a:r>
            <a:r>
              <a:rPr sz="4000" spc="-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19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y</a:t>
            </a:r>
            <a:r>
              <a:rPr sz="4000" spc="-3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.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8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W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b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-1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v</a:t>
            </a:r>
            <a:r>
              <a:rPr sz="4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9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5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  </a:t>
            </a:r>
            <a:r>
              <a:rPr sz="4000" spc="114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b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us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g</a:t>
            </a:r>
            <a:r>
              <a:rPr sz="40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at</a:t>
            </a:r>
            <a:r>
              <a:rPr sz="4000" spc="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  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pp</a:t>
            </a:r>
            <a:r>
              <a:rPr sz="4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li</a:t>
            </a:r>
            <a:r>
              <a:rPr sz="4000" spc="114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-3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,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h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3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,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10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d  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9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u</a:t>
            </a:r>
            <a:r>
              <a:rPr sz="4000" spc="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24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m</a:t>
            </a:r>
            <a:r>
              <a:rPr sz="4000" spc="-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at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b</a:t>
            </a:r>
            <a:r>
              <a:rPr sz="4000" spc="2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us</a:t>
            </a:r>
            <a:r>
              <a:rPr sz="4000" spc="-1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12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ss</a:t>
            </a:r>
            <a:r>
              <a:rPr sz="4000" spc="-21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5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p</a:t>
            </a:r>
            <a:r>
              <a:rPr sz="4000" spc="-9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6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9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c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ss</a:t>
            </a:r>
            <a:r>
              <a:rPr sz="4000" spc="35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-370" dirty="0">
                <a:solidFill>
                  <a:srgbClr val="FFFFFF"/>
                </a:solidFill>
                <a:latin typeface="Arial Rounded MT Bold" panose="020F0704030504030204" pitchFamily="34" charset="0"/>
                <a:cs typeface="Verdana"/>
              </a:rPr>
              <a:t>.</a:t>
            </a:r>
            <a:endParaRPr sz="4000" dirty="0">
              <a:latin typeface="Arial Rounded MT Bold" panose="020F0704030504030204" pitchFamily="34" charset="0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DE6A5-34D7-B405-5851-3CD7A5C16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461"/>
            <a:ext cx="9448800" cy="6748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433443"/>
            <a:ext cx="8648700" cy="1445267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5450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3350"/>
              </a:spcBef>
            </a:pPr>
            <a:r>
              <a:rPr sz="6600" spc="330" dirty="0">
                <a:latin typeface="Bookman Old Style" panose="02050604050505020204" pitchFamily="18" charset="0"/>
                <a:cs typeface="Trebuchet MS"/>
              </a:rPr>
              <a:t>S</a:t>
            </a:r>
            <a:r>
              <a:rPr sz="6600" spc="300" dirty="0">
                <a:latin typeface="Bookman Old Style" panose="02050604050505020204" pitchFamily="18" charset="0"/>
                <a:cs typeface="Trebuchet MS"/>
              </a:rPr>
              <a:t>O</a:t>
            </a:r>
            <a:r>
              <a:rPr sz="6600" spc="75" dirty="0">
                <a:latin typeface="Bookman Old Style" panose="02050604050505020204" pitchFamily="18" charset="0"/>
                <a:cs typeface="Trebuchet MS"/>
              </a:rPr>
              <a:t>A</a:t>
            </a:r>
            <a:r>
              <a:rPr sz="6600" spc="250" dirty="0">
                <a:latin typeface="Bookman Old Style" panose="02050604050505020204" pitchFamily="18" charset="0"/>
                <a:cs typeface="Trebuchet MS"/>
              </a:rPr>
              <a:t>P</a:t>
            </a:r>
            <a:r>
              <a:rPr sz="6600" spc="-540" dirty="0">
                <a:latin typeface="Bookman Old Style" panose="02050604050505020204" pitchFamily="18" charset="0"/>
                <a:cs typeface="Trebuchet MS"/>
              </a:rPr>
              <a:t> </a:t>
            </a:r>
            <a:r>
              <a:rPr sz="6600" spc="-130" dirty="0">
                <a:latin typeface="Bookman Old Style" panose="02050604050505020204" pitchFamily="18" charset="0"/>
                <a:cs typeface="Trebuchet MS"/>
              </a:rPr>
              <a:t>v</a:t>
            </a:r>
            <a:r>
              <a:rPr sz="6600" spc="145" dirty="0">
                <a:latin typeface="Bookman Old Style" panose="02050604050505020204" pitchFamily="18" charset="0"/>
                <a:cs typeface="Trebuchet MS"/>
              </a:rPr>
              <a:t>s</a:t>
            </a:r>
            <a:r>
              <a:rPr sz="6600" spc="-425" dirty="0">
                <a:latin typeface="Bookman Old Style" panose="02050604050505020204" pitchFamily="18" charset="0"/>
                <a:cs typeface="Trebuchet MS"/>
              </a:rPr>
              <a:t>.</a:t>
            </a:r>
            <a:r>
              <a:rPr sz="6600" spc="-295" dirty="0">
                <a:latin typeface="Bookman Old Style" panose="02050604050505020204" pitchFamily="18" charset="0"/>
                <a:cs typeface="Trebuchet MS"/>
              </a:rPr>
              <a:t> </a:t>
            </a:r>
            <a:r>
              <a:rPr sz="6600" spc="370" dirty="0">
                <a:latin typeface="Bookman Old Style" panose="02050604050505020204" pitchFamily="18" charset="0"/>
                <a:cs typeface="Trebuchet MS"/>
              </a:rPr>
              <a:t>R</a:t>
            </a:r>
            <a:r>
              <a:rPr sz="6600" spc="300" dirty="0">
                <a:latin typeface="Bookman Old Style" panose="02050604050505020204" pitchFamily="18" charset="0"/>
                <a:cs typeface="Trebuchet MS"/>
              </a:rPr>
              <a:t>E</a:t>
            </a:r>
            <a:r>
              <a:rPr sz="6600" spc="330" dirty="0">
                <a:latin typeface="Bookman Old Style" panose="02050604050505020204" pitchFamily="18" charset="0"/>
                <a:cs typeface="Trebuchet MS"/>
              </a:rPr>
              <a:t>S</a:t>
            </a:r>
            <a:r>
              <a:rPr sz="6600" spc="260" dirty="0">
                <a:latin typeface="Bookman Old Style" panose="02050604050505020204" pitchFamily="18" charset="0"/>
                <a:cs typeface="Trebuchet MS"/>
              </a:rPr>
              <a:t>T</a:t>
            </a:r>
            <a:endParaRPr sz="6600" dirty="0">
              <a:latin typeface="Bookman Old Style" panose="02050604050505020204" pitchFamily="18" charset="0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0219" y="3393156"/>
            <a:ext cx="7765415" cy="58346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algn="just">
              <a:lnSpc>
                <a:spcPct val="117900"/>
              </a:lnSpc>
              <a:spcBef>
                <a:spcPts val="75"/>
              </a:spcBef>
            </a:pPr>
            <a:r>
              <a:rPr lang="en-US" sz="3600" spc="-155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lang="en-US" sz="3600" spc="12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lang="en-US" sz="3600" spc="9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lang="en-US" sz="3600" spc="295" dirty="0">
                <a:latin typeface="Arial Bold" panose="020B0704020202020204" pitchFamily="34" charset="0"/>
                <a:cs typeface="Arial Bold" panose="020B0704020202020204" pitchFamily="34" charset="0"/>
              </a:rPr>
              <a:t>P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lang="en-US"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lang="en-US" sz="36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d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8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lang="en-US" sz="3600" spc="10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lang="en-US" sz="3600" spc="-18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lang="en-US" sz="3600" spc="-90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lang="en-US" sz="3600" spc="-9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lang="en-US"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10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lang="en-US" sz="3600" spc="130" dirty="0">
                <a:latin typeface="Arial Bold" panose="020B0704020202020204" pitchFamily="34" charset="0"/>
                <a:cs typeface="Arial Bold" panose="020B0704020202020204" pitchFamily="34" charset="0"/>
              </a:rPr>
              <a:t>w</a:t>
            </a:r>
            <a:r>
              <a:rPr lang="en-US"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p</a:t>
            </a:r>
            <a:r>
              <a:rPr lang="en-US"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lang="en-US" sz="36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p</a:t>
            </a:r>
            <a:r>
              <a:rPr lang="en-US" sz="36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u</a:t>
            </a:r>
            <a:r>
              <a:rPr lang="en-US"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l</a:t>
            </a:r>
            <a:r>
              <a:rPr lang="en-US"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lang="en-US" sz="3600" spc="-5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b="1" spc="95" dirty="0">
                <a:latin typeface="Arial Bold" panose="020B0704020202020204" pitchFamily="34" charset="0"/>
                <a:cs typeface="Arial Bold" panose="020B0704020202020204" pitchFamily="34" charset="0"/>
              </a:rPr>
              <a:t>w</a:t>
            </a:r>
            <a:r>
              <a:rPr lang="en-US" sz="3600" b="1" spc="10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lang="en-US" sz="3600" b="1" spc="155" dirty="0">
                <a:latin typeface="Arial Bold" panose="020B0704020202020204" pitchFamily="34" charset="0"/>
                <a:cs typeface="Arial Bold" panose="020B0704020202020204" pitchFamily="34" charset="0"/>
              </a:rPr>
              <a:t>b</a:t>
            </a:r>
            <a:r>
              <a:rPr lang="en-US" sz="3600" b="1" spc="-20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b="1" spc="5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lang="en-US" sz="3600" b="1" spc="10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lang="en-US" sz="3600" b="1" spc="3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lang="en-US" sz="3600" b="1" spc="60" dirty="0">
                <a:latin typeface="Arial Bold" panose="020B0704020202020204" pitchFamily="34" charset="0"/>
                <a:cs typeface="Arial Bold" panose="020B0704020202020204" pitchFamily="34" charset="0"/>
              </a:rPr>
              <a:t>v</a:t>
            </a:r>
            <a:r>
              <a:rPr lang="en-US" sz="3600" b="1" spc="5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lang="en-US" sz="3600" b="1" spc="150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lang="en-US" sz="3600" b="1" spc="70" dirty="0">
                <a:latin typeface="Arial Bold" panose="020B0704020202020204" pitchFamily="34" charset="0"/>
                <a:cs typeface="Arial Bold" panose="020B0704020202020204" pitchFamily="34" charset="0"/>
              </a:rPr>
              <a:t>e  </a:t>
            </a:r>
            <a:r>
              <a:rPr lang="en-US" sz="3600" b="1" spc="40" dirty="0">
                <a:latin typeface="Arial Bold" panose="020B0704020202020204" pitchFamily="34" charset="0"/>
                <a:cs typeface="Arial Bold" panose="020B0704020202020204" pitchFamily="34" charset="0"/>
              </a:rPr>
              <a:t>architectures</a:t>
            </a:r>
            <a:r>
              <a:rPr lang="en-US" sz="3600" spc="40" dirty="0">
                <a:latin typeface="Arial Bold" panose="020B0704020202020204" pitchFamily="34" charset="0"/>
                <a:cs typeface="Arial Bold" panose="020B0704020202020204" pitchFamily="34" charset="0"/>
              </a:rPr>
              <a:t>. </a:t>
            </a:r>
            <a:r>
              <a:rPr lang="en-US" sz="3600" spc="90" dirty="0">
                <a:latin typeface="Arial Bold" panose="020B0704020202020204" pitchFamily="34" charset="0"/>
                <a:cs typeface="Arial Bold" panose="020B0704020202020204" pitchFamily="34" charset="0"/>
              </a:rPr>
              <a:t>SOAP </a:t>
            </a:r>
            <a:r>
              <a:rPr lang="en-US" sz="3600" spc="-40" dirty="0">
                <a:latin typeface="Arial Bold" panose="020B0704020202020204" pitchFamily="34" charset="0"/>
                <a:cs typeface="Arial Bold" panose="020B0704020202020204" pitchFamily="34" charset="0"/>
              </a:rPr>
              <a:t>is </a:t>
            </a:r>
            <a:r>
              <a:rPr lang="en-US"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 </a:t>
            </a:r>
            <a:r>
              <a:rPr lang="en-US" sz="3600" spc="40" dirty="0">
                <a:latin typeface="Arial Bold" panose="020B0704020202020204" pitchFamily="34" charset="0"/>
                <a:cs typeface="Arial Bold" panose="020B0704020202020204" pitchFamily="34" charset="0"/>
              </a:rPr>
              <a:t>protocol </a:t>
            </a:r>
            <a:r>
              <a:rPr lang="en-US" sz="3600" spc="45" dirty="0">
                <a:latin typeface="Arial Bold" panose="020B0704020202020204" pitchFamily="34" charset="0"/>
                <a:cs typeface="Arial Bold" panose="020B0704020202020204" pitchFamily="34" charset="0"/>
              </a:rPr>
              <a:t>that </a:t>
            </a:r>
            <a:r>
              <a:rPr lang="en-US" sz="3600" dirty="0">
                <a:latin typeface="Arial Bold" panose="020B0704020202020204" pitchFamily="34" charset="0"/>
                <a:cs typeface="Arial Bold" panose="020B0704020202020204" pitchFamily="34" charset="0"/>
              </a:rPr>
              <a:t>uses </a:t>
            </a:r>
            <a:r>
              <a:rPr lang="en-US" sz="3600" spc="90" dirty="0">
                <a:latin typeface="Arial Bold" panose="020B0704020202020204" pitchFamily="34" charset="0"/>
                <a:cs typeface="Arial Bold" panose="020B0704020202020204" pitchFamily="34" charset="0"/>
              </a:rPr>
              <a:t>XML </a:t>
            </a:r>
            <a:r>
              <a:rPr lang="en-US" sz="3600" spc="-850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25" dirty="0">
                <a:latin typeface="Arial Bold" panose="020B0704020202020204" pitchFamily="34" charset="0"/>
                <a:cs typeface="Arial Bold" panose="020B0704020202020204" pitchFamily="34" charset="0"/>
              </a:rPr>
              <a:t>to </a:t>
            </a:r>
            <a:r>
              <a:rPr lang="en-US" sz="3600" spc="80" dirty="0">
                <a:latin typeface="Arial Bold" panose="020B0704020202020204" pitchFamily="34" charset="0"/>
                <a:cs typeface="Arial Bold" panose="020B0704020202020204" pitchFamily="34" charset="0"/>
              </a:rPr>
              <a:t>encode </a:t>
            </a:r>
            <a:r>
              <a:rPr lang="en-US"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messages, </a:t>
            </a:r>
            <a:r>
              <a:rPr lang="en-US"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while </a:t>
            </a:r>
            <a:r>
              <a:rPr lang="en-US" sz="3600" spc="-20" dirty="0">
                <a:latin typeface="Arial Bold" panose="020B0704020202020204" pitchFamily="34" charset="0"/>
                <a:cs typeface="Arial Bold" panose="020B0704020202020204" pitchFamily="34" charset="0"/>
              </a:rPr>
              <a:t>REST </a:t>
            </a:r>
            <a:r>
              <a:rPr lang="en-US" sz="3600" dirty="0">
                <a:latin typeface="Arial Bold" panose="020B0704020202020204" pitchFamily="34" charset="0"/>
                <a:cs typeface="Arial Bold" panose="020B0704020202020204" pitchFamily="34" charset="0"/>
              </a:rPr>
              <a:t>uses </a:t>
            </a:r>
            <a:r>
              <a:rPr lang="en-US" sz="3600" spc="40" dirty="0">
                <a:latin typeface="Arial Bold" panose="020B0704020202020204" pitchFamily="34" charset="0"/>
                <a:cs typeface="Arial Bold" panose="020B0704020202020204" pitchFamily="34" charset="0"/>
              </a:rPr>
              <a:t>simpler </a:t>
            </a:r>
            <a:r>
              <a:rPr lang="en-US" sz="3600" spc="4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-50" dirty="0">
                <a:latin typeface="Arial Bold" panose="020B0704020202020204" pitchFamily="34" charset="0"/>
                <a:cs typeface="Arial Bold" panose="020B0704020202020204" pitchFamily="34" charset="0"/>
              </a:rPr>
              <a:t>f</a:t>
            </a:r>
            <a:r>
              <a:rPr lang="en-US"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lang="en-US" sz="3600" spc="-7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lang="en-US" sz="3600" spc="240" dirty="0">
                <a:latin typeface="Arial Bold" panose="020B0704020202020204" pitchFamily="34" charset="0"/>
                <a:cs typeface="Arial Bold" panose="020B0704020202020204" pitchFamily="34" charset="0"/>
              </a:rPr>
              <a:t>m</a:t>
            </a:r>
            <a:r>
              <a:rPr lang="en-US"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lang="en-US"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lang="en-US"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lang="en-US"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u</a:t>
            </a:r>
            <a:r>
              <a:rPr lang="en-US" sz="3600" spc="80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lang="en-US"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h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lang="en-US"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J</a:t>
            </a:r>
            <a:r>
              <a:rPr lang="en-US" sz="3600" spc="-155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lang="en-US" sz="3600" spc="145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lang="en-US" sz="3600" spc="17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lang="en-US"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lang="en-US" sz="36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d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-114" dirty="0">
                <a:latin typeface="Arial Bold" panose="020B0704020202020204" pitchFamily="34" charset="0"/>
                <a:cs typeface="Arial Bold" panose="020B0704020202020204" pitchFamily="34" charset="0"/>
              </a:rPr>
              <a:t>X</a:t>
            </a:r>
            <a:r>
              <a:rPr lang="en-US" sz="3600" spc="295" dirty="0">
                <a:latin typeface="Arial Bold" panose="020B0704020202020204" pitchFamily="34" charset="0"/>
                <a:cs typeface="Arial Bold" panose="020B0704020202020204" pitchFamily="34" charset="0"/>
              </a:rPr>
              <a:t>M</a:t>
            </a:r>
            <a:r>
              <a:rPr lang="en-US" sz="3600" spc="160" dirty="0">
                <a:latin typeface="Arial Bold" panose="020B0704020202020204" pitchFamily="34" charset="0"/>
                <a:cs typeface="Arial Bold" panose="020B0704020202020204" pitchFamily="34" charset="0"/>
              </a:rPr>
              <a:t>L</a:t>
            </a:r>
            <a:r>
              <a:rPr lang="en-US" sz="3600" spc="-370" dirty="0">
                <a:latin typeface="Arial Bold" panose="020B0704020202020204" pitchFamily="34" charset="0"/>
                <a:cs typeface="Arial Bold" panose="020B0704020202020204" pitchFamily="34" charset="0"/>
              </a:rPr>
              <a:t>.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-155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lang="en-US" sz="3600" spc="12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lang="en-US" sz="3600" spc="9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lang="en-US" sz="3600" spc="295" dirty="0">
                <a:latin typeface="Arial Bold" panose="020B0704020202020204" pitchFamily="34" charset="0"/>
                <a:cs typeface="Arial Bold" panose="020B0704020202020204" pitchFamily="34" charset="0"/>
              </a:rPr>
              <a:t>P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lang="en-US"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240" dirty="0">
                <a:latin typeface="Arial Bold" panose="020B0704020202020204" pitchFamily="34" charset="0"/>
                <a:cs typeface="Arial Bold" panose="020B0704020202020204" pitchFamily="34" charset="0"/>
              </a:rPr>
              <a:t>m</a:t>
            </a:r>
            <a:r>
              <a:rPr lang="en-US"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lang="en-US" sz="3600" spc="-9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lang="en-US" sz="3600" spc="25" dirty="0">
                <a:latin typeface="Arial Bold" panose="020B0704020202020204" pitchFamily="34" charset="0"/>
                <a:cs typeface="Arial Bold" panose="020B0704020202020204" pitchFamily="34" charset="0"/>
              </a:rPr>
              <a:t>e  </a:t>
            </a:r>
            <a:r>
              <a:rPr lang="en-US" sz="3600" spc="45" dirty="0">
                <a:latin typeface="Arial Bold" panose="020B0704020202020204" pitchFamily="34" charset="0"/>
                <a:cs typeface="Arial Bold" panose="020B0704020202020204" pitchFamily="34" charset="0"/>
              </a:rPr>
              <a:t>rigid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85" dirty="0">
                <a:latin typeface="Arial Bold" panose="020B0704020202020204" pitchFamily="34" charset="0"/>
                <a:cs typeface="Arial Bold" panose="020B0704020202020204" pitchFamily="34" charset="0"/>
              </a:rPr>
              <a:t>and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10" dirty="0">
                <a:latin typeface="Arial Bold" panose="020B0704020202020204" pitchFamily="34" charset="0"/>
                <a:cs typeface="Arial Bold" panose="020B0704020202020204" pitchFamily="34" charset="0"/>
              </a:rPr>
              <a:t>requires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more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50" dirty="0">
                <a:latin typeface="Arial Bold" panose="020B0704020202020204" pitchFamily="34" charset="0"/>
                <a:cs typeface="Arial Bold" panose="020B0704020202020204" pitchFamily="34" charset="0"/>
              </a:rPr>
              <a:t>bandwidth,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while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-20" dirty="0">
                <a:latin typeface="Arial Bold" panose="020B0704020202020204" pitchFamily="34" charset="0"/>
                <a:cs typeface="Arial Bold" panose="020B0704020202020204" pitchFamily="34" charset="0"/>
              </a:rPr>
              <a:t>REST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-40" dirty="0">
                <a:latin typeface="Arial Bold" panose="020B0704020202020204" pitchFamily="34" charset="0"/>
                <a:cs typeface="Arial Bold" panose="020B0704020202020204" pitchFamily="34" charset="0"/>
              </a:rPr>
              <a:t>is </a:t>
            </a:r>
            <a:r>
              <a:rPr lang="en-US" sz="3600" spc="-844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240" dirty="0">
                <a:latin typeface="Arial Bold" panose="020B0704020202020204" pitchFamily="34" charset="0"/>
                <a:cs typeface="Arial Bold" panose="020B0704020202020204" pitchFamily="34" charset="0"/>
              </a:rPr>
              <a:t>m</a:t>
            </a:r>
            <a:r>
              <a:rPr lang="en-US"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lang="en-US" sz="3600" spc="-9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lang="en-US"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-30" dirty="0">
                <a:latin typeface="Arial Bold" panose="020B0704020202020204" pitchFamily="34" charset="0"/>
                <a:cs typeface="Arial Bold" panose="020B0704020202020204" pitchFamily="34" charset="0"/>
              </a:rPr>
              <a:t>ﬂ</a:t>
            </a:r>
            <a:r>
              <a:rPr lang="en-US" sz="3600" spc="-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lang="en-US" sz="3600" spc="-130" dirty="0">
                <a:latin typeface="Arial Bold" panose="020B0704020202020204" pitchFamily="34" charset="0"/>
                <a:cs typeface="Arial Bold" panose="020B0704020202020204" pitchFamily="34" charset="0"/>
              </a:rPr>
              <a:t>x</a:t>
            </a:r>
            <a:r>
              <a:rPr lang="en-US"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lang="en-US" sz="36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b</a:t>
            </a:r>
            <a:r>
              <a:rPr lang="en-US"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l</a:t>
            </a:r>
            <a:r>
              <a:rPr lang="en-US"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lang="en-US"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lang="en-US" sz="36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d</a:t>
            </a:r>
            <a:r>
              <a:rPr lang="en-US"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lang="en-US" sz="36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lang="en-US"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lang="en-US"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l</a:t>
            </a:r>
            <a:r>
              <a:rPr lang="en-US"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lang="en-US" sz="36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b</a:t>
            </a:r>
            <a:r>
              <a:rPr lang="en-US"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l</a:t>
            </a:r>
            <a:r>
              <a:rPr lang="en-US"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lang="en-US" sz="3600" spc="-370" dirty="0">
                <a:latin typeface="Arial Bold" panose="020B0704020202020204" pitchFamily="34" charset="0"/>
                <a:cs typeface="Arial Bold" panose="020B0704020202020204" pitchFamily="34" charset="0"/>
              </a:rPr>
              <a:t>.</a:t>
            </a:r>
            <a:endParaRPr sz="36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7106" y="1852967"/>
            <a:ext cx="403225" cy="4095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53191" y="1675168"/>
            <a:ext cx="21297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9644" algn="l"/>
              </a:tabLst>
            </a:pPr>
            <a:r>
              <a:rPr sz="4500" spc="-680" dirty="0">
                <a:solidFill>
                  <a:srgbClr val="000000"/>
                </a:solidFill>
                <a:latin typeface="Tahoma"/>
                <a:cs typeface="Tahoma"/>
              </a:rPr>
              <a:t>J</a:t>
            </a:r>
            <a:r>
              <a:rPr sz="4500" spc="-80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4500" dirty="0">
                <a:solidFill>
                  <a:srgbClr val="000000"/>
                </a:solidFill>
                <a:latin typeface="Tahoma"/>
                <a:cs typeface="Tahoma"/>
              </a:rPr>
              <a:t>	</a:t>
            </a:r>
            <a:r>
              <a:rPr sz="4500" spc="100" dirty="0">
                <a:solidFill>
                  <a:srgbClr val="000000"/>
                </a:solidFill>
                <a:latin typeface="Tahoma"/>
                <a:cs typeface="Tahoma"/>
              </a:rPr>
              <a:t>-</a:t>
            </a:r>
            <a:r>
              <a:rPr sz="4500" spc="-270" dirty="0">
                <a:solidFill>
                  <a:srgbClr val="000000"/>
                </a:solidFill>
                <a:latin typeface="Tahoma"/>
                <a:cs typeface="Tahoma"/>
              </a:rPr>
              <a:t>W</a:t>
            </a:r>
            <a:r>
              <a:rPr sz="4500" spc="-22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endParaRPr sz="45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7106" y="1852967"/>
            <a:ext cx="403225" cy="4095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47106" y="2058661"/>
            <a:ext cx="6019800" cy="624594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65"/>
              </a:spcBef>
            </a:pPr>
            <a:r>
              <a:rPr sz="4000" b="1" spc="70" dirty="0">
                <a:latin typeface="Arial Rounded MT Bold" panose="020F0704030504030204" pitchFamily="34" charset="0"/>
                <a:cs typeface="Tahoma"/>
              </a:rPr>
              <a:t>J</a:t>
            </a:r>
            <a:r>
              <a:rPr sz="4000" b="1" spc="125" dirty="0">
                <a:latin typeface="Arial Rounded MT Bold" panose="020F0704030504030204" pitchFamily="34" charset="0"/>
                <a:cs typeface="Tahoma"/>
              </a:rPr>
              <a:t>A</a:t>
            </a:r>
            <a:r>
              <a:rPr sz="4000" b="1" spc="30" dirty="0">
                <a:latin typeface="Arial Rounded MT Bold" panose="020F0704030504030204" pitchFamily="34" charset="0"/>
                <a:cs typeface="Tahoma"/>
              </a:rPr>
              <a:t>X</a:t>
            </a:r>
            <a:r>
              <a:rPr sz="4000" b="1" spc="-170" dirty="0">
                <a:latin typeface="Arial Rounded MT Bold" panose="020F0704030504030204" pitchFamily="34" charset="0"/>
                <a:cs typeface="Tahoma"/>
              </a:rPr>
              <a:t>-</a:t>
            </a:r>
            <a:r>
              <a:rPr sz="4000" b="1" spc="320" dirty="0">
                <a:latin typeface="Arial Rounded MT Bold" panose="020F0704030504030204" pitchFamily="34" charset="0"/>
                <a:cs typeface="Tahoma"/>
              </a:rPr>
              <a:t>W</a:t>
            </a:r>
            <a:r>
              <a:rPr sz="4000" b="1" spc="25" dirty="0">
                <a:latin typeface="Arial Rounded MT Bold" panose="020F0704030504030204" pitchFamily="34" charset="0"/>
                <a:cs typeface="Tahoma"/>
              </a:rPr>
              <a:t>S</a:t>
            </a:r>
            <a:r>
              <a:rPr sz="4000" b="1" spc="-70" dirty="0">
                <a:latin typeface="Arial Rounded MT Bold" panose="020F0704030504030204" pitchFamily="34" charset="0"/>
                <a:cs typeface="Tahoma"/>
              </a:rPr>
              <a:t> </a:t>
            </a:r>
            <a:r>
              <a:rPr sz="40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25" dirty="0">
                <a:latin typeface="Arial Rounded MT Bold" panose="020F0704030504030204" pitchFamily="34" charset="0"/>
                <a:cs typeface="Verdana"/>
              </a:rPr>
              <a:t>J</a:t>
            </a:r>
            <a:r>
              <a:rPr sz="4000" spc="-40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150" dirty="0">
                <a:latin typeface="Arial Rounded MT Bold" panose="020F0704030504030204" pitchFamily="34" charset="0"/>
                <a:cs typeface="Verdana"/>
              </a:rPr>
              <a:t>v</a:t>
            </a:r>
            <a:r>
              <a:rPr sz="40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9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270" dirty="0">
                <a:latin typeface="Arial Rounded MT Bold" panose="020F0704030504030204" pitchFamily="34" charset="0"/>
                <a:cs typeface="Verdana"/>
              </a:rPr>
              <a:t>P</a:t>
            </a:r>
            <a:r>
              <a:rPr sz="4000" spc="-285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50" dirty="0">
                <a:latin typeface="Arial Rounded MT Bold" panose="020F0704030504030204" pitchFamily="34" charset="0"/>
                <a:cs typeface="Verdana"/>
              </a:rPr>
              <a:t>f</a:t>
            </a:r>
            <a:r>
              <a:rPr sz="40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-55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14" dirty="0">
                <a:latin typeface="Arial Rounded MT Bold" panose="020F0704030504030204" pitchFamily="34" charset="0"/>
                <a:cs typeface="Verdana"/>
              </a:rPr>
              <a:t>c</a:t>
            </a:r>
            <a:r>
              <a:rPr sz="4000" spc="-90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-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120" dirty="0">
                <a:latin typeface="Arial Rounded MT Bold" panose="020F0704030504030204" pitchFamily="34" charset="0"/>
                <a:cs typeface="Verdana"/>
              </a:rPr>
              <a:t>g  </a:t>
            </a:r>
            <a:r>
              <a:rPr sz="4000" spc="-155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12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9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290" dirty="0">
                <a:latin typeface="Arial Rounded MT Bold" panose="020F0704030504030204" pitchFamily="34" charset="0"/>
                <a:cs typeface="Verdana"/>
              </a:rPr>
              <a:t>P</a:t>
            </a:r>
            <a:r>
              <a:rPr sz="4000" spc="-170" dirty="0">
                <a:latin typeface="Arial Rounded MT Bold" panose="020F0704030504030204" pitchFamily="34" charset="0"/>
                <a:cs typeface="Verdana"/>
              </a:rPr>
              <a:t>-</a:t>
            </a:r>
            <a:r>
              <a:rPr sz="4000" spc="140" dirty="0">
                <a:latin typeface="Arial Rounded MT Bold" panose="020F0704030504030204" pitchFamily="34" charset="0"/>
                <a:cs typeface="Verdana"/>
              </a:rPr>
              <a:t>b</a:t>
            </a:r>
            <a:r>
              <a:rPr sz="40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150" dirty="0">
                <a:latin typeface="Arial Rounded MT Bold" panose="020F0704030504030204" pitchFamily="34" charset="0"/>
                <a:cs typeface="Verdana"/>
              </a:rPr>
              <a:t>d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30" dirty="0">
                <a:latin typeface="Arial Rounded MT Bold" panose="020F0704030504030204" pitchFamily="34" charset="0"/>
                <a:cs typeface="Verdana"/>
              </a:rPr>
              <a:t>w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150" dirty="0">
                <a:latin typeface="Arial Rounded MT Bold" panose="020F0704030504030204" pitchFamily="34" charset="0"/>
                <a:cs typeface="Verdana"/>
              </a:rPr>
              <a:t>b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20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-110" dirty="0">
                <a:latin typeface="Arial Rounded MT Bold" panose="020F0704030504030204" pitchFamily="34" charset="0"/>
                <a:cs typeface="Verdana"/>
              </a:rPr>
              <a:t>v</a:t>
            </a:r>
            <a:r>
              <a:rPr sz="40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90" dirty="0">
                <a:latin typeface="Arial Rounded MT Bold" panose="020F0704030504030204" pitchFamily="34" charset="0"/>
                <a:cs typeface="Verdana"/>
              </a:rPr>
              <a:t>c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-370" dirty="0">
                <a:latin typeface="Arial Rounded MT Bold" panose="020F0704030504030204" pitchFamily="34" charset="0"/>
                <a:cs typeface="Verdana"/>
              </a:rPr>
              <a:t>.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285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50" dirty="0">
                <a:latin typeface="Arial Rounded MT Bold" panose="020F0704030504030204" pitchFamily="34" charset="0"/>
                <a:cs typeface="Verdana"/>
              </a:rPr>
              <a:t>p</a:t>
            </a:r>
            <a:r>
              <a:rPr sz="4000" spc="-90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2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-110" dirty="0">
                <a:latin typeface="Arial Rounded MT Bold" panose="020F0704030504030204" pitchFamily="34" charset="0"/>
                <a:cs typeface="Verdana"/>
              </a:rPr>
              <a:t>v</a:t>
            </a:r>
            <a:r>
              <a:rPr sz="40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150" dirty="0">
                <a:latin typeface="Arial Rounded MT Bold" panose="020F0704030504030204" pitchFamily="34" charset="0"/>
                <a:cs typeface="Verdana"/>
              </a:rPr>
              <a:t>d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55" dirty="0">
                <a:latin typeface="Arial Rounded MT Bold" panose="020F0704030504030204" pitchFamily="34" charset="0"/>
                <a:cs typeface="Verdana"/>
              </a:rPr>
              <a:t>s  </a:t>
            </a:r>
            <a:r>
              <a:rPr sz="40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125" dirty="0">
                <a:latin typeface="Arial Rounded MT Bold" panose="020F0704030504030204" pitchFamily="34" charset="0"/>
                <a:cs typeface="Verdana"/>
              </a:rPr>
              <a:t>nn</a:t>
            </a:r>
            <a:r>
              <a:rPr sz="40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50" dirty="0">
                <a:latin typeface="Arial Rounded MT Bold" panose="020F0704030504030204" pitchFamily="34" charset="0"/>
                <a:cs typeface="Verdana"/>
              </a:rPr>
              <a:t>f</a:t>
            </a:r>
            <a:r>
              <a:rPr sz="40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-55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50" dirty="0">
                <a:latin typeface="Arial Rounded MT Bold" panose="020F0704030504030204" pitchFamily="34" charset="0"/>
                <a:cs typeface="Verdana"/>
              </a:rPr>
              <a:t>d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170" dirty="0">
                <a:latin typeface="Arial Rounded MT Bold" panose="020F0704030504030204" pitchFamily="34" charset="0"/>
                <a:cs typeface="Verdana"/>
              </a:rPr>
              <a:t>ﬁ</a:t>
            </a:r>
            <a:r>
              <a:rPr sz="40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170" dirty="0">
                <a:latin typeface="Arial Rounded MT Bold" panose="020F0704030504030204" pitchFamily="34" charset="0"/>
                <a:cs typeface="Verdana"/>
              </a:rPr>
              <a:t>g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30" dirty="0">
                <a:latin typeface="Arial Rounded MT Bold" panose="020F0704030504030204" pitchFamily="34" charset="0"/>
                <a:cs typeface="Verdana"/>
              </a:rPr>
              <a:t>w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150" dirty="0">
                <a:latin typeface="Arial Rounded MT Bold" panose="020F0704030504030204" pitchFamily="34" charset="0"/>
                <a:cs typeface="Verdana"/>
              </a:rPr>
              <a:t>b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20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-110" dirty="0">
                <a:latin typeface="Arial Rounded MT Bold" panose="020F0704030504030204" pitchFamily="34" charset="0"/>
                <a:cs typeface="Verdana"/>
              </a:rPr>
              <a:t>v</a:t>
            </a:r>
            <a:r>
              <a:rPr sz="40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90" dirty="0">
                <a:latin typeface="Arial Rounded MT Bold" panose="020F0704030504030204" pitchFamily="34" charset="0"/>
                <a:cs typeface="Verdana"/>
              </a:rPr>
              <a:t>c</a:t>
            </a:r>
            <a:r>
              <a:rPr sz="4000" spc="25" dirty="0">
                <a:latin typeface="Arial Rounded MT Bold" panose="020F0704030504030204" pitchFamily="34" charset="0"/>
                <a:cs typeface="Verdana"/>
              </a:rPr>
              <a:t>e  e</a:t>
            </a:r>
            <a:r>
              <a:rPr sz="40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150" dirty="0">
                <a:latin typeface="Arial Rounded MT Bold" panose="020F0704030504030204" pitchFamily="34" charset="0"/>
                <a:cs typeface="Verdana"/>
              </a:rPr>
              <a:t>dp</a:t>
            </a:r>
            <a:r>
              <a:rPr sz="40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-370" dirty="0">
                <a:latin typeface="Arial Rounded MT Bold" panose="020F0704030504030204" pitchFamily="34" charset="0"/>
                <a:cs typeface="Verdana"/>
              </a:rPr>
              <a:t>,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150" dirty="0">
                <a:latin typeface="Arial Rounded MT Bold" panose="020F0704030504030204" pitchFamily="34" charset="0"/>
                <a:cs typeface="Verdana"/>
              </a:rPr>
              <a:t>p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80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-370" dirty="0">
                <a:latin typeface="Arial Rounded MT Bold" panose="020F0704030504030204" pitchFamily="34" charset="0"/>
                <a:cs typeface="Verdana"/>
              </a:rPr>
              <a:t>,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150" dirty="0">
                <a:latin typeface="Arial Rounded MT Bold" panose="020F0704030504030204" pitchFamily="34" charset="0"/>
                <a:cs typeface="Verdana"/>
              </a:rPr>
              <a:t>d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50" dirty="0">
                <a:latin typeface="Arial Rounded MT Bold" panose="020F0704030504030204" pitchFamily="34" charset="0"/>
                <a:cs typeface="Verdana"/>
              </a:rPr>
              <a:t>d</a:t>
            </a:r>
            <a:r>
              <a:rPr sz="40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0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110" dirty="0">
                <a:latin typeface="Arial Rounded MT Bold" panose="020F0704030504030204" pitchFamily="34" charset="0"/>
                <a:cs typeface="Verdana"/>
              </a:rPr>
              <a:t>y</a:t>
            </a:r>
            <a:r>
              <a:rPr sz="4000" spc="150" dirty="0">
                <a:latin typeface="Arial Rounded MT Bold" panose="020F0704030504030204" pitchFamily="34" charset="0"/>
                <a:cs typeface="Verdana"/>
              </a:rPr>
              <a:t>p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-360" dirty="0">
                <a:latin typeface="Arial Rounded MT Bold" panose="020F0704030504030204" pitchFamily="34" charset="0"/>
                <a:cs typeface="Verdana"/>
              </a:rPr>
              <a:t>.  </a:t>
            </a:r>
            <a:r>
              <a:rPr sz="4000" spc="85" dirty="0">
                <a:latin typeface="Arial Rounded MT Bold" panose="020F0704030504030204" pitchFamily="34" charset="0"/>
                <a:cs typeface="Verdana"/>
              </a:rPr>
              <a:t>J</a:t>
            </a:r>
            <a:r>
              <a:rPr sz="4000" spc="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100" dirty="0">
                <a:latin typeface="Arial Rounded MT Bold" panose="020F0704030504030204" pitchFamily="34" charset="0"/>
                <a:cs typeface="Verdana"/>
              </a:rPr>
              <a:t>X</a:t>
            </a:r>
            <a:r>
              <a:rPr sz="4000" spc="-225" dirty="0">
                <a:latin typeface="Arial Rounded MT Bold" panose="020F0704030504030204" pitchFamily="34" charset="0"/>
                <a:cs typeface="Verdana"/>
              </a:rPr>
              <a:t>-</a:t>
            </a:r>
            <a:r>
              <a:rPr sz="4000" spc="285" dirty="0">
                <a:latin typeface="Arial Rounded MT Bold" panose="020F0704030504030204" pitchFamily="34" charset="0"/>
                <a:cs typeface="Verdana"/>
              </a:rPr>
              <a:t>W</a:t>
            </a:r>
            <a:r>
              <a:rPr sz="4000" spc="-155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10" dirty="0">
                <a:latin typeface="Arial Rounded MT Bold" panose="020F0704030504030204" pitchFamily="34" charset="0"/>
                <a:cs typeface="Verdana"/>
              </a:rPr>
              <a:t>l</a:t>
            </a:r>
            <a:r>
              <a:rPr sz="40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95" dirty="0">
                <a:latin typeface="Arial Rounded MT Bold" panose="020F0704030504030204" pitchFamily="34" charset="0"/>
                <a:cs typeface="Verdana"/>
              </a:rPr>
              <a:t>c</a:t>
            </a:r>
            <a:r>
              <a:rPr sz="4000" spc="-10" dirty="0">
                <a:latin typeface="Arial Rounded MT Bold" panose="020F0704030504030204" pitchFamily="34" charset="0"/>
                <a:cs typeface="Verdana"/>
              </a:rPr>
              <a:t>l</a:t>
            </a:r>
            <a:r>
              <a:rPr sz="4000" spc="114" dirty="0">
                <a:latin typeface="Arial Rounded MT Bold" panose="020F0704030504030204" pitchFamily="34" charset="0"/>
                <a:cs typeface="Verdana"/>
              </a:rPr>
              <a:t>u</a:t>
            </a:r>
            <a:r>
              <a:rPr sz="4000" spc="150" dirty="0">
                <a:latin typeface="Arial Rounded MT Bold" panose="020F0704030504030204" pitchFamily="34" charset="0"/>
                <a:cs typeface="Verdana"/>
              </a:rPr>
              <a:t>d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1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60" dirty="0">
                <a:latin typeface="Arial Rounded MT Bold" panose="020F0704030504030204" pitchFamily="34" charset="0"/>
                <a:cs typeface="Verdana"/>
              </a:rPr>
              <a:t>oo</a:t>
            </a:r>
            <a:r>
              <a:rPr sz="4000" spc="-10" dirty="0">
                <a:latin typeface="Arial Rounded MT Bold" panose="020F0704030504030204" pitchFamily="34" charset="0"/>
                <a:cs typeface="Verdana"/>
              </a:rPr>
              <a:t>l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-50" dirty="0">
                <a:latin typeface="Arial Rounded MT Bold" panose="020F0704030504030204" pitchFamily="34" charset="0"/>
                <a:cs typeface="Verdana"/>
              </a:rPr>
              <a:t>f</a:t>
            </a:r>
            <a:r>
              <a:rPr sz="40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-50" dirty="0">
                <a:latin typeface="Arial Rounded MT Bold" panose="020F0704030504030204" pitchFamily="34" charset="0"/>
                <a:cs typeface="Verdana"/>
              </a:rPr>
              <a:t>r  </a:t>
            </a:r>
            <a:r>
              <a:rPr sz="4000" spc="100" dirty="0">
                <a:latin typeface="Arial Rounded MT Bold" panose="020F0704030504030204" pitchFamily="34" charset="0"/>
                <a:cs typeface="Verdana"/>
              </a:rPr>
              <a:t>ge</a:t>
            </a:r>
            <a:r>
              <a:rPr sz="40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80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t</a:t>
            </a:r>
            <a:r>
              <a:rPr sz="4000" spc="-10" dirty="0">
                <a:latin typeface="Arial Rounded MT Bold" panose="020F0704030504030204" pitchFamily="34" charset="0"/>
                <a:cs typeface="Verdana"/>
              </a:rPr>
              <a:t>i</a:t>
            </a:r>
            <a:r>
              <a:rPr sz="4000" spc="125" dirty="0">
                <a:latin typeface="Arial Rounded MT Bold" panose="020F0704030504030204" pitchFamily="34" charset="0"/>
                <a:cs typeface="Verdana"/>
              </a:rPr>
              <a:t>n</a:t>
            </a:r>
            <a:r>
              <a:rPr sz="4000" spc="170" dirty="0">
                <a:latin typeface="Arial Rounded MT Bold" panose="020F0704030504030204" pitchFamily="34" charset="0"/>
                <a:cs typeface="Verdana"/>
              </a:rPr>
              <a:t>g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25" dirty="0">
                <a:latin typeface="Arial Rounded MT Bold" panose="020F0704030504030204" pitchFamily="34" charset="0"/>
                <a:cs typeface="Verdana"/>
              </a:rPr>
              <a:t>J</a:t>
            </a:r>
            <a:r>
              <a:rPr sz="4000" spc="-40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150" dirty="0">
                <a:latin typeface="Arial Rounded MT Bold" panose="020F0704030504030204" pitchFamily="34" charset="0"/>
                <a:cs typeface="Verdana"/>
              </a:rPr>
              <a:t>v</a:t>
            </a:r>
            <a:r>
              <a:rPr sz="40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95" dirty="0">
                <a:latin typeface="Arial Rounded MT Bold" panose="020F0704030504030204" pitchFamily="34" charset="0"/>
                <a:cs typeface="Verdana"/>
              </a:rPr>
              <a:t>c</a:t>
            </a:r>
            <a:r>
              <a:rPr sz="4000" spc="-10" dirty="0">
                <a:latin typeface="Arial Rounded MT Bold" panose="020F0704030504030204" pitchFamily="34" charset="0"/>
                <a:cs typeface="Verdana"/>
              </a:rPr>
              <a:t>l</a:t>
            </a:r>
            <a:r>
              <a:rPr sz="4000" spc="-15" dirty="0">
                <a:latin typeface="Arial Rounded MT Bold" panose="020F0704030504030204" pitchFamily="34" charset="0"/>
                <a:cs typeface="Verdana"/>
              </a:rPr>
              <a:t>a</a:t>
            </a:r>
            <a:r>
              <a:rPr sz="4000" spc="-70" dirty="0">
                <a:latin typeface="Arial Rounded MT Bold" panose="020F0704030504030204" pitchFamily="34" charset="0"/>
                <a:cs typeface="Verdana"/>
              </a:rPr>
              <a:t>ss</a:t>
            </a:r>
            <a:r>
              <a:rPr sz="4000" spc="35" dirty="0">
                <a:latin typeface="Arial Rounded MT Bold" panose="020F0704030504030204" pitchFamily="34" charset="0"/>
                <a:cs typeface="Verdana"/>
              </a:rPr>
              <a:t>e</a:t>
            </a:r>
            <a:r>
              <a:rPr sz="4000" spc="-70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170" dirty="0">
                <a:latin typeface="Arial Rounded MT Bold" panose="020F0704030504030204" pitchFamily="34" charset="0"/>
                <a:cs typeface="Verdana"/>
              </a:rPr>
              <a:t>f</a:t>
            </a:r>
            <a:r>
              <a:rPr sz="4000" spc="-90" dirty="0">
                <a:latin typeface="Arial Rounded MT Bold" panose="020F0704030504030204" pitchFamily="34" charset="0"/>
                <a:cs typeface="Verdana"/>
              </a:rPr>
              <a:t>r</a:t>
            </a:r>
            <a:r>
              <a:rPr sz="4000" spc="60" dirty="0">
                <a:latin typeface="Arial Rounded MT Bold" panose="020F0704030504030204" pitchFamily="34" charset="0"/>
                <a:cs typeface="Verdana"/>
              </a:rPr>
              <a:t>o</a:t>
            </a:r>
            <a:r>
              <a:rPr sz="4000" spc="240" dirty="0">
                <a:latin typeface="Arial Rounded MT Bold" panose="020F0704030504030204" pitchFamily="34" charset="0"/>
                <a:cs typeface="Verdana"/>
              </a:rPr>
              <a:t>m</a:t>
            </a:r>
            <a:r>
              <a:rPr sz="4000" spc="-215" dirty="0"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spc="285" dirty="0">
                <a:latin typeface="Arial Rounded MT Bold" panose="020F0704030504030204" pitchFamily="34" charset="0"/>
                <a:cs typeface="Verdana"/>
              </a:rPr>
              <a:t>W</a:t>
            </a:r>
            <a:r>
              <a:rPr sz="4000" spc="-155" dirty="0">
                <a:latin typeface="Arial Rounded MT Bold" panose="020F0704030504030204" pitchFamily="34" charset="0"/>
                <a:cs typeface="Verdana"/>
              </a:rPr>
              <a:t>S</a:t>
            </a:r>
            <a:r>
              <a:rPr sz="4000" spc="155" dirty="0">
                <a:latin typeface="Arial Rounded MT Bold" panose="020F0704030504030204" pitchFamily="34" charset="0"/>
                <a:cs typeface="Verdana"/>
              </a:rPr>
              <a:t>D</a:t>
            </a:r>
            <a:r>
              <a:rPr sz="4000" spc="70" dirty="0">
                <a:latin typeface="Arial Rounded MT Bold" panose="020F0704030504030204" pitchFamily="34" charset="0"/>
                <a:cs typeface="Verdana"/>
              </a:rPr>
              <a:t>L  </a:t>
            </a:r>
            <a:r>
              <a:rPr sz="4000" spc="-50" dirty="0">
                <a:latin typeface="Arial Rounded MT Bold" panose="020F0704030504030204" pitchFamily="34" charset="0"/>
                <a:cs typeface="Verdana"/>
              </a:rPr>
              <a:t>ﬁles.</a:t>
            </a:r>
            <a:endParaRPr sz="4000" dirty="0">
              <a:latin typeface="Arial Rounded MT Bold" panose="020F0704030504030204" pitchFamily="34" charset="0"/>
              <a:cs typeface="Verdan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B87CC2-0996-8BD6-2651-61DA5017A7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81D5FA"/>
              </a:clrFrom>
              <a:clrTo>
                <a:srgbClr val="81D5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5825"/>
            <a:ext cx="10541463" cy="5988050"/>
          </a:xfrm>
          <a:prstGeom prst="rect">
            <a:avLst/>
          </a:prstGeom>
        </p:spPr>
      </p:pic>
      <p:sp>
        <p:nvSpPr>
          <p:cNvPr id="2" name="object 6">
            <a:extLst>
              <a:ext uri="{FF2B5EF4-FFF2-40B4-BE49-F238E27FC236}">
                <a16:creationId xmlns:a16="http://schemas.microsoft.com/office/drawing/2014/main" id="{C4B126C4-ADDF-4BF2-0D83-F4DE3211103F}"/>
              </a:ext>
            </a:extLst>
          </p:cNvPr>
          <p:cNvSpPr txBox="1">
            <a:spLocks/>
          </p:cNvSpPr>
          <p:nvPr/>
        </p:nvSpPr>
        <p:spPr>
          <a:xfrm>
            <a:off x="9832656" y="273087"/>
            <a:ext cx="8648700" cy="144526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wrap="square" lIns="0" tIns="425450" rIns="0" bIns="0" rtlCol="0" anchor="b">
            <a:spAutoFit/>
          </a:bodyPr>
          <a:lstStyle>
            <a:lvl1pPr algn="l" defTabSz="686257" rtl="0" eaLnBrk="1" latinLnBrk="0" hangingPunct="1">
              <a:spcBef>
                <a:spcPct val="0"/>
              </a:spcBef>
              <a:buNone/>
              <a:defRPr sz="6004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28575" algn="ctr">
              <a:spcBef>
                <a:spcPts val="3350"/>
              </a:spcBef>
              <a:tabLst>
                <a:tab pos="941069" algn="l"/>
              </a:tabLst>
            </a:pPr>
            <a:r>
              <a:rPr lang="en-IN" sz="6600" spc="-320" dirty="0">
                <a:latin typeface="Bookman Old Style" panose="02050604050505020204" pitchFamily="18" charset="0"/>
                <a:cs typeface="Trebuchet MS"/>
              </a:rPr>
              <a:t>JAX</a:t>
            </a:r>
            <a:r>
              <a:rPr lang="en-IN" sz="6600" spc="395" dirty="0">
                <a:latin typeface="Bookman Old Style" panose="02050604050505020204" pitchFamily="18" charset="0"/>
                <a:cs typeface="Trebuchet MS"/>
              </a:rPr>
              <a:t>-WS</a:t>
            </a:r>
            <a:endParaRPr lang="en-IN" sz="6600" dirty="0">
              <a:latin typeface="Bookman Old Style" panose="02050604050505020204" pitchFamily="18" charset="0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b="33642"/>
          <a:stretch/>
        </p:blipFill>
        <p:spPr>
          <a:xfrm>
            <a:off x="609314" y="1736725"/>
            <a:ext cx="8124824" cy="682625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28429" y="1416050"/>
            <a:ext cx="8648700" cy="1445267"/>
          </a:xfrm>
          <a:prstGeom prst="rect">
            <a:avLst/>
          </a:prstGeom>
        </p:spPr>
        <p:txBody>
          <a:bodyPr vert="horz" wrap="square" lIns="0" tIns="425450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3350"/>
              </a:spcBef>
              <a:tabLst>
                <a:tab pos="941069" algn="l"/>
              </a:tabLst>
            </a:pPr>
            <a:r>
              <a:rPr lang="en-IN" sz="6600" spc="-320" dirty="0">
                <a:latin typeface="Bookman Old Style" panose="02050604050505020204" pitchFamily="18" charset="0"/>
                <a:cs typeface="Trebuchet MS"/>
              </a:rPr>
              <a:t>JAX</a:t>
            </a:r>
            <a:r>
              <a:rPr lang="en-IN" sz="6600" spc="395" dirty="0">
                <a:latin typeface="Bookman Old Style" panose="02050604050505020204" pitchFamily="18" charset="0"/>
                <a:cs typeface="Trebuchet MS"/>
              </a:rPr>
              <a:t>-RS</a:t>
            </a:r>
            <a:endParaRPr sz="6600" dirty="0">
              <a:latin typeface="Bookman Old Style" panose="02050604050505020204" pitchFamily="18" charset="0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1349" y="3625850"/>
            <a:ext cx="7642859" cy="387356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indent="-635" algn="just">
              <a:lnSpc>
                <a:spcPct val="118000"/>
              </a:lnSpc>
              <a:spcBef>
                <a:spcPts val="75"/>
              </a:spcBef>
            </a:pPr>
            <a:r>
              <a:rPr sz="3600" b="1" spc="70" dirty="0">
                <a:latin typeface="Arial Bold" panose="020B0704020202020204" pitchFamily="34" charset="0"/>
                <a:cs typeface="Arial Bold" panose="020B0704020202020204" pitchFamily="34" charset="0"/>
              </a:rPr>
              <a:t>J</a:t>
            </a:r>
            <a:r>
              <a:rPr sz="3600" b="1" spc="12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b="1" spc="30" dirty="0">
                <a:latin typeface="Arial Bold" panose="020B0704020202020204" pitchFamily="34" charset="0"/>
                <a:cs typeface="Arial Bold" panose="020B0704020202020204" pitchFamily="34" charset="0"/>
              </a:rPr>
              <a:t>X</a:t>
            </a:r>
            <a:r>
              <a:rPr sz="3600" b="1" spc="-105" dirty="0">
                <a:latin typeface="Arial Bold" panose="020B0704020202020204" pitchFamily="34" charset="0"/>
                <a:cs typeface="Arial Bold" panose="020B0704020202020204" pitchFamily="34" charset="0"/>
              </a:rPr>
              <a:t>-</a:t>
            </a:r>
            <a:r>
              <a:rPr sz="3600" b="1" spc="4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b="1" spc="25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b="1" spc="-70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J</a:t>
            </a:r>
            <a:r>
              <a:rPr sz="3600" spc="-40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-150" dirty="0">
                <a:latin typeface="Arial Bold" panose="020B0704020202020204" pitchFamily="34" charset="0"/>
                <a:cs typeface="Arial Bold" panose="020B0704020202020204" pitchFamily="34" charset="0"/>
              </a:rPr>
              <a:t>v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9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270" dirty="0">
                <a:latin typeface="Arial Bold" panose="020B0704020202020204" pitchFamily="34" charset="0"/>
                <a:cs typeface="Arial Bold" panose="020B0704020202020204" pitchFamily="34" charset="0"/>
              </a:rPr>
              <a:t>P</a:t>
            </a:r>
            <a:r>
              <a:rPr sz="3600" spc="-285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50" dirty="0">
                <a:latin typeface="Arial Bold" panose="020B0704020202020204" pitchFamily="34" charset="0"/>
                <a:cs typeface="Arial Bold" panose="020B0704020202020204" pitchFamily="34" charset="0"/>
              </a:rPr>
              <a:t>f</a:t>
            </a:r>
            <a:r>
              <a:rPr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-5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-9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-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170" dirty="0">
                <a:latin typeface="Arial Bold" panose="020B0704020202020204" pitchFamily="34" charset="0"/>
                <a:cs typeface="Arial Bold" panose="020B0704020202020204" pitchFamily="34" charset="0"/>
              </a:rPr>
              <a:t>g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8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10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18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-90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-25" dirty="0">
                <a:latin typeface="Arial Bold" panose="020B0704020202020204" pitchFamily="34" charset="0"/>
                <a:cs typeface="Arial Bold" panose="020B0704020202020204" pitchFamily="34" charset="0"/>
              </a:rPr>
              <a:t>f</a:t>
            </a:r>
            <a:r>
              <a:rPr sz="36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u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l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130" dirty="0">
                <a:latin typeface="Arial Bold" panose="020B0704020202020204" pitchFamily="34" charset="0"/>
                <a:cs typeface="Arial Bold" panose="020B0704020202020204" pitchFamily="34" charset="0"/>
              </a:rPr>
              <a:t>w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105" dirty="0">
                <a:latin typeface="Arial Bold" panose="020B0704020202020204" pitchFamily="34" charset="0"/>
                <a:cs typeface="Arial Bold" panose="020B0704020202020204" pitchFamily="34" charset="0"/>
              </a:rPr>
              <a:t>b  </a:t>
            </a:r>
            <a:r>
              <a:rPr sz="3600" spc="-55" dirty="0">
                <a:latin typeface="Arial Bold" panose="020B0704020202020204" pitchFamily="34" charset="0"/>
                <a:cs typeface="Arial Bold" panose="020B0704020202020204" pitchFamily="34" charset="0"/>
              </a:rPr>
              <a:t>services. </a:t>
            </a:r>
            <a:r>
              <a:rPr sz="3600" spc="-125" dirty="0">
                <a:latin typeface="Arial Bold" panose="020B0704020202020204" pitchFamily="34" charset="0"/>
                <a:cs typeface="Arial Bold" panose="020B0704020202020204" pitchFamily="34" charset="0"/>
              </a:rPr>
              <a:t>It </a:t>
            </a:r>
            <a:r>
              <a:rPr sz="3600" spc="10" dirty="0">
                <a:latin typeface="Arial Bold" panose="020B0704020202020204" pitchFamily="34" charset="0"/>
                <a:cs typeface="Arial Bold" panose="020B0704020202020204" pitchFamily="34" charset="0"/>
              </a:rPr>
              <a:t>provides </a:t>
            </a:r>
            <a:r>
              <a:rPr sz="3600" spc="40" dirty="0">
                <a:latin typeface="Arial Bold" panose="020B0704020202020204" pitchFamily="34" charset="0"/>
                <a:cs typeface="Arial Bold" panose="020B0704020202020204" pitchFamily="34" charset="0"/>
              </a:rPr>
              <a:t>annotations 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for </a:t>
            </a:r>
            <a:r>
              <a:rPr sz="3600" spc="110" dirty="0">
                <a:latin typeface="Arial Bold" panose="020B0704020202020204" pitchFamily="34" charset="0"/>
                <a:cs typeface="Arial Bold" panose="020B0704020202020204" pitchFamily="34" charset="0"/>
              </a:rPr>
              <a:t>deﬁning </a:t>
            </a:r>
            <a:r>
              <a:rPr sz="36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10" dirty="0">
                <a:latin typeface="Arial Bold" panose="020B0704020202020204" pitchFamily="34" charset="0"/>
                <a:cs typeface="Arial Bold" panose="020B0704020202020204" pitchFamily="34" charset="0"/>
              </a:rPr>
              <a:t>resource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60" dirty="0">
                <a:latin typeface="Arial Bold" panose="020B0704020202020204" pitchFamily="34" charset="0"/>
                <a:cs typeface="Arial Bold" panose="020B0704020202020204" pitchFamily="34" charset="0"/>
              </a:rPr>
              <a:t>classes,</a:t>
            </a:r>
            <a:r>
              <a:rPr sz="3600" spc="-210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25" dirty="0">
                <a:latin typeface="Arial Bold" panose="020B0704020202020204" pitchFamily="34" charset="0"/>
                <a:cs typeface="Arial Bold" panose="020B0704020202020204" pitchFamily="34" charset="0"/>
              </a:rPr>
              <a:t>methods,</a:t>
            </a:r>
            <a:r>
              <a:rPr sz="3600" spc="-210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85" dirty="0">
                <a:latin typeface="Arial Bold" panose="020B0704020202020204" pitchFamily="34" charset="0"/>
                <a:cs typeface="Arial Bold" panose="020B0704020202020204" pitchFamily="34" charset="0"/>
              </a:rPr>
              <a:t>and</a:t>
            </a:r>
            <a:r>
              <a:rPr sz="3600" spc="-210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parameters.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45" dirty="0">
                <a:latin typeface="Arial Bold" panose="020B0704020202020204" pitchFamily="34" charset="0"/>
                <a:cs typeface="Arial Bold" panose="020B0704020202020204" pitchFamily="34" charset="0"/>
              </a:rPr>
              <a:t>JAX- </a:t>
            </a:r>
            <a:r>
              <a:rPr sz="3600" spc="-844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8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-155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l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95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l</a:t>
            </a:r>
            <a:r>
              <a:rPr sz="3600" spc="130" dirty="0">
                <a:latin typeface="Arial Bold" panose="020B0704020202020204" pitchFamily="34" charset="0"/>
                <a:cs typeface="Arial Bold" panose="020B0704020202020204" pitchFamily="34" charset="0"/>
              </a:rPr>
              <a:t>ud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95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li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9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270" dirty="0">
                <a:latin typeface="Arial Bold" panose="020B0704020202020204" pitchFamily="34" charset="0"/>
                <a:cs typeface="Arial Bold" panose="020B0704020202020204" pitchFamily="34" charset="0"/>
              </a:rPr>
              <a:t>P</a:t>
            </a:r>
            <a:r>
              <a:rPr sz="3600" spc="-285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50" dirty="0">
                <a:latin typeface="Arial Bold" panose="020B0704020202020204" pitchFamily="34" charset="0"/>
                <a:cs typeface="Arial Bold" panose="020B0704020202020204" pitchFamily="34" charset="0"/>
              </a:rPr>
              <a:t>f</a:t>
            </a:r>
            <a:r>
              <a:rPr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-5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90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umi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120" dirty="0">
                <a:latin typeface="Arial Bold" panose="020B0704020202020204" pitchFamily="34" charset="0"/>
                <a:cs typeface="Arial Bold" panose="020B0704020202020204" pitchFamily="34" charset="0"/>
              </a:rPr>
              <a:t>g  </a:t>
            </a:r>
            <a:r>
              <a:rPr sz="3600" spc="8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10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18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-90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-25" dirty="0">
                <a:latin typeface="Arial Bold" panose="020B0704020202020204" pitchFamily="34" charset="0"/>
                <a:cs typeface="Arial Bold" panose="020B0704020202020204" pitchFamily="34" charset="0"/>
              </a:rPr>
              <a:t>f</a:t>
            </a:r>
            <a:r>
              <a:rPr sz="3600" spc="50" dirty="0">
                <a:latin typeface="Arial Bold" panose="020B0704020202020204" pitchFamily="34" charset="0"/>
                <a:cs typeface="Arial Bold" panose="020B0704020202020204" pitchFamily="34" charset="0"/>
              </a:rPr>
              <a:t>ul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2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-110" dirty="0">
                <a:latin typeface="Arial Bold" panose="020B0704020202020204" pitchFamily="34" charset="0"/>
                <a:cs typeface="Arial Bold" panose="020B0704020202020204" pitchFamily="34" charset="0"/>
              </a:rPr>
              <a:t>v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90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-370" dirty="0">
                <a:latin typeface="Arial Bold" panose="020B0704020202020204" pitchFamily="34" charset="0"/>
                <a:cs typeface="Arial Bold" panose="020B0704020202020204" pitchFamily="34" charset="0"/>
              </a:rPr>
              <a:t>.</a:t>
            </a:r>
            <a:endParaRPr sz="36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958850"/>
            <a:ext cx="8648700" cy="1537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5450" rIns="0" bIns="0" rtlCol="0">
            <a:spAutoFit/>
          </a:bodyPr>
          <a:lstStyle/>
          <a:p>
            <a:pPr marR="29209" algn="ctr">
              <a:lnSpc>
                <a:spcPct val="100000"/>
              </a:lnSpc>
              <a:spcBef>
                <a:spcPts val="3350"/>
              </a:spcBef>
            </a:pPr>
            <a:r>
              <a:rPr sz="7200" spc="10" dirty="0">
                <a:latin typeface="Bookman Old Style" panose="02050604050505020204" pitchFamily="18" charset="0"/>
                <a:cs typeface="Trebuchet MS"/>
              </a:rPr>
              <a:t>Security</a:t>
            </a:r>
            <a:endParaRPr sz="7200" dirty="0">
              <a:latin typeface="Bookman Old Style" panose="02050604050505020204" pitchFamily="18" charset="0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5999" y="3092450"/>
            <a:ext cx="7632700" cy="58353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17800"/>
              </a:lnSpc>
              <a:spcBef>
                <a:spcPts val="80"/>
              </a:spcBef>
            </a:pPr>
            <a:r>
              <a:rPr sz="3600" spc="185" dirty="0">
                <a:latin typeface="Arial Bold" panose="020B0704020202020204" pitchFamily="34" charset="0"/>
                <a:cs typeface="Arial Bold" panose="020B0704020202020204" pitchFamily="34" charset="0"/>
              </a:rPr>
              <a:t>W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b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2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-110" dirty="0">
                <a:latin typeface="Arial Bold" panose="020B0704020202020204" pitchFamily="34" charset="0"/>
                <a:cs typeface="Arial Bold" panose="020B0704020202020204" pitchFamily="34" charset="0"/>
              </a:rPr>
              <a:t>v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90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-9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-25" dirty="0">
                <a:latin typeface="Arial Bold" panose="020B0704020202020204" pitchFamily="34" charset="0"/>
                <a:cs typeface="Arial Bold" panose="020B0704020202020204" pitchFamily="34" charset="0"/>
              </a:rPr>
              <a:t>f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u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d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180" dirty="0">
                <a:latin typeface="Arial Bold" panose="020B0704020202020204" pitchFamily="34" charset="0"/>
                <a:cs typeface="Arial Bold" panose="020B0704020202020204" pitchFamily="34" charset="0"/>
              </a:rPr>
              <a:t>x</a:t>
            </a:r>
            <a:r>
              <a:rPr sz="3600" spc="95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h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80" dirty="0">
                <a:latin typeface="Arial Bold" panose="020B0704020202020204" pitchFamily="34" charset="0"/>
                <a:cs typeface="Arial Bold" panose="020B0704020202020204" pitchFamily="34" charset="0"/>
              </a:rPr>
              <a:t>ge  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-150" dirty="0">
                <a:latin typeface="Arial Bold" panose="020B0704020202020204" pitchFamily="34" charset="0"/>
                <a:cs typeface="Arial Bold" panose="020B0704020202020204" pitchFamily="34" charset="0"/>
              </a:rPr>
              <a:t>v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d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-370" dirty="0">
                <a:latin typeface="Arial Bold" panose="020B0704020202020204" pitchFamily="34" charset="0"/>
                <a:cs typeface="Arial Bold" panose="020B0704020202020204" pitchFamily="34" charset="0"/>
              </a:rPr>
              <a:t>,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b="1" spc="5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b="1" spc="10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b="1" spc="170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b="1" spc="130" dirty="0">
                <a:latin typeface="Arial Bold" panose="020B0704020202020204" pitchFamily="34" charset="0"/>
                <a:cs typeface="Arial Bold" panose="020B0704020202020204" pitchFamily="34" charset="0"/>
              </a:rPr>
              <a:t>u</a:t>
            </a:r>
            <a:r>
              <a:rPr sz="3600" b="1" spc="-1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b="1" spc="5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b="1" spc="30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b="1" spc="65" dirty="0">
                <a:latin typeface="Arial Bold" panose="020B0704020202020204" pitchFamily="34" charset="0"/>
                <a:cs typeface="Arial Bold" panose="020B0704020202020204" pitchFamily="34" charset="0"/>
              </a:rPr>
              <a:t>y</a:t>
            </a:r>
            <a:r>
              <a:rPr sz="3600" b="1" spc="-70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-7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l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90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90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7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-360" dirty="0">
                <a:latin typeface="Arial Bold" panose="020B0704020202020204" pitchFamily="34" charset="0"/>
                <a:cs typeface="Arial Bold" panose="020B0704020202020204" pitchFamily="34" charset="0"/>
              </a:rPr>
              <a:t>.  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J</a:t>
            </a:r>
            <a:r>
              <a:rPr sz="3600" spc="-40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-150" dirty="0">
                <a:latin typeface="Arial Bold" panose="020B0704020202020204" pitchFamily="34" charset="0"/>
                <a:cs typeface="Arial Bold" panose="020B0704020202020204" pitchFamily="34" charset="0"/>
              </a:rPr>
              <a:t>v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p</a:t>
            </a:r>
            <a:r>
              <a:rPr sz="3600" spc="-9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2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-110" dirty="0">
                <a:latin typeface="Arial Bold" panose="020B0704020202020204" pitchFamily="34" charset="0"/>
                <a:cs typeface="Arial Bold" panose="020B0704020202020204" pitchFamily="34" charset="0"/>
              </a:rPr>
              <a:t>v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d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10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150" dirty="0">
                <a:latin typeface="Arial Bold" panose="020B0704020202020204" pitchFamily="34" charset="0"/>
                <a:cs typeface="Arial Bold" panose="020B0704020202020204" pitchFamily="34" charset="0"/>
              </a:rPr>
              <a:t>v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8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l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240" dirty="0">
                <a:latin typeface="Arial Bold" panose="020B0704020202020204" pitchFamily="34" charset="0"/>
                <a:cs typeface="Arial Bold" panose="020B0704020202020204" pitchFamily="34" charset="0"/>
              </a:rPr>
              <a:t>m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95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h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85" dirty="0">
                <a:latin typeface="Arial Bold" panose="020B0704020202020204" pitchFamily="34" charset="0"/>
                <a:cs typeface="Arial Bold" panose="020B0704020202020204" pitchFamily="34" charset="0"/>
              </a:rPr>
              <a:t>ms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50" dirty="0">
                <a:latin typeface="Arial Bold" panose="020B0704020202020204" pitchFamily="34" charset="0"/>
                <a:cs typeface="Arial Bold" panose="020B0704020202020204" pitchFamily="34" charset="0"/>
              </a:rPr>
              <a:t>f</a:t>
            </a:r>
            <a:r>
              <a:rPr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-5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cu</a:t>
            </a:r>
            <a:r>
              <a:rPr sz="3600" spc="-7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120" dirty="0">
                <a:latin typeface="Arial Bold" panose="020B0704020202020204" pitchFamily="34" charset="0"/>
                <a:cs typeface="Arial Bold" panose="020B0704020202020204" pitchFamily="34" charset="0"/>
              </a:rPr>
              <a:t>g  </a:t>
            </a:r>
            <a:r>
              <a:rPr sz="3600" spc="105" dirty="0">
                <a:latin typeface="Arial Bold" panose="020B0704020202020204" pitchFamily="34" charset="0"/>
                <a:cs typeface="Arial Bold" panose="020B0704020202020204" pitchFamily="34" charset="0"/>
              </a:rPr>
              <a:t>web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55" dirty="0">
                <a:latin typeface="Arial Bold" panose="020B0704020202020204" pitchFamily="34" charset="0"/>
                <a:cs typeface="Arial Bold" panose="020B0704020202020204" pitchFamily="34" charset="0"/>
              </a:rPr>
              <a:t>services,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85" dirty="0">
                <a:latin typeface="Arial Bold" panose="020B0704020202020204" pitchFamily="34" charset="0"/>
                <a:cs typeface="Arial Bold" panose="020B0704020202020204" pitchFamily="34" charset="0"/>
              </a:rPr>
              <a:t>including</a:t>
            </a:r>
            <a:r>
              <a:rPr sz="3600" spc="-210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30" dirty="0">
                <a:latin typeface="Arial Bold" panose="020B0704020202020204" pitchFamily="34" charset="0"/>
                <a:cs typeface="Arial Bold" panose="020B0704020202020204" pitchFamily="34" charset="0"/>
              </a:rPr>
              <a:t>HTTPS,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50" dirty="0">
                <a:latin typeface="Arial Bold" panose="020B0704020202020204" pitchFamily="34" charset="0"/>
                <a:cs typeface="Arial Bold" panose="020B0704020202020204" pitchFamily="34" charset="0"/>
              </a:rPr>
              <a:t>WS-Security,</a:t>
            </a:r>
            <a:r>
              <a:rPr sz="3600" spc="-210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85" dirty="0">
                <a:latin typeface="Arial Bold" panose="020B0704020202020204" pitchFamily="34" charset="0"/>
                <a:cs typeface="Arial Bold" panose="020B0704020202020204" pitchFamily="34" charset="0"/>
              </a:rPr>
              <a:t>and </a:t>
            </a:r>
            <a:r>
              <a:rPr sz="3600" spc="-850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15" dirty="0">
                <a:latin typeface="Arial Bold" panose="020B0704020202020204" pitchFamily="34" charset="0"/>
                <a:cs typeface="Arial Bold" panose="020B0704020202020204" pitchFamily="34" charset="0"/>
              </a:rPr>
              <a:t>OAuth. </a:t>
            </a:r>
            <a:r>
              <a:rPr sz="3600" spc="-125" dirty="0">
                <a:latin typeface="Arial Bold" panose="020B0704020202020204" pitchFamily="34" charset="0"/>
                <a:cs typeface="Arial Bold" panose="020B0704020202020204" pitchFamily="34" charset="0"/>
              </a:rPr>
              <a:t>It </a:t>
            </a:r>
            <a:r>
              <a:rPr sz="3600" spc="-40" dirty="0">
                <a:latin typeface="Arial Bold" panose="020B0704020202020204" pitchFamily="34" charset="0"/>
                <a:cs typeface="Arial Bold" panose="020B0704020202020204" pitchFamily="34" charset="0"/>
              </a:rPr>
              <a:t>is </a:t>
            </a:r>
            <a:r>
              <a:rPr sz="3600" spc="65" dirty="0">
                <a:latin typeface="Arial Bold" panose="020B0704020202020204" pitchFamily="34" charset="0"/>
                <a:cs typeface="Arial Bold" panose="020B0704020202020204" pitchFamily="34" charset="0"/>
              </a:rPr>
              <a:t>important </a:t>
            </a:r>
            <a:r>
              <a:rPr sz="3600" spc="25" dirty="0">
                <a:latin typeface="Arial Bold" panose="020B0704020202020204" pitchFamily="34" charset="0"/>
                <a:cs typeface="Arial Bold" panose="020B0704020202020204" pitchFamily="34" charset="0"/>
              </a:rPr>
              <a:t>to </a:t>
            </a:r>
            <a:r>
              <a:rPr sz="3600" spc="50" dirty="0">
                <a:latin typeface="Arial Bold" panose="020B0704020202020204" pitchFamily="34" charset="0"/>
                <a:cs typeface="Arial Bold" panose="020B0704020202020204" pitchFamily="34" charset="0"/>
              </a:rPr>
              <a:t>choose </a:t>
            </a:r>
            <a:r>
              <a:rPr sz="3600" spc="65" dirty="0">
                <a:latin typeface="Arial Bold" panose="020B0704020202020204" pitchFamily="34" charset="0"/>
                <a:cs typeface="Arial Bold" panose="020B0704020202020204" pitchFamily="34" charset="0"/>
              </a:rPr>
              <a:t>the </a:t>
            </a:r>
            <a:r>
              <a:rPr sz="3600" spc="50" dirty="0">
                <a:latin typeface="Arial Bold" panose="020B0704020202020204" pitchFamily="34" charset="0"/>
                <a:cs typeface="Arial Bold" panose="020B0704020202020204" pitchFamily="34" charset="0"/>
              </a:rPr>
              <a:t>right </a:t>
            </a:r>
            <a:r>
              <a:rPr sz="3600" spc="5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u</a:t>
            </a:r>
            <a:r>
              <a:rPr sz="3600" spc="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10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-110" dirty="0">
                <a:latin typeface="Arial Bold" panose="020B0704020202020204" pitchFamily="34" charset="0"/>
                <a:cs typeface="Arial Bold" panose="020B0704020202020204" pitchFamily="34" charset="0"/>
              </a:rPr>
              <a:t>y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240" dirty="0">
                <a:latin typeface="Arial Bold" panose="020B0704020202020204" pitchFamily="34" charset="0"/>
                <a:cs typeface="Arial Bold" panose="020B0704020202020204" pitchFamily="34" charset="0"/>
              </a:rPr>
              <a:t>m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95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h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240" dirty="0">
                <a:latin typeface="Arial Bold" panose="020B0704020202020204" pitchFamily="34" charset="0"/>
                <a:cs typeface="Arial Bold" panose="020B0704020202020204" pitchFamily="34" charset="0"/>
              </a:rPr>
              <a:t>m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140" dirty="0">
                <a:latin typeface="Arial Bold" panose="020B0704020202020204" pitchFamily="34" charset="0"/>
                <a:cs typeface="Arial Bold" panose="020B0704020202020204" pitchFamily="34" charset="0"/>
              </a:rPr>
              <a:t>b</a:t>
            </a:r>
            <a:r>
              <a:rPr sz="36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d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0" dirty="0">
                <a:latin typeface="Arial Bold" panose="020B0704020202020204" pitchFamily="34" charset="0"/>
                <a:cs typeface="Arial Bold" panose="020B0704020202020204" pitchFamily="34" charset="0"/>
              </a:rPr>
              <a:t>y</a:t>
            </a:r>
            <a:r>
              <a:rPr sz="36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u</a:t>
            </a:r>
            <a:r>
              <a:rPr sz="3600" spc="-50" dirty="0">
                <a:latin typeface="Arial Bold" panose="020B0704020202020204" pitchFamily="34" charset="0"/>
                <a:cs typeface="Arial Bold" panose="020B0704020202020204" pitchFamily="34" charset="0"/>
              </a:rPr>
              <a:t>r  </a:t>
            </a:r>
            <a:r>
              <a:rPr sz="3600" spc="10" dirty="0">
                <a:latin typeface="Arial Bold" panose="020B0704020202020204" pitchFamily="34" charset="0"/>
                <a:cs typeface="Arial Bold" panose="020B0704020202020204" pitchFamily="34" charset="0"/>
              </a:rPr>
              <a:t>requirements.</a:t>
            </a:r>
            <a:endParaRPr sz="36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4950" y="882650"/>
            <a:ext cx="16628156" cy="93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3295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Bookman Old Style" panose="02050604050505020204" pitchFamily="18" charset="0"/>
              </a:rPr>
              <a:t>Perform</a:t>
            </a:r>
            <a:r>
              <a:rPr lang="en-IN" spc="-5" dirty="0">
                <a:latin typeface="Bookman Old Style" panose="02050604050505020204" pitchFamily="18" charset="0"/>
              </a:rPr>
              <a:t>a</a:t>
            </a:r>
            <a:r>
              <a:rPr spc="-5" dirty="0" err="1">
                <a:latin typeface="Bookman Old Style" panose="02050604050505020204" pitchFamily="18" charset="0"/>
              </a:rPr>
              <a:t>nce</a:t>
            </a:r>
            <a:endParaRPr spc="-5" dirty="0">
              <a:latin typeface="Bookman Old Style" panose="020506040505050202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1611" y="2698419"/>
            <a:ext cx="6708776" cy="5623078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65"/>
              </a:spcBef>
            </a:pPr>
            <a:r>
              <a:rPr sz="3600" spc="18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W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b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2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-11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v</a:t>
            </a:r>
            <a:r>
              <a:rPr sz="3600" spc="-1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9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-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1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b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5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-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f</a:t>
            </a:r>
            <a:r>
              <a:rPr sz="3600" spc="6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-7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114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ma</a:t>
            </a:r>
            <a:r>
              <a:rPr sz="3600" spc="1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9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  </a:t>
            </a:r>
            <a:r>
              <a:rPr sz="3600" spc="5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bottleneck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if</a:t>
            </a:r>
            <a:r>
              <a:rPr sz="3600" spc="-21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not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7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designed</a:t>
            </a:r>
            <a:r>
              <a:rPr sz="3600" spc="-21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properly. </a:t>
            </a:r>
            <a:r>
              <a:rPr sz="3600" spc="-844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6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24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m</a:t>
            </a:r>
            <a:r>
              <a:rPr sz="3600" spc="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</a:t>
            </a:r>
            <a:r>
              <a:rPr sz="3600" spc="-9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2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-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v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5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-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f</a:t>
            </a:r>
            <a:r>
              <a:rPr sz="3600" spc="6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-7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114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man</a:t>
            </a:r>
            <a:r>
              <a:rPr sz="3600" spc="9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37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,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y</a:t>
            </a:r>
            <a:r>
              <a:rPr sz="3600" spc="6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114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-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8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n  </a:t>
            </a:r>
            <a:r>
              <a:rPr sz="3600" spc="2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us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9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1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hn</a:t>
            </a:r>
            <a:r>
              <a:rPr sz="3600" spc="-1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q</a:t>
            </a:r>
            <a:r>
              <a:rPr sz="3600" spc="7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ue</a:t>
            </a:r>
            <a:r>
              <a:rPr sz="3600" spc="-7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114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</a:t>
            </a:r>
            <a:r>
              <a:rPr sz="3600" spc="9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1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b="1" spc="17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b="1" spc="7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b="1" spc="16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b="1" spc="14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</a:t>
            </a:r>
            <a:r>
              <a:rPr sz="3600" b="1" spc="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b="1" spc="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b="1" spc="19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g</a:t>
            </a:r>
            <a:r>
              <a:rPr sz="3600" spc="-36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,  </a:t>
            </a:r>
            <a:r>
              <a:rPr sz="3600" b="1" spc="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b="1" spc="10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b="1" spc="254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m</a:t>
            </a:r>
            <a:r>
              <a:rPr sz="3600" b="1" spc="16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</a:t>
            </a:r>
            <a:r>
              <a:rPr sz="3600" b="1" spc="-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b="1" spc="10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b="1" spc="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ss</a:t>
            </a:r>
            <a:r>
              <a:rPr sz="3600" b="1" spc="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b="1" spc="10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b="1" spc="14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-37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,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1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b="1" spc="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b="1" spc="6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y</a:t>
            </a:r>
            <a:r>
              <a:rPr sz="3600" b="1" spc="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b="1" spc="16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b="1" spc="14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</a:t>
            </a:r>
            <a:r>
              <a:rPr sz="3600" b="1" spc="-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b="1" spc="10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b="1" spc="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b="1" spc="10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b="1" spc="13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</a:t>
            </a:r>
            <a:r>
              <a:rPr sz="3600" b="1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  </a:t>
            </a:r>
            <a:r>
              <a:rPr sz="3600" b="1" spc="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processing</a:t>
            </a:r>
            <a:r>
              <a:rPr sz="3600" spc="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. </a:t>
            </a:r>
            <a:r>
              <a:rPr sz="3600" spc="-1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It </a:t>
            </a:r>
            <a:r>
              <a:rPr sz="3600" spc="-4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is </a:t>
            </a:r>
            <a:r>
              <a:rPr sz="3600" spc="-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also </a:t>
            </a:r>
            <a:r>
              <a:rPr sz="3600" spc="6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important </a:t>
            </a:r>
            <a:r>
              <a:rPr sz="3600" spc="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to </a:t>
            </a:r>
            <a:r>
              <a:rPr sz="3600" spc="3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-1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24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m</a:t>
            </a:r>
            <a:r>
              <a:rPr sz="3600" spc="-1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-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z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y</a:t>
            </a:r>
            <a:r>
              <a:rPr sz="3600" spc="6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3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ur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6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1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1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</a:t>
            </a:r>
            <a:r>
              <a:rPr sz="3600" spc="6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oo</a:t>
            </a:r>
            <a:r>
              <a:rPr sz="3600" spc="-7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1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</a:t>
            </a:r>
            <a:r>
              <a:rPr sz="3600" spc="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  </a:t>
            </a:r>
            <a:r>
              <a:rPr sz="3600" spc="-7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-1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14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gh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15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</a:t>
            </a:r>
            <a:r>
              <a:rPr sz="3600" spc="-1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</a:t>
            </a:r>
            <a:r>
              <a:rPr sz="3600" spc="2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600" spc="-11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y</a:t>
            </a:r>
            <a:r>
              <a:rPr sz="3600" spc="24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m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1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-2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600" spc="-9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9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1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</a:t>
            </a:r>
            <a:r>
              <a:rPr sz="3600" spc="-1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600" spc="-1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12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600" spc="114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</a:t>
            </a:r>
            <a:r>
              <a:rPr sz="3600" spc="-9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600" spc="35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600" spc="-37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.</a:t>
            </a:r>
            <a:endParaRPr sz="36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8627" y="1619894"/>
            <a:ext cx="19799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5" dirty="0">
                <a:solidFill>
                  <a:srgbClr val="000000"/>
                </a:solidFill>
                <a:latin typeface="Trebuchet MS"/>
                <a:cs typeface="Trebuchet MS"/>
              </a:rPr>
              <a:t>Testing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5956" y="2884528"/>
            <a:ext cx="6263005" cy="57606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26364" algn="just">
              <a:lnSpc>
                <a:spcPct val="117800"/>
              </a:lnSpc>
              <a:spcBef>
                <a:spcPts val="80"/>
              </a:spcBef>
            </a:pPr>
            <a:r>
              <a:rPr sz="3200" spc="-229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2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200" spc="170" dirty="0">
                <a:latin typeface="Arial Bold" panose="020B0704020202020204" pitchFamily="34" charset="0"/>
                <a:cs typeface="Arial Bold" panose="020B0704020202020204" pitchFamily="34" charset="0"/>
              </a:rPr>
              <a:t>g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200" spc="-7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2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2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l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50" dirty="0">
                <a:latin typeface="Arial Bold" panose="020B0704020202020204" pitchFamily="34" charset="0"/>
                <a:cs typeface="Arial Bold" panose="020B0704020202020204" pitchFamily="34" charset="0"/>
              </a:rPr>
              <a:t>f</a:t>
            </a:r>
            <a:r>
              <a:rPr sz="32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200" spc="-5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u</a:t>
            </a:r>
            <a:r>
              <a:rPr sz="3200" spc="-7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2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200" spc="170" dirty="0">
                <a:latin typeface="Arial Bold" panose="020B0704020202020204" pitchFamily="34" charset="0"/>
                <a:cs typeface="Arial Bold" panose="020B0704020202020204" pitchFamily="34" charset="0"/>
              </a:rPr>
              <a:t>g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h</a:t>
            </a:r>
            <a:r>
              <a:rPr sz="32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150" dirty="0">
                <a:latin typeface="Arial Bold" panose="020B0704020202020204" pitchFamily="34" charset="0"/>
                <a:cs typeface="Arial Bold" panose="020B0704020202020204" pitchFamily="34" charset="0"/>
              </a:rPr>
              <a:t>y</a:t>
            </a:r>
            <a:r>
              <a:rPr sz="32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2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u</a:t>
            </a:r>
            <a:r>
              <a:rPr sz="3200" spc="-50" dirty="0">
                <a:latin typeface="Arial Bold" panose="020B0704020202020204" pitchFamily="34" charset="0"/>
                <a:cs typeface="Arial Bold" panose="020B0704020202020204" pitchFamily="34" charset="0"/>
              </a:rPr>
              <a:t>r  </a:t>
            </a:r>
            <a:r>
              <a:rPr sz="3200" spc="130" dirty="0">
                <a:latin typeface="Arial Bold" panose="020B0704020202020204" pitchFamily="34" charset="0"/>
                <a:cs typeface="Arial Bold" panose="020B0704020202020204" pitchFamily="34" charset="0"/>
              </a:rPr>
              <a:t>w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b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-2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200" spc="-110" dirty="0">
                <a:latin typeface="Arial Bold" panose="020B0704020202020204" pitchFamily="34" charset="0"/>
                <a:cs typeface="Arial Bold" panose="020B0704020202020204" pitchFamily="34" charset="0"/>
              </a:rPr>
              <a:t>v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200" spc="90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200" spc="-9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130" dirty="0">
                <a:latin typeface="Arial Bold" panose="020B0704020202020204" pitchFamily="34" charset="0"/>
                <a:cs typeface="Arial Bold" panose="020B0704020202020204" pitchFamily="34" charset="0"/>
              </a:rPr>
              <a:t>w</a:t>
            </a:r>
            <a:r>
              <a:rPr sz="32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200" spc="-7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200" spc="15" dirty="0">
                <a:latin typeface="Arial Bold" panose="020B0704020202020204" pitchFamily="34" charset="0"/>
                <a:cs typeface="Arial Bold" panose="020B0704020202020204" pitchFamily="34" charset="0"/>
              </a:rPr>
              <a:t>k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2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200" spc="170" dirty="0">
                <a:latin typeface="Arial Bold" panose="020B0704020202020204" pitchFamily="34" charset="0"/>
                <a:cs typeface="Arial Bold" panose="020B0704020202020204" pitchFamily="34" charset="0"/>
              </a:rPr>
              <a:t>g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90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2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200" spc="-7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200" spc="-9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l</a:t>
            </a:r>
            <a:r>
              <a:rPr sz="3200" spc="-195" dirty="0">
                <a:latin typeface="Arial Bold" panose="020B0704020202020204" pitchFamily="34" charset="0"/>
                <a:cs typeface="Arial Bold" panose="020B0704020202020204" pitchFamily="34" charset="0"/>
              </a:rPr>
              <a:t>y</a:t>
            </a:r>
            <a:r>
              <a:rPr sz="3200" spc="-370" dirty="0">
                <a:latin typeface="Arial Bold" panose="020B0704020202020204" pitchFamily="34" charset="0"/>
                <a:cs typeface="Arial Bold" panose="020B0704020202020204" pitchFamily="34" charset="0"/>
              </a:rPr>
              <a:t>.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J</a:t>
            </a:r>
            <a:r>
              <a:rPr sz="3200" spc="-40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200" spc="-150" dirty="0">
                <a:latin typeface="Arial Bold" panose="020B0704020202020204" pitchFamily="34" charset="0"/>
                <a:cs typeface="Arial Bold" panose="020B0704020202020204" pitchFamily="34" charset="0"/>
              </a:rPr>
              <a:t>v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a  </a:t>
            </a:r>
            <a:r>
              <a:rPr sz="32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p</a:t>
            </a:r>
            <a:r>
              <a:rPr sz="3200" spc="-9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200" spc="2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200" spc="-110" dirty="0">
                <a:latin typeface="Arial Bold" panose="020B0704020202020204" pitchFamily="34" charset="0"/>
                <a:cs typeface="Arial Bold" panose="020B0704020202020204" pitchFamily="34" charset="0"/>
              </a:rPr>
              <a:t>v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2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d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10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-150" dirty="0">
                <a:latin typeface="Arial Bold" panose="020B0704020202020204" pitchFamily="34" charset="0"/>
                <a:cs typeface="Arial Bold" panose="020B0704020202020204" pitchFamily="34" charset="0"/>
              </a:rPr>
              <a:t>v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-8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2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l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2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200" spc="170" dirty="0">
                <a:latin typeface="Arial Bold" panose="020B0704020202020204" pitchFamily="34" charset="0"/>
                <a:cs typeface="Arial Bold" panose="020B0704020202020204" pitchFamily="34" charset="0"/>
              </a:rPr>
              <a:t>g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170" dirty="0">
                <a:latin typeface="Arial Bold" panose="020B0704020202020204" pitchFamily="34" charset="0"/>
                <a:cs typeface="Arial Bold" panose="020B0704020202020204" pitchFamily="34" charset="0"/>
              </a:rPr>
              <a:t>f</a:t>
            </a:r>
            <a:r>
              <a:rPr sz="3200" spc="-8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2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200" spc="240" dirty="0">
                <a:latin typeface="Arial Bold" panose="020B0704020202020204" pitchFamily="34" charset="0"/>
                <a:cs typeface="Arial Bold" panose="020B0704020202020204" pitchFamily="34" charset="0"/>
              </a:rPr>
              <a:t>m</a:t>
            </a:r>
            <a:r>
              <a:rPr sz="3200" spc="10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130" dirty="0">
                <a:latin typeface="Arial Bold" panose="020B0704020202020204" pitchFamily="34" charset="0"/>
                <a:cs typeface="Arial Bold" panose="020B0704020202020204" pitchFamily="34" charset="0"/>
              </a:rPr>
              <a:t>w</a:t>
            </a:r>
            <a:r>
              <a:rPr sz="32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200" spc="-75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200" spc="-5" dirty="0">
                <a:latin typeface="Arial Bold" panose="020B0704020202020204" pitchFamily="34" charset="0"/>
                <a:cs typeface="Arial Bold" panose="020B0704020202020204" pitchFamily="34" charset="0"/>
              </a:rPr>
              <a:t>k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-360" dirty="0">
                <a:latin typeface="Arial Bold" panose="020B0704020202020204" pitchFamily="34" charset="0"/>
                <a:cs typeface="Arial Bold" panose="020B0704020202020204" pitchFamily="34" charset="0"/>
              </a:rPr>
              <a:t>,  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u</a:t>
            </a:r>
            <a:r>
              <a:rPr sz="3200" spc="80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2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h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J</a:t>
            </a:r>
            <a:r>
              <a:rPr sz="3200" spc="165" dirty="0">
                <a:latin typeface="Arial Bold" panose="020B0704020202020204" pitchFamily="34" charset="0"/>
                <a:cs typeface="Arial Bold" panose="020B0704020202020204" pitchFamily="34" charset="0"/>
              </a:rPr>
              <a:t>U</a:t>
            </a:r>
            <a:r>
              <a:rPr sz="32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2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2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d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229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17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200" spc="30" dirty="0">
                <a:latin typeface="Arial Bold" panose="020B0704020202020204" pitchFamily="34" charset="0"/>
                <a:cs typeface="Arial Bold" panose="020B0704020202020204" pitchFamily="34" charset="0"/>
              </a:rPr>
              <a:t>G</a:t>
            </a:r>
            <a:r>
              <a:rPr sz="3200" spc="-370" dirty="0">
                <a:latin typeface="Arial Bold" panose="020B0704020202020204" pitchFamily="34" charset="0"/>
                <a:cs typeface="Arial Bold" panose="020B0704020202020204" pitchFamily="34" charset="0"/>
              </a:rPr>
              <a:t>,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h</a:t>
            </a:r>
            <a:r>
              <a:rPr sz="32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114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2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200" spc="125" dirty="0">
                <a:latin typeface="Arial Bold" panose="020B0704020202020204" pitchFamily="34" charset="0"/>
                <a:cs typeface="Arial Bold" panose="020B0704020202020204" pitchFamily="34" charset="0"/>
              </a:rPr>
              <a:t>n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b</a:t>
            </a:r>
            <a:r>
              <a:rPr sz="3200" spc="25" dirty="0">
                <a:latin typeface="Arial Bold" panose="020B0704020202020204" pitchFamily="34" charset="0"/>
                <a:cs typeface="Arial Bold" panose="020B0704020202020204" pitchFamily="34" charset="0"/>
              </a:rPr>
              <a:t>e  </a:t>
            </a:r>
            <a:r>
              <a:rPr sz="3200" spc="20" dirty="0">
                <a:latin typeface="Arial Bold" panose="020B0704020202020204" pitchFamily="34" charset="0"/>
                <a:cs typeface="Arial Bold" panose="020B0704020202020204" pitchFamily="34" charset="0"/>
              </a:rPr>
              <a:t>us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d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60" dirty="0">
                <a:latin typeface="Arial Bold" panose="020B0704020202020204" pitchFamily="34" charset="0"/>
                <a:cs typeface="Arial Bold" panose="020B0704020202020204" pitchFamily="34" charset="0"/>
              </a:rPr>
              <a:t>o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130" dirty="0">
                <a:latin typeface="Arial Bold" panose="020B0704020202020204" pitchFamily="34" charset="0"/>
                <a:cs typeface="Arial Bold" panose="020B0704020202020204" pitchFamily="34" charset="0"/>
              </a:rPr>
              <a:t>w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150" dirty="0">
                <a:latin typeface="Arial Bold" panose="020B0704020202020204" pitchFamily="34" charset="0"/>
                <a:cs typeface="Arial Bold" panose="020B0704020202020204" pitchFamily="34" charset="0"/>
              </a:rPr>
              <a:t>b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-20" dirty="0">
                <a:latin typeface="Arial Bold" panose="020B0704020202020204" pitchFamily="34" charset="0"/>
                <a:cs typeface="Arial Bold" panose="020B0704020202020204" pitchFamily="34" charset="0"/>
              </a:rPr>
              <a:t>r</a:t>
            </a:r>
            <a:r>
              <a:rPr sz="3200" spc="-110" dirty="0">
                <a:latin typeface="Arial Bold" panose="020B0704020202020204" pitchFamily="34" charset="0"/>
                <a:cs typeface="Arial Bold" panose="020B0704020202020204" pitchFamily="34" charset="0"/>
              </a:rPr>
              <a:t>v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200" spc="90" dirty="0">
                <a:latin typeface="Arial Bold" panose="020B0704020202020204" pitchFamily="34" charset="0"/>
                <a:cs typeface="Arial Bold" panose="020B0704020202020204" pitchFamily="34" charset="0"/>
              </a:rPr>
              <a:t>c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e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-370" dirty="0">
                <a:latin typeface="Arial Bold" panose="020B0704020202020204" pitchFamily="34" charset="0"/>
                <a:cs typeface="Arial Bold" panose="020B0704020202020204" pitchFamily="34" charset="0"/>
              </a:rPr>
              <a:t>.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285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200" spc="35" dirty="0">
                <a:latin typeface="Arial Bold" panose="020B0704020202020204" pitchFamily="34" charset="0"/>
                <a:cs typeface="Arial Bold" panose="020B0704020202020204" pitchFamily="34" charset="0"/>
              </a:rPr>
              <a:t>t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i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a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l</a:t>
            </a:r>
            <a:r>
              <a:rPr sz="3200" spc="-70" dirty="0">
                <a:latin typeface="Arial Bold" panose="020B0704020202020204" pitchFamily="34" charset="0"/>
                <a:cs typeface="Arial Bold" panose="020B0704020202020204" pitchFamily="34" charset="0"/>
              </a:rPr>
              <a:t>s</a:t>
            </a:r>
            <a:r>
              <a:rPr sz="3200" spc="45" dirty="0">
                <a:latin typeface="Arial Bold" panose="020B0704020202020204" pitchFamily="34" charset="0"/>
                <a:cs typeface="Arial Bold" panose="020B0704020202020204" pitchFamily="34" charset="0"/>
              </a:rPr>
              <a:t>o  </a:t>
            </a:r>
            <a:r>
              <a:rPr sz="3200" spc="65" dirty="0">
                <a:latin typeface="Arial Bold" panose="020B0704020202020204" pitchFamily="34" charset="0"/>
                <a:cs typeface="Arial Bold" panose="020B0704020202020204" pitchFamily="34" charset="0"/>
              </a:rPr>
              <a:t>important </a:t>
            </a:r>
            <a:r>
              <a:rPr sz="3200" spc="25" dirty="0">
                <a:latin typeface="Arial Bold" panose="020B0704020202020204" pitchFamily="34" charset="0"/>
                <a:cs typeface="Arial Bold" panose="020B0704020202020204" pitchFamily="34" charset="0"/>
              </a:rPr>
              <a:t>to </a:t>
            </a:r>
            <a:r>
              <a:rPr sz="3200" spc="-5" dirty="0">
                <a:latin typeface="Arial Bold" panose="020B0704020202020204" pitchFamily="34" charset="0"/>
                <a:cs typeface="Arial Bold" panose="020B0704020202020204" pitchFamily="34" charset="0"/>
              </a:rPr>
              <a:t>test </a:t>
            </a:r>
            <a:r>
              <a:rPr sz="3200" spc="-10" dirty="0">
                <a:latin typeface="Arial Bold" panose="020B0704020202020204" pitchFamily="34" charset="0"/>
                <a:cs typeface="Arial Bold" panose="020B0704020202020204" pitchFamily="34" charset="0"/>
              </a:rPr>
              <a:t>your </a:t>
            </a:r>
            <a:r>
              <a:rPr sz="3200" spc="105" dirty="0">
                <a:latin typeface="Arial Bold" panose="020B0704020202020204" pitchFamily="34" charset="0"/>
                <a:cs typeface="Arial Bold" panose="020B0704020202020204" pitchFamily="34" charset="0"/>
              </a:rPr>
              <a:t>web </a:t>
            </a:r>
            <a:r>
              <a:rPr sz="3200" spc="-15" dirty="0">
                <a:latin typeface="Arial Bold" panose="020B0704020202020204" pitchFamily="34" charset="0"/>
                <a:cs typeface="Arial Bold" panose="020B0704020202020204" pitchFamily="34" charset="0"/>
              </a:rPr>
              <a:t>services </a:t>
            </a:r>
            <a:r>
              <a:rPr sz="3200" spc="55" dirty="0">
                <a:latin typeface="Arial Bold" panose="020B0704020202020204" pitchFamily="34" charset="0"/>
                <a:cs typeface="Arial Bold" panose="020B0704020202020204" pitchFamily="34" charset="0"/>
              </a:rPr>
              <a:t>in </a:t>
            </a:r>
            <a:r>
              <a:rPr sz="3200" spc="60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20" dirty="0">
                <a:latin typeface="Arial Bold" panose="020B0704020202020204" pitchFamily="34" charset="0"/>
                <a:cs typeface="Arial Bold" panose="020B0704020202020204" pitchFamily="34" charset="0"/>
              </a:rPr>
              <a:t>different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40" dirty="0">
                <a:latin typeface="Arial Bold" panose="020B0704020202020204" pitchFamily="34" charset="0"/>
                <a:cs typeface="Arial Bold" panose="020B0704020202020204" pitchFamily="34" charset="0"/>
              </a:rPr>
              <a:t>environments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85" dirty="0">
                <a:latin typeface="Arial Bold" panose="020B0704020202020204" pitchFamily="34" charset="0"/>
                <a:cs typeface="Arial Bold" panose="020B0704020202020204" pitchFamily="34" charset="0"/>
              </a:rPr>
              <a:t>and</a:t>
            </a:r>
            <a:r>
              <a:rPr sz="3200" spc="-215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sz="3200" spc="-30" dirty="0">
                <a:latin typeface="Arial Bold" panose="020B0704020202020204" pitchFamily="34" charset="0"/>
                <a:cs typeface="Arial Bold" panose="020B0704020202020204" pitchFamily="34" charset="0"/>
              </a:rPr>
              <a:t>scenarios.</a:t>
            </a:r>
            <a:endParaRPr sz="32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13CCF-6792-8E6B-F7E4-F3706F65D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75C3CF"/>
              </a:clrFrom>
              <a:clrTo>
                <a:srgbClr val="75C3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2" r="11683"/>
          <a:stretch/>
        </p:blipFill>
        <p:spPr>
          <a:xfrm>
            <a:off x="8693150" y="908694"/>
            <a:ext cx="9220201" cy="685800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0B2D0AC5-D16D-1085-342B-38D823EF0E14}"/>
              </a:ext>
            </a:extLst>
          </p:cNvPr>
          <p:cNvSpPr txBox="1">
            <a:spLocks/>
          </p:cNvSpPr>
          <p:nvPr/>
        </p:nvSpPr>
        <p:spPr>
          <a:xfrm>
            <a:off x="501650" y="520545"/>
            <a:ext cx="8648700" cy="1537600"/>
          </a:xfrm>
          <a:prstGeom prst="rect">
            <a:avLst/>
          </a:prstGeom>
          <a:solidFill>
            <a:srgbClr val="000000"/>
          </a:solidFill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wrap="square" lIns="0" tIns="425450" rIns="0" bIns="0" rtlCol="0" anchor="b">
            <a:spAutoFit/>
          </a:bodyPr>
          <a:lstStyle>
            <a:lvl1pPr algn="l" defTabSz="686257" rtl="0" eaLnBrk="1" latinLnBrk="0" hangingPunct="1">
              <a:spcBef>
                <a:spcPct val="0"/>
              </a:spcBef>
              <a:buNone/>
              <a:defRPr sz="6004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29209" algn="ctr">
              <a:spcBef>
                <a:spcPts val="3350"/>
              </a:spcBef>
            </a:pPr>
            <a:r>
              <a:rPr lang="en-US" sz="7200" spc="10" dirty="0">
                <a:latin typeface="Bookman Old Style" panose="02050604050505020204" pitchFamily="18" charset="0"/>
                <a:cs typeface="Trebuchet MS"/>
              </a:rPr>
              <a:t>T</a:t>
            </a:r>
            <a:r>
              <a:rPr lang="en-IN" sz="7200" spc="10" dirty="0" err="1">
                <a:latin typeface="Bookman Old Style" panose="02050604050505020204" pitchFamily="18" charset="0"/>
                <a:cs typeface="Trebuchet MS"/>
              </a:rPr>
              <a:t>esting</a:t>
            </a:r>
            <a:endParaRPr lang="en-IN" sz="7200" dirty="0">
              <a:latin typeface="Bookman Old Style" panose="02050604050505020204" pitchFamily="18" charset="0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72</TotalTime>
  <Words>409</Words>
  <Application>Microsoft Office PowerPoint</Application>
  <PresentationFormat>Custom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Bold</vt:lpstr>
      <vt:lpstr>Arial Rounded MT Bold</vt:lpstr>
      <vt:lpstr>Bookman Old Style</vt:lpstr>
      <vt:lpstr>Century Gothic</vt:lpstr>
      <vt:lpstr>Palatino Linotype</vt:lpstr>
      <vt:lpstr>Tahoma</vt:lpstr>
      <vt:lpstr>Trebuchet MS</vt:lpstr>
      <vt:lpstr>Wingdings 2</vt:lpstr>
      <vt:lpstr>Quotable</vt:lpstr>
      <vt:lpstr>PowerPoint Presentation</vt:lpstr>
      <vt:lpstr>Introduction</vt:lpstr>
      <vt:lpstr>What are Web Services?</vt:lpstr>
      <vt:lpstr>SOAP vs. REST</vt:lpstr>
      <vt:lpstr>JA -WS</vt:lpstr>
      <vt:lpstr>JAX-RS</vt:lpstr>
      <vt:lpstr>Security</vt:lpstr>
      <vt:lpstr>Performance</vt:lpstr>
      <vt:lpstr>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EESPL INC</cp:lastModifiedBy>
  <cp:revision>4</cp:revision>
  <dcterms:created xsi:type="dcterms:W3CDTF">2023-10-03T17:51:12Z</dcterms:created>
  <dcterms:modified xsi:type="dcterms:W3CDTF">2023-10-04T06:16:13Z</dcterms:modified>
</cp:coreProperties>
</file>