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4485-C699-4D8D-8F1D-04D0C6A7AE9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F0A2-A05F-4A8A-A566-FDC5F582C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17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4485-C699-4D8D-8F1D-04D0C6A7AE9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F0A2-A05F-4A8A-A566-FDC5F582C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4485-C699-4D8D-8F1D-04D0C6A7AE9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F0A2-A05F-4A8A-A566-FDC5F582C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07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4485-C699-4D8D-8F1D-04D0C6A7AE9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F0A2-A05F-4A8A-A566-FDC5F582C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50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4485-C699-4D8D-8F1D-04D0C6A7AE9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F0A2-A05F-4A8A-A566-FDC5F582C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4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4485-C699-4D8D-8F1D-04D0C6A7AE9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F0A2-A05F-4A8A-A566-FDC5F582C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27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4485-C699-4D8D-8F1D-04D0C6A7AE9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F0A2-A05F-4A8A-A566-FDC5F582C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50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4485-C699-4D8D-8F1D-04D0C6A7AE9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F0A2-A05F-4A8A-A566-FDC5F582C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59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4485-C699-4D8D-8F1D-04D0C6A7AE9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F0A2-A05F-4A8A-A566-FDC5F582C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44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4485-C699-4D8D-8F1D-04D0C6A7AE9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F0A2-A05F-4A8A-A566-FDC5F582C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74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4485-C699-4D8D-8F1D-04D0C6A7AE9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F0A2-A05F-4A8A-A566-FDC5F582C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83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24485-C699-4D8D-8F1D-04D0C6A7AE9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4F0A2-A05F-4A8A-A566-FDC5F582C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82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792" y="548680"/>
            <a:ext cx="6192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/>
              <a:t>Asp.net &amp;c#</a:t>
            </a:r>
            <a:endParaRPr lang="en-IN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1988840"/>
            <a:ext cx="5904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Type conversion or type casting in c#</a:t>
            </a:r>
            <a:endParaRPr lang="en-IN" sz="2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05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88640"/>
            <a:ext cx="66784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Example: Convert string to Double and vice-versa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908720"/>
            <a:ext cx="98285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using System;</a:t>
            </a:r>
          </a:p>
          <a:p>
            <a:r>
              <a:rPr lang="en-IN" dirty="0" smtClean="0"/>
              <a:t>class Program {</a:t>
            </a:r>
          </a:p>
          <a:p>
            <a:r>
              <a:rPr lang="en-IN" dirty="0" smtClean="0"/>
              <a:t>   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 {</a:t>
            </a:r>
          </a:p>
          <a:p>
            <a:r>
              <a:rPr lang="en-IN" dirty="0" smtClean="0"/>
              <a:t>// create string variable</a:t>
            </a:r>
          </a:p>
          <a:p>
            <a:r>
              <a:rPr lang="en-IN" dirty="0" smtClean="0"/>
              <a:t>      string </a:t>
            </a:r>
            <a:r>
              <a:rPr lang="en-IN" dirty="0" err="1" smtClean="0"/>
              <a:t>str</a:t>
            </a:r>
            <a:r>
              <a:rPr lang="en-IN" dirty="0" smtClean="0"/>
              <a:t> = "99.99";</a:t>
            </a:r>
          </a:p>
          <a:p>
            <a:r>
              <a:rPr lang="en-IN" dirty="0" smtClean="0"/>
              <a:t>      </a:t>
            </a:r>
            <a:r>
              <a:rPr lang="en-IN" dirty="0" err="1" smtClean="0"/>
              <a:t>Console.WriteLine</a:t>
            </a:r>
            <a:r>
              <a:rPr lang="en-IN" dirty="0" smtClean="0"/>
              <a:t>("Original string value: " + </a:t>
            </a:r>
            <a:r>
              <a:rPr lang="en-IN" dirty="0" err="1" smtClean="0"/>
              <a:t>str</a:t>
            </a:r>
            <a:r>
              <a:rPr lang="en-IN" dirty="0" smtClean="0"/>
              <a:t>);</a:t>
            </a:r>
          </a:p>
          <a:p>
            <a:r>
              <a:rPr lang="en-IN" dirty="0" smtClean="0"/>
              <a:t>// convert string to double</a:t>
            </a:r>
          </a:p>
          <a:p>
            <a:r>
              <a:rPr lang="en-IN" dirty="0" smtClean="0"/>
              <a:t>      Double </a:t>
            </a:r>
            <a:r>
              <a:rPr lang="en-IN" dirty="0" err="1" smtClean="0"/>
              <a:t>newDouble</a:t>
            </a:r>
            <a:r>
              <a:rPr lang="en-IN" dirty="0" smtClean="0"/>
              <a:t> = </a:t>
            </a:r>
            <a:r>
              <a:rPr lang="en-IN" dirty="0" err="1" smtClean="0"/>
              <a:t>Convert.ToDouble</a:t>
            </a:r>
            <a:r>
              <a:rPr lang="en-IN" dirty="0" smtClean="0"/>
              <a:t>(</a:t>
            </a:r>
            <a:r>
              <a:rPr lang="en-IN" dirty="0" err="1" smtClean="0"/>
              <a:t>str</a:t>
            </a:r>
            <a:r>
              <a:rPr lang="en-IN" dirty="0" smtClean="0"/>
              <a:t>);</a:t>
            </a:r>
          </a:p>
          <a:p>
            <a:r>
              <a:rPr lang="en-IN" dirty="0" smtClean="0"/>
              <a:t>      </a:t>
            </a:r>
            <a:r>
              <a:rPr lang="en-IN" dirty="0" err="1" smtClean="0"/>
              <a:t>Console.WriteLine</a:t>
            </a:r>
            <a:r>
              <a:rPr lang="en-IN" dirty="0" smtClean="0"/>
              <a:t>("Converted Double value: " + </a:t>
            </a:r>
            <a:r>
              <a:rPr lang="en-IN" dirty="0" err="1" smtClean="0"/>
              <a:t>newDouble</a:t>
            </a:r>
            <a:r>
              <a:rPr lang="en-IN" dirty="0" smtClean="0"/>
              <a:t>);</a:t>
            </a:r>
          </a:p>
          <a:p>
            <a:r>
              <a:rPr lang="en-IN" dirty="0" smtClean="0"/>
              <a:t>// create double variable</a:t>
            </a:r>
          </a:p>
          <a:p>
            <a:r>
              <a:rPr lang="en-IN" dirty="0" smtClean="0"/>
              <a:t>      double </a:t>
            </a:r>
            <a:r>
              <a:rPr lang="en-IN" dirty="0" err="1" smtClean="0"/>
              <a:t>num</a:t>
            </a:r>
            <a:r>
              <a:rPr lang="en-IN" dirty="0" smtClean="0"/>
              <a:t> = 88.9;</a:t>
            </a:r>
          </a:p>
          <a:p>
            <a:r>
              <a:rPr lang="en-IN" dirty="0" smtClean="0"/>
              <a:t>      </a:t>
            </a:r>
            <a:r>
              <a:rPr lang="en-IN" dirty="0" err="1" smtClean="0"/>
              <a:t>Console.WriteLine</a:t>
            </a:r>
            <a:r>
              <a:rPr lang="en-IN" dirty="0" smtClean="0"/>
              <a:t>("Original double value: " + </a:t>
            </a:r>
            <a:r>
              <a:rPr lang="en-IN" dirty="0" err="1" smtClean="0"/>
              <a:t>num</a:t>
            </a:r>
            <a:r>
              <a:rPr lang="en-IN" dirty="0" smtClean="0"/>
              <a:t>);</a:t>
            </a:r>
          </a:p>
          <a:p>
            <a:r>
              <a:rPr lang="en-IN" dirty="0"/>
              <a:t> </a:t>
            </a:r>
            <a:r>
              <a:rPr lang="en-IN" dirty="0" smtClean="0"/>
              <a:t>    // converting double to string </a:t>
            </a:r>
          </a:p>
          <a:p>
            <a:r>
              <a:rPr lang="en-IN" dirty="0" smtClean="0"/>
              <a:t>      string </a:t>
            </a:r>
            <a:r>
              <a:rPr lang="en-IN" dirty="0" err="1" smtClean="0"/>
              <a:t>newString</a:t>
            </a:r>
            <a:r>
              <a:rPr lang="en-IN" dirty="0" smtClean="0"/>
              <a:t> = </a:t>
            </a:r>
            <a:r>
              <a:rPr lang="en-IN" dirty="0" err="1" smtClean="0"/>
              <a:t>Convert.ToString</a:t>
            </a:r>
            <a:r>
              <a:rPr lang="en-IN" dirty="0" smtClean="0"/>
              <a:t>(</a:t>
            </a:r>
            <a:r>
              <a:rPr lang="en-IN" dirty="0" err="1" smtClean="0"/>
              <a:t>num</a:t>
            </a:r>
            <a:r>
              <a:rPr lang="en-IN" dirty="0" smtClean="0"/>
              <a:t>);</a:t>
            </a:r>
          </a:p>
          <a:p>
            <a:r>
              <a:rPr lang="en-IN" dirty="0" smtClean="0"/>
              <a:t>      </a:t>
            </a:r>
            <a:r>
              <a:rPr lang="en-IN" dirty="0" err="1" smtClean="0"/>
              <a:t>Console.WriteLine</a:t>
            </a:r>
            <a:r>
              <a:rPr lang="en-IN" dirty="0" smtClean="0"/>
              <a:t>("Converted string value: " + </a:t>
            </a:r>
            <a:r>
              <a:rPr lang="en-IN" dirty="0" err="1" smtClean="0"/>
              <a:t>newString</a:t>
            </a:r>
            <a:r>
              <a:rPr lang="en-IN" dirty="0" smtClean="0"/>
              <a:t>);</a:t>
            </a:r>
          </a:p>
          <a:p>
            <a:endParaRPr lang="en-IN" dirty="0" smtClean="0"/>
          </a:p>
          <a:p>
            <a:r>
              <a:rPr lang="en-IN" dirty="0" smtClean="0"/>
              <a:t>      </a:t>
            </a:r>
            <a:r>
              <a:rPr lang="en-IN" dirty="0" err="1" smtClean="0"/>
              <a:t>Console.ReadLine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    }</a:t>
            </a:r>
          </a:p>
          <a:p>
            <a:r>
              <a:rPr lang="en-IN" dirty="0" smtClean="0"/>
              <a:t>  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5264040"/>
            <a:ext cx="3888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Output</a:t>
            </a:r>
            <a:endParaRPr lang="en-IN" dirty="0"/>
          </a:p>
          <a:p>
            <a:r>
              <a:rPr lang="en-IN" dirty="0"/>
              <a:t>Original string value: 99.99Converted Double value: 99.99Original double value: 88.9Converted string value: 88.9</a:t>
            </a:r>
            <a:endParaRPr lang="en-IN" dirty="0" smtClean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913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04664"/>
            <a:ext cx="8784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In the above example,</a:t>
            </a:r>
          </a:p>
          <a:p>
            <a:pPr lvl="0"/>
            <a:r>
              <a:rPr lang="en-IN" sz="2200" b="1" dirty="0" err="1"/>
              <a:t>Convert.ToDouble</a:t>
            </a:r>
            <a:r>
              <a:rPr lang="en-IN" sz="2200" b="1" dirty="0"/>
              <a:t>(</a:t>
            </a:r>
            <a:r>
              <a:rPr lang="en-IN" sz="2200" b="1" dirty="0" err="1"/>
              <a:t>str</a:t>
            </a:r>
            <a:r>
              <a:rPr lang="en-IN" sz="2200" b="1" dirty="0"/>
              <a:t>)</a:t>
            </a:r>
            <a:r>
              <a:rPr lang="en-IN" sz="2200" dirty="0"/>
              <a:t>- converts a string type </a:t>
            </a:r>
            <a:r>
              <a:rPr lang="en-IN" sz="2200" dirty="0" err="1"/>
              <a:t>str</a:t>
            </a:r>
            <a:r>
              <a:rPr lang="en-IN" sz="2200" dirty="0"/>
              <a:t> to Double</a:t>
            </a:r>
          </a:p>
          <a:p>
            <a:pPr lvl="0"/>
            <a:r>
              <a:rPr lang="en-IN" sz="2200" b="1" dirty="0" err="1"/>
              <a:t>Convert.ToString</a:t>
            </a:r>
            <a:r>
              <a:rPr lang="en-IN" sz="2200" b="1" dirty="0"/>
              <a:t>(</a:t>
            </a:r>
            <a:r>
              <a:rPr lang="en-IN" sz="2200" b="1" dirty="0" err="1"/>
              <a:t>num</a:t>
            </a:r>
            <a:r>
              <a:rPr lang="en-IN" sz="2200" b="1" dirty="0"/>
              <a:t>)</a:t>
            </a:r>
            <a:r>
              <a:rPr lang="en-IN" sz="2200" dirty="0"/>
              <a:t> - converts a double type </a:t>
            </a:r>
            <a:r>
              <a:rPr lang="en-IN" sz="2200" dirty="0" err="1"/>
              <a:t>num</a:t>
            </a:r>
            <a:r>
              <a:rPr lang="en-IN" sz="2200" dirty="0"/>
              <a:t> to the string</a:t>
            </a:r>
          </a:p>
          <a:p>
            <a:endParaRPr lang="en-IN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851214"/>
            <a:ext cx="87849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Example 3: Convert </a:t>
            </a:r>
            <a:r>
              <a:rPr lang="en-IN" b="1" dirty="0" err="1"/>
              <a:t>int</a:t>
            </a:r>
            <a:r>
              <a:rPr lang="en-IN" b="1" dirty="0"/>
              <a:t> to Boolean</a:t>
            </a:r>
          </a:p>
          <a:p>
            <a:r>
              <a:rPr lang="en-IN" dirty="0" smtClean="0"/>
              <a:t>using System;</a:t>
            </a:r>
          </a:p>
          <a:p>
            <a:r>
              <a:rPr lang="en-IN" dirty="0" smtClean="0"/>
              <a:t>class Program {</a:t>
            </a:r>
          </a:p>
          <a:p>
            <a:r>
              <a:rPr lang="en-IN" dirty="0" smtClean="0"/>
              <a:t>   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 {</a:t>
            </a:r>
          </a:p>
          <a:p>
            <a:r>
              <a:rPr lang="en-IN" dirty="0"/>
              <a:t> </a:t>
            </a:r>
            <a:r>
              <a:rPr lang="en-IN" dirty="0" smtClean="0"/>
              <a:t>     // create </a:t>
            </a:r>
            <a:r>
              <a:rPr lang="en-IN" dirty="0" err="1" smtClean="0"/>
              <a:t>int</a:t>
            </a:r>
            <a:r>
              <a:rPr lang="en-IN" dirty="0" smtClean="0"/>
              <a:t> variables</a:t>
            </a:r>
          </a:p>
          <a:p>
            <a:r>
              <a:rPr lang="en-IN" dirty="0" smtClean="0"/>
              <a:t>      </a:t>
            </a:r>
            <a:r>
              <a:rPr lang="en-IN" dirty="0" err="1" smtClean="0"/>
              <a:t>int</a:t>
            </a:r>
            <a:r>
              <a:rPr lang="en-IN" dirty="0" smtClean="0"/>
              <a:t> num1 = 0;</a:t>
            </a:r>
          </a:p>
          <a:p>
            <a:r>
              <a:rPr lang="en-IN" dirty="0" smtClean="0"/>
              <a:t>      </a:t>
            </a:r>
            <a:r>
              <a:rPr lang="en-IN" dirty="0" err="1" smtClean="0"/>
              <a:t>int</a:t>
            </a:r>
            <a:r>
              <a:rPr lang="en-IN" dirty="0" smtClean="0"/>
              <a:t> num2 = 1;</a:t>
            </a:r>
          </a:p>
          <a:p>
            <a:r>
              <a:rPr lang="en-IN" dirty="0"/>
              <a:t> </a:t>
            </a:r>
            <a:r>
              <a:rPr lang="en-IN" dirty="0" smtClean="0"/>
              <a:t>      // convert </a:t>
            </a:r>
            <a:r>
              <a:rPr lang="en-IN" dirty="0" err="1" smtClean="0"/>
              <a:t>int</a:t>
            </a:r>
            <a:r>
              <a:rPr lang="en-IN" dirty="0" smtClean="0"/>
              <a:t> to Boolean</a:t>
            </a:r>
          </a:p>
          <a:p>
            <a:r>
              <a:rPr lang="en-IN" dirty="0" smtClean="0"/>
              <a:t>      Boolean bool1 = </a:t>
            </a:r>
            <a:r>
              <a:rPr lang="en-IN" dirty="0" err="1" smtClean="0"/>
              <a:t>Convert.ToBoolean</a:t>
            </a:r>
            <a:r>
              <a:rPr lang="en-IN" dirty="0" smtClean="0"/>
              <a:t>(num1);</a:t>
            </a:r>
          </a:p>
          <a:p>
            <a:r>
              <a:rPr lang="en-IN" dirty="0" smtClean="0"/>
              <a:t>      Boolean bool2 = </a:t>
            </a:r>
            <a:r>
              <a:rPr lang="en-IN" dirty="0" err="1" smtClean="0"/>
              <a:t>Convert.ToBoolean</a:t>
            </a:r>
            <a:r>
              <a:rPr lang="en-IN" dirty="0" smtClean="0"/>
              <a:t>(num2);</a:t>
            </a:r>
          </a:p>
          <a:p>
            <a:r>
              <a:rPr lang="en-IN" dirty="0"/>
              <a:t> </a:t>
            </a:r>
            <a:r>
              <a:rPr lang="en-IN" dirty="0" smtClean="0"/>
              <a:t>     </a:t>
            </a:r>
            <a:r>
              <a:rPr lang="en-IN" dirty="0" err="1" smtClean="0"/>
              <a:t>Console.WriteLine</a:t>
            </a:r>
            <a:r>
              <a:rPr lang="en-IN" dirty="0" smtClean="0"/>
              <a:t>("Boolean value of 0 is: " + bool1);</a:t>
            </a:r>
          </a:p>
          <a:p>
            <a:r>
              <a:rPr lang="en-IN" dirty="0" smtClean="0"/>
              <a:t>      </a:t>
            </a:r>
            <a:r>
              <a:rPr lang="en-IN" dirty="0" err="1" smtClean="0"/>
              <a:t>Console.WriteLine</a:t>
            </a:r>
            <a:r>
              <a:rPr lang="en-IN" dirty="0" smtClean="0"/>
              <a:t>("Boolean value of 1 is: " + bool2);</a:t>
            </a:r>
          </a:p>
          <a:p>
            <a:endParaRPr lang="en-IN" dirty="0" smtClean="0"/>
          </a:p>
          <a:p>
            <a:r>
              <a:rPr lang="en-IN" dirty="0" smtClean="0"/>
              <a:t>      </a:t>
            </a:r>
            <a:r>
              <a:rPr lang="en-IN" dirty="0" err="1" smtClean="0"/>
              <a:t>Console.ReadLine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    }</a:t>
            </a:r>
          </a:p>
          <a:p>
            <a:r>
              <a:rPr lang="en-IN" dirty="0" smtClean="0"/>
              <a:t>  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508104" y="3140968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Output</a:t>
            </a:r>
            <a:endParaRPr lang="en-IN" dirty="0"/>
          </a:p>
          <a:p>
            <a:r>
              <a:rPr lang="en-IN" dirty="0"/>
              <a:t>Boolean value of 0 is: </a:t>
            </a:r>
            <a:r>
              <a:rPr lang="en-IN" dirty="0" err="1"/>
              <a:t>FalseBoolean</a:t>
            </a:r>
            <a:r>
              <a:rPr lang="en-IN" dirty="0"/>
              <a:t> value of 1 is: True</a:t>
            </a:r>
            <a:endParaRPr lang="en-IN" dirty="0" smtClean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913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332656"/>
            <a:ext cx="87849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In the above example, we have created two integer variables: num1 and num2 with values 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 respectively. Here,</a:t>
            </a:r>
          </a:p>
          <a:p>
            <a:pPr lvl="0"/>
            <a:r>
              <a:rPr lang="en-IN" sz="2200" b="1" dirty="0" err="1">
                <a:latin typeface="Times New Roman" pitchFamily="18" charset="0"/>
                <a:cs typeface="Times New Roman" pitchFamily="18" charset="0"/>
              </a:rPr>
              <a:t>Convert.ToBoolean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(num1)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 - converts 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 to a Boolean value False</a:t>
            </a:r>
          </a:p>
          <a:p>
            <a:pPr lvl="0"/>
            <a:r>
              <a:rPr lang="en-IN" sz="2200" b="1" dirty="0" err="1">
                <a:latin typeface="Times New Roman" pitchFamily="18" charset="0"/>
                <a:cs typeface="Times New Roman" pitchFamily="18" charset="0"/>
              </a:rPr>
              <a:t>Convert.ToBoolean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(num2)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 - converts 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 to a Boolean value True</a:t>
            </a:r>
          </a:p>
          <a:p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: In C#, the integer value 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 is considered False and all other values are considered True.</a:t>
            </a: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913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913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913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913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913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913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913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91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116632"/>
            <a:ext cx="288104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600" b="1" dirty="0"/>
              <a:t>C# Type Conversion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07504" y="692696"/>
            <a:ext cx="892899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The process of converting the value of one type (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, float, double, etc.) to another type is known as type conversion.</a:t>
            </a:r>
          </a:p>
          <a:p>
            <a:pPr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In C#, there are two basic types of type conversion:</a:t>
            </a:r>
          </a:p>
        </p:txBody>
      </p:sp>
      <p:sp>
        <p:nvSpPr>
          <p:cNvPr id="9" name="Rectangle 8"/>
          <p:cNvSpPr/>
          <p:nvPr/>
        </p:nvSpPr>
        <p:spPr>
          <a:xfrm>
            <a:off x="72008" y="1846565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Implicit Type Conversions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Explicit Type Conversions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479" y="2636912"/>
            <a:ext cx="424949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1. Implicit Type Conversion in C#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3084056"/>
            <a:ext cx="892899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In implicit type conversion, the C# compiler automatically converts one type to another.</a:t>
            </a:r>
          </a:p>
          <a:p>
            <a:pPr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Generally, smaller types like 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 (having less memory size) are automatically converted to larger types like double (having larger memory size).</a:t>
            </a:r>
          </a:p>
          <a:p>
            <a:pPr algn="just"/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91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913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91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496" y="44624"/>
            <a:ext cx="480131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Example: Implicit Type Conversion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476672"/>
            <a:ext cx="885698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using System;</a:t>
            </a:r>
          </a:p>
          <a:p>
            <a:r>
              <a:rPr lang="en-IN" dirty="0" smtClean="0"/>
              <a:t>class Program {</a:t>
            </a:r>
          </a:p>
          <a:p>
            <a:r>
              <a:rPr lang="en-IN" dirty="0" smtClean="0"/>
              <a:t>   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 {</a:t>
            </a:r>
          </a:p>
          <a:p>
            <a:r>
              <a:rPr lang="en-IN" dirty="0" smtClean="0"/>
              <a:t>  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numInt</a:t>
            </a:r>
            <a:r>
              <a:rPr lang="en-IN" dirty="0" smtClean="0"/>
              <a:t> = 500;</a:t>
            </a:r>
          </a:p>
          <a:p>
            <a:r>
              <a:rPr lang="en-IN" dirty="0"/>
              <a:t> </a:t>
            </a:r>
            <a:r>
              <a:rPr lang="en-IN" dirty="0" smtClean="0"/>
              <a:t>     // get type of </a:t>
            </a:r>
            <a:r>
              <a:rPr lang="en-IN" dirty="0" err="1" smtClean="0"/>
              <a:t>numInt</a:t>
            </a:r>
            <a:endParaRPr lang="en-IN" dirty="0" smtClean="0"/>
          </a:p>
          <a:p>
            <a:r>
              <a:rPr lang="en-IN" dirty="0" smtClean="0"/>
              <a:t>      Type n = </a:t>
            </a:r>
            <a:r>
              <a:rPr lang="en-IN" dirty="0" err="1" smtClean="0"/>
              <a:t>numInt.GetType</a:t>
            </a:r>
            <a:r>
              <a:rPr lang="en-IN" dirty="0" smtClean="0"/>
              <a:t>();</a:t>
            </a:r>
          </a:p>
          <a:p>
            <a:r>
              <a:rPr lang="en-IN" dirty="0"/>
              <a:t> </a:t>
            </a:r>
            <a:r>
              <a:rPr lang="en-IN" dirty="0" smtClean="0"/>
              <a:t>    </a:t>
            </a:r>
          </a:p>
          <a:p>
            <a:r>
              <a:rPr lang="en-IN" dirty="0"/>
              <a:t> </a:t>
            </a:r>
            <a:r>
              <a:rPr lang="en-IN" dirty="0" smtClean="0"/>
              <a:t>        // Implicit Conversion</a:t>
            </a:r>
          </a:p>
          <a:p>
            <a:r>
              <a:rPr lang="en-IN" dirty="0" smtClean="0"/>
              <a:t>      double </a:t>
            </a:r>
            <a:r>
              <a:rPr lang="en-IN" dirty="0" err="1" smtClean="0"/>
              <a:t>numDouble</a:t>
            </a:r>
            <a:r>
              <a:rPr lang="en-IN" dirty="0" smtClean="0"/>
              <a:t> = </a:t>
            </a:r>
            <a:r>
              <a:rPr lang="en-IN" dirty="0" err="1" smtClean="0"/>
              <a:t>numInt</a:t>
            </a:r>
            <a:r>
              <a:rPr lang="en-IN" dirty="0" smtClean="0"/>
              <a:t>;</a:t>
            </a:r>
          </a:p>
          <a:p>
            <a:r>
              <a:rPr lang="en-IN" dirty="0"/>
              <a:t> </a:t>
            </a:r>
            <a:r>
              <a:rPr lang="en-IN" dirty="0" smtClean="0"/>
              <a:t>     </a:t>
            </a:r>
          </a:p>
          <a:p>
            <a:r>
              <a:rPr lang="en-IN" dirty="0"/>
              <a:t> </a:t>
            </a:r>
            <a:r>
              <a:rPr lang="en-IN" dirty="0" smtClean="0"/>
              <a:t>       // get type of </a:t>
            </a:r>
            <a:r>
              <a:rPr lang="en-IN" dirty="0" err="1" smtClean="0"/>
              <a:t>numDouble</a:t>
            </a:r>
            <a:endParaRPr lang="en-IN" dirty="0" smtClean="0"/>
          </a:p>
          <a:p>
            <a:r>
              <a:rPr lang="en-IN" dirty="0" smtClean="0"/>
              <a:t>      Type n1 = </a:t>
            </a:r>
            <a:r>
              <a:rPr lang="en-IN" dirty="0" err="1" smtClean="0"/>
              <a:t>numDouble.GetType</a:t>
            </a:r>
            <a:r>
              <a:rPr lang="en-IN" dirty="0" smtClean="0"/>
              <a:t>();</a:t>
            </a:r>
          </a:p>
          <a:p>
            <a:endParaRPr lang="en-IN" dirty="0" smtClean="0"/>
          </a:p>
          <a:p>
            <a:r>
              <a:rPr lang="en-IN" dirty="0" smtClean="0"/>
              <a:t>      // Value before conversion</a:t>
            </a:r>
          </a:p>
          <a:p>
            <a:r>
              <a:rPr lang="en-IN" dirty="0" smtClean="0"/>
              <a:t>      </a:t>
            </a:r>
            <a:r>
              <a:rPr lang="en-IN" dirty="0" err="1" smtClean="0"/>
              <a:t>Console.WriteLine</a:t>
            </a:r>
            <a:r>
              <a:rPr lang="en-IN" dirty="0" smtClean="0"/>
              <a:t>("</a:t>
            </a:r>
            <a:r>
              <a:rPr lang="en-IN" dirty="0" err="1" smtClean="0"/>
              <a:t>numInt</a:t>
            </a:r>
            <a:r>
              <a:rPr lang="en-IN" dirty="0" smtClean="0"/>
              <a:t> value: "+</a:t>
            </a:r>
            <a:r>
              <a:rPr lang="en-IN" dirty="0" err="1" smtClean="0"/>
              <a:t>numInt</a:t>
            </a:r>
            <a:r>
              <a:rPr lang="en-IN" dirty="0" smtClean="0"/>
              <a:t>);</a:t>
            </a:r>
          </a:p>
          <a:p>
            <a:r>
              <a:rPr lang="en-IN" dirty="0" smtClean="0"/>
              <a:t>      </a:t>
            </a:r>
            <a:r>
              <a:rPr lang="en-IN" dirty="0" err="1" smtClean="0"/>
              <a:t>Console.WriteLine</a:t>
            </a:r>
            <a:r>
              <a:rPr lang="en-IN" dirty="0" smtClean="0"/>
              <a:t>("</a:t>
            </a:r>
            <a:r>
              <a:rPr lang="en-IN" dirty="0" err="1" smtClean="0"/>
              <a:t>numInt</a:t>
            </a:r>
            <a:r>
              <a:rPr lang="en-IN" dirty="0" smtClean="0"/>
              <a:t> Type: " + n);</a:t>
            </a:r>
          </a:p>
          <a:p>
            <a:endParaRPr lang="en-IN" dirty="0" smtClean="0"/>
          </a:p>
          <a:p>
            <a:r>
              <a:rPr lang="en-IN" dirty="0" smtClean="0"/>
              <a:t>      // Value after conversion</a:t>
            </a:r>
          </a:p>
          <a:p>
            <a:r>
              <a:rPr lang="en-IN" dirty="0" smtClean="0"/>
              <a:t>      </a:t>
            </a:r>
            <a:r>
              <a:rPr lang="en-IN" dirty="0" err="1" smtClean="0"/>
              <a:t>Console.WriteLine</a:t>
            </a:r>
            <a:r>
              <a:rPr lang="en-IN" dirty="0" smtClean="0"/>
              <a:t>("</a:t>
            </a:r>
            <a:r>
              <a:rPr lang="en-IN" dirty="0" err="1" smtClean="0"/>
              <a:t>numDouble</a:t>
            </a:r>
            <a:r>
              <a:rPr lang="en-IN" dirty="0" smtClean="0"/>
              <a:t> value: "+</a:t>
            </a:r>
            <a:r>
              <a:rPr lang="en-IN" dirty="0" err="1" smtClean="0"/>
              <a:t>numDouble</a:t>
            </a:r>
            <a:r>
              <a:rPr lang="en-IN" dirty="0" smtClean="0"/>
              <a:t>);</a:t>
            </a:r>
          </a:p>
          <a:p>
            <a:r>
              <a:rPr lang="en-IN" dirty="0" smtClean="0"/>
              <a:t>      </a:t>
            </a:r>
            <a:r>
              <a:rPr lang="en-IN" dirty="0" err="1" smtClean="0"/>
              <a:t>Console.WriteLine</a:t>
            </a:r>
            <a:r>
              <a:rPr lang="en-IN" dirty="0" smtClean="0"/>
              <a:t>("</a:t>
            </a:r>
            <a:r>
              <a:rPr lang="en-IN" dirty="0" err="1" smtClean="0"/>
              <a:t>numDouble</a:t>
            </a:r>
            <a:r>
              <a:rPr lang="en-IN" dirty="0" smtClean="0"/>
              <a:t> Type: " + n1);</a:t>
            </a:r>
          </a:p>
          <a:p>
            <a:r>
              <a:rPr lang="en-IN" dirty="0" smtClean="0"/>
              <a:t>      </a:t>
            </a:r>
            <a:r>
              <a:rPr lang="en-IN" dirty="0" err="1" smtClean="0"/>
              <a:t>Console.ReadLine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    }</a:t>
            </a:r>
          </a:p>
          <a:p>
            <a:r>
              <a:rPr lang="en-IN" dirty="0" smtClean="0"/>
              <a:t>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0112" y="1412776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Output:</a:t>
            </a:r>
            <a:endParaRPr lang="en-IN" b="1" dirty="0" smtClean="0"/>
          </a:p>
          <a:p>
            <a:r>
              <a:rPr lang="en-IN" dirty="0" err="1" smtClean="0"/>
              <a:t>numInt</a:t>
            </a:r>
            <a:r>
              <a:rPr lang="en-IN" dirty="0" smtClean="0"/>
              <a:t> value: 500 </a:t>
            </a:r>
            <a:r>
              <a:rPr lang="en-IN" dirty="0" err="1" smtClean="0"/>
              <a:t>numInt</a:t>
            </a:r>
            <a:r>
              <a:rPr lang="en-IN" dirty="0" smtClean="0"/>
              <a:t> Type: System.Int32 </a:t>
            </a:r>
            <a:r>
              <a:rPr lang="en-IN" dirty="0" err="1" smtClean="0"/>
              <a:t>numDouble</a:t>
            </a:r>
            <a:r>
              <a:rPr lang="en-IN" dirty="0" smtClean="0"/>
              <a:t> value: 500 </a:t>
            </a:r>
            <a:r>
              <a:rPr lang="en-IN" dirty="0" err="1" smtClean="0"/>
              <a:t>numDouble</a:t>
            </a:r>
            <a:r>
              <a:rPr lang="en-IN" dirty="0" smtClean="0"/>
              <a:t> Type: </a:t>
            </a:r>
            <a:r>
              <a:rPr lang="en-IN" dirty="0" err="1" smtClean="0"/>
              <a:t>System.Double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91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332656"/>
            <a:ext cx="885698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In the above example, we have created an 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 type variable named 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numInt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Notice the line,</a:t>
            </a:r>
          </a:p>
          <a:p>
            <a:pPr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// Implicit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Conversiondouble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numDouble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numInt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;</a:t>
            </a:r>
            <a:endParaRPr lang="en-IN" sz="22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Here, we are assigning the 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 type variable to a double type variable. In this case, the C# compiler automatically converts the 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 type value to double.</a:t>
            </a:r>
          </a:p>
          <a:p>
            <a:pPr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Notice that we have used the 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GetType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() method to check the type of 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numInt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numDouble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 variables.</a:t>
            </a:r>
          </a:p>
          <a:p>
            <a:pPr algn="just"/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: In implicit type conversion, smaller types are converted to larger types. Hence, there is no loss of data during the conversion.</a:t>
            </a:r>
          </a:p>
          <a:p>
            <a:pPr algn="just"/>
            <a:endParaRPr lang="en-IN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. C# Explicit Type Conversion</a:t>
            </a:r>
          </a:p>
          <a:p>
            <a:pPr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In explicit type conversion, we explicitly convert one type to another.</a:t>
            </a:r>
          </a:p>
          <a:p>
            <a:pPr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Generally, larger types like double (having large memory size) are converted to smaller types like 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 (having small memory size).</a:t>
            </a:r>
          </a:p>
          <a:p>
            <a:pPr algn="just"/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Example: Explicit Type Conversion</a:t>
            </a:r>
          </a:p>
          <a:p>
            <a:pPr algn="just"/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91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60648"/>
            <a:ext cx="88569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using System;</a:t>
            </a:r>
          </a:p>
          <a:p>
            <a:endParaRPr lang="en-IN" dirty="0" smtClean="0"/>
          </a:p>
          <a:p>
            <a:r>
              <a:rPr lang="en-IN" dirty="0" smtClean="0"/>
              <a:t>namespace </a:t>
            </a:r>
            <a:r>
              <a:rPr lang="en-IN" dirty="0" err="1" smtClean="0"/>
              <a:t>MyApplication</a:t>
            </a:r>
            <a:r>
              <a:rPr lang="en-IN" dirty="0" smtClean="0"/>
              <a:t> {</a:t>
            </a:r>
          </a:p>
          <a:p>
            <a:r>
              <a:rPr lang="en-IN" dirty="0" smtClean="0"/>
              <a:t>  class Program {</a:t>
            </a:r>
          </a:p>
          <a:p>
            <a:r>
              <a:rPr lang="en-IN" dirty="0" smtClean="0"/>
              <a:t>   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 {</a:t>
            </a:r>
          </a:p>
          <a:p>
            <a:endParaRPr lang="en-IN" dirty="0" smtClean="0"/>
          </a:p>
          <a:p>
            <a:r>
              <a:rPr lang="en-IN" dirty="0" smtClean="0"/>
              <a:t>      double </a:t>
            </a:r>
            <a:r>
              <a:rPr lang="en-IN" dirty="0" err="1" smtClean="0"/>
              <a:t>numDouble</a:t>
            </a:r>
            <a:r>
              <a:rPr lang="en-IN" dirty="0" smtClean="0"/>
              <a:t> = 1.23;</a:t>
            </a:r>
          </a:p>
          <a:p>
            <a:endParaRPr lang="en-IN" dirty="0" smtClean="0"/>
          </a:p>
          <a:p>
            <a:r>
              <a:rPr lang="en-IN" dirty="0" smtClean="0"/>
              <a:t>      // Explicit casting</a:t>
            </a:r>
          </a:p>
          <a:p>
            <a:r>
              <a:rPr lang="en-IN" dirty="0" smtClean="0"/>
              <a:t>  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numInt</a:t>
            </a:r>
            <a:r>
              <a:rPr lang="en-IN" dirty="0" smtClean="0"/>
              <a:t> = (</a:t>
            </a:r>
            <a:r>
              <a:rPr lang="en-IN" dirty="0" err="1" smtClean="0"/>
              <a:t>int</a:t>
            </a:r>
            <a:r>
              <a:rPr lang="en-IN" dirty="0" smtClean="0"/>
              <a:t>) </a:t>
            </a:r>
            <a:r>
              <a:rPr lang="en-IN" dirty="0" err="1" smtClean="0"/>
              <a:t>numDouble</a:t>
            </a:r>
            <a:r>
              <a:rPr lang="en-IN" dirty="0" smtClean="0"/>
              <a:t>;  </a:t>
            </a:r>
          </a:p>
          <a:p>
            <a:endParaRPr lang="en-IN" dirty="0" smtClean="0"/>
          </a:p>
          <a:p>
            <a:r>
              <a:rPr lang="en-IN" dirty="0" smtClean="0"/>
              <a:t>      // Value before conversion</a:t>
            </a:r>
          </a:p>
          <a:p>
            <a:r>
              <a:rPr lang="en-IN" dirty="0" smtClean="0"/>
              <a:t>      </a:t>
            </a:r>
            <a:r>
              <a:rPr lang="en-IN" dirty="0" err="1" smtClean="0"/>
              <a:t>Console.WriteLine</a:t>
            </a:r>
            <a:r>
              <a:rPr lang="en-IN" dirty="0" smtClean="0"/>
              <a:t>("Original double Value: "+</a:t>
            </a:r>
            <a:r>
              <a:rPr lang="en-IN" dirty="0" err="1" smtClean="0"/>
              <a:t>numDouble</a:t>
            </a:r>
            <a:r>
              <a:rPr lang="en-IN" dirty="0" smtClean="0"/>
              <a:t>);</a:t>
            </a:r>
          </a:p>
          <a:p>
            <a:endParaRPr lang="en-IN" dirty="0" smtClean="0"/>
          </a:p>
          <a:p>
            <a:r>
              <a:rPr lang="en-IN" dirty="0" smtClean="0"/>
              <a:t>      // Value before conversion</a:t>
            </a:r>
          </a:p>
          <a:p>
            <a:r>
              <a:rPr lang="en-IN" dirty="0" smtClean="0"/>
              <a:t>      </a:t>
            </a:r>
            <a:r>
              <a:rPr lang="en-IN" dirty="0" err="1" smtClean="0"/>
              <a:t>Console.WriteLine</a:t>
            </a:r>
            <a:r>
              <a:rPr lang="en-IN" dirty="0" smtClean="0"/>
              <a:t>("Converted </a:t>
            </a:r>
            <a:r>
              <a:rPr lang="en-IN" dirty="0" err="1" smtClean="0"/>
              <a:t>int</a:t>
            </a:r>
            <a:r>
              <a:rPr lang="en-IN" dirty="0" smtClean="0"/>
              <a:t> Value: "+</a:t>
            </a:r>
            <a:r>
              <a:rPr lang="en-IN" dirty="0" err="1" smtClean="0"/>
              <a:t>numInt</a:t>
            </a:r>
            <a:r>
              <a:rPr lang="en-IN" dirty="0" smtClean="0"/>
              <a:t>);</a:t>
            </a:r>
          </a:p>
          <a:p>
            <a:r>
              <a:rPr lang="en-IN" dirty="0" smtClean="0"/>
              <a:t>      </a:t>
            </a:r>
            <a:r>
              <a:rPr lang="en-IN" dirty="0" err="1" smtClean="0"/>
              <a:t>Console.ReadLine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    }</a:t>
            </a:r>
          </a:p>
          <a:p>
            <a:r>
              <a:rPr lang="en-IN" dirty="0" smtClean="0"/>
              <a:t>  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148064" y="1628800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Output:</a:t>
            </a:r>
          </a:p>
          <a:p>
            <a:r>
              <a:rPr lang="en-GB" dirty="0" smtClean="0"/>
              <a:t>Original double value: 1.23 Converted </a:t>
            </a:r>
            <a:r>
              <a:rPr lang="en-GB" dirty="0" err="1" smtClean="0"/>
              <a:t>int</a:t>
            </a:r>
            <a:r>
              <a:rPr lang="en-GB" dirty="0" smtClean="0"/>
              <a:t> value: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91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332656"/>
            <a:ext cx="89289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In the above example, we have created a double variable named 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numDouble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. Notice the line,</a:t>
            </a:r>
          </a:p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// Explicit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castingint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numInt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numDouble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;	</a:t>
            </a:r>
            <a:endParaRPr lang="en-IN" sz="22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Here, (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) is a 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cast expression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 that explicitly converts the double type to 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 type.</a:t>
            </a:r>
          </a:p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We can see the original value is 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1.23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 whereas the converted value is 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. Here, some data is lost during the type conversion. This is because we are explicitly converting the larger data type double to a smaller type int.</a:t>
            </a:r>
          </a:p>
          <a:p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: The explicit type conversion is also called type casting.	</a:t>
            </a:r>
          </a:p>
        </p:txBody>
      </p:sp>
    </p:spTree>
    <p:extLst>
      <p:ext uri="{BB962C8B-B14F-4D97-AF65-F5344CB8AC3E}">
        <p14:creationId xmlns:p14="http://schemas.microsoft.com/office/powerpoint/2010/main" val="337391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0648"/>
            <a:ext cx="89644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C# Type Conversion using Parse()</a:t>
            </a:r>
          </a:p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In C#, we can also use the Parse() method to perform type conversion.</a:t>
            </a:r>
          </a:p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Generally, while performing type conversion between non-compatible types like 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 and string, we use Parse().</a:t>
            </a:r>
          </a:p>
          <a:p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Example: Type Conversion using Parse()</a:t>
            </a:r>
          </a:p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23528" y="2106136"/>
            <a:ext cx="626469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using System;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class Program 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static void Main(string[]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string n = "100";</a:t>
            </a:r>
          </a:p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// converting string to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type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a =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int.Parse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(n);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("Original string value: "+n);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Console.WriteLine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("Converted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value: "+a);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Console.ReadLine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2160" y="2708920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Output</a:t>
            </a:r>
            <a:endParaRPr lang="en-IN" dirty="0"/>
          </a:p>
          <a:p>
            <a:r>
              <a:rPr lang="en-IN" dirty="0"/>
              <a:t>Original string value: 100Converted </a:t>
            </a:r>
            <a:r>
              <a:rPr lang="en-IN" dirty="0" err="1"/>
              <a:t>int</a:t>
            </a:r>
            <a:r>
              <a:rPr lang="en-IN" dirty="0"/>
              <a:t> value: 100</a:t>
            </a:r>
            <a:endParaRPr lang="en-IN" dirty="0" smtClean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91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7849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the above example, we have converted a string type to an </a:t>
            </a:r>
            <a:r>
              <a:rPr lang="en-IN" dirty="0" err="1"/>
              <a:t>int</a:t>
            </a:r>
            <a:r>
              <a:rPr lang="en-IN" dirty="0"/>
              <a:t> type.</a:t>
            </a:r>
          </a:p>
          <a:p>
            <a:r>
              <a:rPr lang="en-IN" dirty="0"/>
              <a:t>// converting string to </a:t>
            </a:r>
            <a:r>
              <a:rPr lang="en-IN" dirty="0" err="1"/>
              <a:t>int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err="1" smtClean="0"/>
              <a:t>typeint</a:t>
            </a:r>
            <a:r>
              <a:rPr lang="en-IN" dirty="0" smtClean="0"/>
              <a:t> </a:t>
            </a:r>
            <a:r>
              <a:rPr lang="en-IN" dirty="0"/>
              <a:t>a = </a:t>
            </a:r>
            <a:r>
              <a:rPr lang="en-IN" dirty="0" err="1"/>
              <a:t>int.Parse</a:t>
            </a:r>
            <a:r>
              <a:rPr lang="en-IN" dirty="0"/>
              <a:t>(n);</a:t>
            </a:r>
            <a:endParaRPr lang="en-IN" dirty="0" smtClean="0">
              <a:effectLst/>
            </a:endParaRPr>
          </a:p>
          <a:p>
            <a:r>
              <a:rPr lang="en-IN" dirty="0"/>
              <a:t>Here, the Parse() method converts the numeric string </a:t>
            </a:r>
            <a:r>
              <a:rPr lang="en-IN" b="1" dirty="0"/>
              <a:t>100</a:t>
            </a:r>
            <a:r>
              <a:rPr lang="en-IN" dirty="0"/>
              <a:t> to an integer value.</a:t>
            </a:r>
          </a:p>
          <a:p>
            <a:r>
              <a:rPr lang="en-IN" b="1" dirty="0"/>
              <a:t>Note</a:t>
            </a:r>
            <a:r>
              <a:rPr lang="en-IN" dirty="0"/>
              <a:t>: We cannot use Parse() to convert a textual string like "test" to an int. For example,</a:t>
            </a:r>
          </a:p>
          <a:p>
            <a:r>
              <a:rPr lang="en-IN" dirty="0"/>
              <a:t>String </a:t>
            </a:r>
            <a:r>
              <a:rPr lang="en-IN" dirty="0" err="1"/>
              <a:t>str</a:t>
            </a:r>
            <a:r>
              <a:rPr lang="en-IN" dirty="0"/>
              <a:t> = "test";	</a:t>
            </a:r>
            <a:endParaRPr lang="en-IN" dirty="0" smtClean="0"/>
          </a:p>
          <a:p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a = </a:t>
            </a:r>
            <a:r>
              <a:rPr lang="en-IN" dirty="0" err="1"/>
              <a:t>int.Parse</a:t>
            </a:r>
            <a:r>
              <a:rPr lang="en-IN" dirty="0"/>
              <a:t>(</a:t>
            </a:r>
            <a:r>
              <a:rPr lang="en-IN" dirty="0" err="1"/>
              <a:t>str</a:t>
            </a:r>
            <a:r>
              <a:rPr lang="en-IN" dirty="0"/>
              <a:t>);   // Error Code</a:t>
            </a:r>
            <a:endParaRPr lang="en-IN" dirty="0" smtClean="0">
              <a:effectLst/>
            </a:endParaRPr>
          </a:p>
          <a:p>
            <a:r>
              <a:rPr lang="en-IN" b="1" dirty="0"/>
              <a:t>C# Type Conversion using Convert Class</a:t>
            </a:r>
          </a:p>
          <a:p>
            <a:r>
              <a:rPr lang="en-IN" dirty="0"/>
              <a:t>In C#, we can use the Convert class to perform type conversion. The Convert class provides various methods to convert one type to </a:t>
            </a:r>
            <a:r>
              <a:rPr lang="en-IN" dirty="0" smtClean="0"/>
              <a:t>another</a:t>
            </a:r>
          </a:p>
          <a:p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527868"/>
              </p:ext>
            </p:extLst>
          </p:nvPr>
        </p:nvGraphicFramePr>
        <p:xfrm>
          <a:off x="952500" y="3140968"/>
          <a:ext cx="7795964" cy="36004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97982"/>
                <a:gridCol w="3897982"/>
              </a:tblGrid>
              <a:tr h="6000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500" dirty="0">
                          <a:effectLst/>
                        </a:rPr>
                        <a:t>Method</a:t>
                      </a:r>
                      <a:endParaRPr lang="en-IN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500">
                          <a:effectLst/>
                        </a:rPr>
                        <a:t>Description</a:t>
                      </a:r>
                      <a:endParaRPr lang="en-IN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300" marB="114300" anchor="ctr"/>
                </a:tc>
              </a:tr>
              <a:tr h="6000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500" dirty="0" err="1">
                          <a:effectLst/>
                        </a:rPr>
                        <a:t>ToBoolean</a:t>
                      </a:r>
                      <a:r>
                        <a:rPr lang="en-IN" sz="1500" dirty="0">
                          <a:effectLst/>
                        </a:rPr>
                        <a:t>()</a:t>
                      </a:r>
                      <a:endParaRPr lang="en-IN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500">
                          <a:effectLst/>
                        </a:rPr>
                        <a:t>converts a type to a Boolean value</a:t>
                      </a:r>
                      <a:endParaRPr lang="en-IN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300" marB="114300" anchor="ctr"/>
                </a:tc>
              </a:tr>
              <a:tr h="6000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500" dirty="0" err="1">
                          <a:effectLst/>
                        </a:rPr>
                        <a:t>ToChar</a:t>
                      </a:r>
                      <a:r>
                        <a:rPr lang="en-IN" sz="1500" dirty="0">
                          <a:effectLst/>
                        </a:rPr>
                        <a:t>()</a:t>
                      </a:r>
                      <a:endParaRPr lang="en-IN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500">
                          <a:effectLst/>
                        </a:rPr>
                        <a:t>converts a type to a char type</a:t>
                      </a:r>
                      <a:endParaRPr lang="en-IN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300" marB="114300" anchor="ctr"/>
                </a:tc>
              </a:tr>
              <a:tr h="6000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500" dirty="0" err="1">
                          <a:effectLst/>
                        </a:rPr>
                        <a:t>ToDouble</a:t>
                      </a:r>
                      <a:r>
                        <a:rPr lang="en-IN" sz="1500" dirty="0">
                          <a:effectLst/>
                        </a:rPr>
                        <a:t>()</a:t>
                      </a:r>
                      <a:endParaRPr lang="en-IN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500">
                          <a:effectLst/>
                        </a:rPr>
                        <a:t>converts a type to a double type</a:t>
                      </a:r>
                      <a:endParaRPr lang="en-IN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300" marB="114300" anchor="ctr"/>
                </a:tc>
              </a:tr>
              <a:tr h="6000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500" dirty="0">
                          <a:effectLst/>
                        </a:rPr>
                        <a:t>ToInt16()</a:t>
                      </a:r>
                      <a:endParaRPr lang="en-IN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500">
                          <a:effectLst/>
                        </a:rPr>
                        <a:t>converts a type to a 16-bit int type</a:t>
                      </a:r>
                      <a:endParaRPr lang="en-IN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300" marB="114300" anchor="ctr"/>
                </a:tc>
              </a:tr>
              <a:tr h="6000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500" dirty="0" err="1">
                          <a:effectLst/>
                        </a:rPr>
                        <a:t>ToString</a:t>
                      </a:r>
                      <a:r>
                        <a:rPr lang="en-IN" sz="1500" dirty="0">
                          <a:effectLst/>
                        </a:rPr>
                        <a:t>()</a:t>
                      </a:r>
                      <a:endParaRPr lang="en-IN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500" dirty="0">
                          <a:effectLst/>
                        </a:rPr>
                        <a:t>converts a type to a string</a:t>
                      </a:r>
                      <a:endParaRPr lang="en-IN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300" marB="1143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91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16632"/>
            <a:ext cx="53928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Example: Convert </a:t>
            </a:r>
            <a:r>
              <a:rPr lang="en-IN" sz="22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 to String and Double</a:t>
            </a:r>
            <a:endParaRPr lang="en-I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836712"/>
            <a:ext cx="8640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using System;</a:t>
            </a:r>
          </a:p>
          <a:p>
            <a:r>
              <a:rPr lang="en-IN" dirty="0" smtClean="0"/>
              <a:t>class Program {</a:t>
            </a:r>
          </a:p>
          <a:p>
            <a:r>
              <a:rPr lang="en-IN" dirty="0" smtClean="0"/>
              <a:t>   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 {</a:t>
            </a:r>
          </a:p>
          <a:p>
            <a:r>
              <a:rPr lang="en-IN" dirty="0" smtClean="0"/>
              <a:t>// create </a:t>
            </a:r>
            <a:r>
              <a:rPr lang="en-IN" dirty="0" err="1" smtClean="0"/>
              <a:t>int</a:t>
            </a:r>
            <a:r>
              <a:rPr lang="en-IN" dirty="0" smtClean="0"/>
              <a:t> variable</a:t>
            </a:r>
          </a:p>
          <a:p>
            <a:r>
              <a:rPr lang="en-IN" dirty="0" smtClean="0"/>
              <a:t>  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num</a:t>
            </a:r>
            <a:r>
              <a:rPr lang="en-IN" dirty="0" smtClean="0"/>
              <a:t> = 100;</a:t>
            </a:r>
          </a:p>
          <a:p>
            <a:r>
              <a:rPr lang="en-IN" dirty="0" smtClean="0"/>
              <a:t>      </a:t>
            </a:r>
            <a:r>
              <a:rPr lang="en-IN" dirty="0" err="1" smtClean="0"/>
              <a:t>Console.WriteLine</a:t>
            </a:r>
            <a:r>
              <a:rPr lang="en-IN" dirty="0" smtClean="0"/>
              <a:t>("</a:t>
            </a:r>
            <a:r>
              <a:rPr lang="en-IN" dirty="0" err="1" smtClean="0"/>
              <a:t>int</a:t>
            </a:r>
            <a:r>
              <a:rPr lang="en-IN" dirty="0" smtClean="0"/>
              <a:t> value: " + </a:t>
            </a:r>
            <a:r>
              <a:rPr lang="en-IN" dirty="0" err="1" smtClean="0"/>
              <a:t>num</a:t>
            </a:r>
            <a:r>
              <a:rPr lang="en-IN" dirty="0" smtClean="0"/>
              <a:t>);</a:t>
            </a:r>
          </a:p>
          <a:p>
            <a:r>
              <a:rPr lang="en-IN" dirty="0"/>
              <a:t> </a:t>
            </a:r>
            <a:r>
              <a:rPr lang="en-IN" dirty="0" smtClean="0"/>
              <a:t>      // convert </a:t>
            </a:r>
            <a:r>
              <a:rPr lang="en-IN" dirty="0" err="1" smtClean="0"/>
              <a:t>int</a:t>
            </a:r>
            <a:r>
              <a:rPr lang="en-IN" dirty="0" smtClean="0"/>
              <a:t> to string</a:t>
            </a:r>
          </a:p>
          <a:p>
            <a:r>
              <a:rPr lang="en-IN" dirty="0" smtClean="0"/>
              <a:t>      string </a:t>
            </a:r>
            <a:r>
              <a:rPr lang="en-IN" dirty="0" err="1" smtClean="0"/>
              <a:t>str</a:t>
            </a:r>
            <a:r>
              <a:rPr lang="en-IN" dirty="0" smtClean="0"/>
              <a:t> = </a:t>
            </a:r>
            <a:r>
              <a:rPr lang="en-IN" dirty="0" err="1" smtClean="0"/>
              <a:t>Convert.ToString</a:t>
            </a:r>
            <a:r>
              <a:rPr lang="en-IN" dirty="0" smtClean="0"/>
              <a:t>(</a:t>
            </a:r>
            <a:r>
              <a:rPr lang="en-IN" dirty="0" err="1" smtClean="0"/>
              <a:t>num</a:t>
            </a:r>
            <a:r>
              <a:rPr lang="en-IN" dirty="0" smtClean="0"/>
              <a:t>);</a:t>
            </a:r>
          </a:p>
          <a:p>
            <a:r>
              <a:rPr lang="en-IN" dirty="0" smtClean="0"/>
              <a:t>      </a:t>
            </a:r>
            <a:r>
              <a:rPr lang="en-IN" dirty="0" err="1" smtClean="0"/>
              <a:t>Console.WriteLine</a:t>
            </a:r>
            <a:r>
              <a:rPr lang="en-IN" dirty="0" smtClean="0"/>
              <a:t>("string value: " + </a:t>
            </a:r>
            <a:r>
              <a:rPr lang="en-IN" dirty="0" err="1" smtClean="0"/>
              <a:t>str</a:t>
            </a:r>
            <a:r>
              <a:rPr lang="en-IN" dirty="0" smtClean="0"/>
              <a:t>);</a:t>
            </a:r>
          </a:p>
          <a:p>
            <a:r>
              <a:rPr lang="en-IN" dirty="0"/>
              <a:t> </a:t>
            </a:r>
            <a:r>
              <a:rPr lang="en-IN" dirty="0" smtClean="0"/>
              <a:t>       // convert </a:t>
            </a:r>
            <a:r>
              <a:rPr lang="en-IN" dirty="0" err="1" smtClean="0"/>
              <a:t>int</a:t>
            </a:r>
            <a:r>
              <a:rPr lang="en-IN" dirty="0" smtClean="0"/>
              <a:t> to Double</a:t>
            </a:r>
          </a:p>
          <a:p>
            <a:r>
              <a:rPr lang="en-IN" dirty="0" smtClean="0"/>
              <a:t>      Double </a:t>
            </a:r>
            <a:r>
              <a:rPr lang="en-IN" dirty="0" err="1" smtClean="0"/>
              <a:t>doubleNum</a:t>
            </a:r>
            <a:r>
              <a:rPr lang="en-IN" dirty="0" smtClean="0"/>
              <a:t> = </a:t>
            </a:r>
            <a:r>
              <a:rPr lang="en-IN" dirty="0" err="1" smtClean="0"/>
              <a:t>Convert.ToDouble</a:t>
            </a:r>
            <a:r>
              <a:rPr lang="en-IN" dirty="0" smtClean="0"/>
              <a:t>(</a:t>
            </a:r>
            <a:r>
              <a:rPr lang="en-IN" dirty="0" err="1" smtClean="0"/>
              <a:t>num</a:t>
            </a:r>
            <a:r>
              <a:rPr lang="en-IN" dirty="0" smtClean="0"/>
              <a:t>);</a:t>
            </a:r>
          </a:p>
          <a:p>
            <a:r>
              <a:rPr lang="en-IN" dirty="0" smtClean="0"/>
              <a:t>      </a:t>
            </a:r>
            <a:r>
              <a:rPr lang="en-IN" dirty="0" err="1" smtClean="0"/>
              <a:t>Console.WriteLine</a:t>
            </a:r>
            <a:r>
              <a:rPr lang="en-IN" dirty="0" smtClean="0"/>
              <a:t>("Double value: " + </a:t>
            </a:r>
            <a:r>
              <a:rPr lang="en-IN" dirty="0" err="1" smtClean="0"/>
              <a:t>doubleNum</a:t>
            </a:r>
            <a:r>
              <a:rPr lang="en-IN" dirty="0" smtClean="0"/>
              <a:t>);</a:t>
            </a:r>
          </a:p>
          <a:p>
            <a:endParaRPr lang="en-IN" dirty="0" smtClean="0"/>
          </a:p>
          <a:p>
            <a:r>
              <a:rPr lang="en-IN" dirty="0" smtClean="0"/>
              <a:t>      </a:t>
            </a:r>
            <a:r>
              <a:rPr lang="en-IN" dirty="0" err="1" smtClean="0"/>
              <a:t>Console.ReadLine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    }</a:t>
            </a:r>
          </a:p>
          <a:p>
            <a:r>
              <a:rPr lang="en-IN" dirty="0" smtClean="0"/>
              <a:t>  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508104" y="2060848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Output</a:t>
            </a:r>
            <a:endParaRPr lang="en-IN" dirty="0"/>
          </a:p>
          <a:p>
            <a:r>
              <a:rPr lang="en-IN" dirty="0" err="1"/>
              <a:t>int</a:t>
            </a:r>
            <a:r>
              <a:rPr lang="en-IN" dirty="0"/>
              <a:t> value: 100string value: 100Double value: 100</a:t>
            </a:r>
            <a:endParaRPr lang="en-IN" dirty="0" smtClean="0">
              <a:effectLst/>
            </a:endParaRP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5373216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the above example,</a:t>
            </a:r>
          </a:p>
          <a:p>
            <a:pPr lvl="0"/>
            <a:r>
              <a:rPr lang="en-IN" b="1" dirty="0" err="1"/>
              <a:t>Convert.ToString</a:t>
            </a:r>
            <a:r>
              <a:rPr lang="en-IN" b="1" dirty="0"/>
              <a:t>(a)</a:t>
            </a:r>
            <a:r>
              <a:rPr lang="en-IN" dirty="0"/>
              <a:t> - converts an </a:t>
            </a:r>
            <a:r>
              <a:rPr lang="en-IN" dirty="0" err="1"/>
              <a:t>int</a:t>
            </a:r>
            <a:r>
              <a:rPr lang="en-IN" dirty="0"/>
              <a:t> type </a:t>
            </a:r>
            <a:r>
              <a:rPr lang="en-IN" dirty="0" err="1"/>
              <a:t>num</a:t>
            </a:r>
            <a:r>
              <a:rPr lang="en-IN" dirty="0"/>
              <a:t> to string</a:t>
            </a:r>
          </a:p>
          <a:p>
            <a:pPr lvl="0"/>
            <a:r>
              <a:rPr lang="en-IN" b="1" dirty="0" err="1"/>
              <a:t>Convert.ToDouble</a:t>
            </a:r>
            <a:r>
              <a:rPr lang="en-IN" b="1" dirty="0"/>
              <a:t>(a)</a:t>
            </a:r>
            <a:r>
              <a:rPr lang="en-IN" dirty="0"/>
              <a:t> - converts </a:t>
            </a:r>
            <a:r>
              <a:rPr lang="en-IN" dirty="0" err="1"/>
              <a:t>num</a:t>
            </a:r>
            <a:r>
              <a:rPr lang="en-IN" dirty="0"/>
              <a:t> to the Double type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91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845</Words>
  <Application>Microsoft Office PowerPoint</Application>
  <PresentationFormat>On-screen Show (4:3)</PresentationFormat>
  <Paragraphs>186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Mayank</dc:creator>
  <cp:lastModifiedBy>Mayank</cp:lastModifiedBy>
  <cp:revision>4</cp:revision>
  <dcterms:created xsi:type="dcterms:W3CDTF">2023-08-24T02:38:28Z</dcterms:created>
  <dcterms:modified xsi:type="dcterms:W3CDTF">2023-08-24T03:12:04Z</dcterms:modified>
</cp:coreProperties>
</file>