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70" r:id="rId14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071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2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87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205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91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18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35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670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463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2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29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38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968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10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25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5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91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633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r>
              <a:rPr lang="en-US" dirty="0"/>
              <a:t>SA</a:t>
            </a:r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602705" y="1349955"/>
            <a:ext cx="7636447" cy="1882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 in Java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682127" y="3473411"/>
            <a:ext cx="7477601" cy="1688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800" dirty="0"/>
              <a:t>Hibernate is a </a:t>
            </a:r>
            <a:r>
              <a:rPr lang="en-US" sz="2800" b="1" dirty="0"/>
              <a:t>Java framework that simplifies the development of Java application to interact with the database</a:t>
            </a:r>
            <a:r>
              <a:rPr lang="en-US" sz="2800" dirty="0"/>
              <a:t>.</a:t>
            </a:r>
          </a:p>
        </p:txBody>
      </p:sp>
      <p:sp>
        <p:nvSpPr>
          <p:cNvPr id="7" name="Text 5"/>
          <p:cNvSpPr/>
          <p:nvPr/>
        </p:nvSpPr>
        <p:spPr>
          <a:xfrm>
            <a:off x="6409611" y="5173147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161598"/>
            <a:ext cx="15163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2FE86-EA65-4E86-9742-6638B13AAE47}"/>
              </a:ext>
            </a:extLst>
          </p:cNvPr>
          <p:cNvSpPr txBox="1"/>
          <p:nvPr/>
        </p:nvSpPr>
        <p:spPr>
          <a:xfrm>
            <a:off x="7953154" y="6094815"/>
            <a:ext cx="526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 :</a:t>
            </a:r>
          </a:p>
          <a:p>
            <a:r>
              <a:rPr lang="en-US" sz="2400" dirty="0"/>
              <a:t>Pranjal Bagul (MC22F14F006)</a:t>
            </a:r>
          </a:p>
          <a:p>
            <a:r>
              <a:rPr lang="en-US" sz="2400" dirty="0"/>
              <a:t>Vaishnavi </a:t>
            </a:r>
            <a:r>
              <a:rPr lang="en-US" sz="2400" dirty="0" err="1"/>
              <a:t>Baraskar</a:t>
            </a:r>
            <a:r>
              <a:rPr lang="en-US" sz="2400" dirty="0"/>
              <a:t> (MC22F14F007)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27791"/>
            <a:ext cx="8176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JDBC vs Hibernate Performance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66505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JDBC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258032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Offers direct and efficient access to the database, making it faster for simple operations and batch updates.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466505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25803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Provides a level of abstraction that can add overhead, but offers features like caching and lazy-loading, improving performance in certain scenarios.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0031"/>
            <a:ext cx="620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Hibernate's Advantages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8744"/>
            <a:ext cx="3370064" cy="2790706"/>
          </a:xfrm>
          <a:prstGeom prst="roundRect">
            <a:avLst>
              <a:gd name="adj" fmla="val 2389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Productivity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080272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Hibernate eliminates the need for manual SQL queries, reducing development time and effort.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88744"/>
            <a:ext cx="3370064" cy="2790706"/>
          </a:xfrm>
          <a:prstGeom prst="roundRect">
            <a:avLst>
              <a:gd name="adj" fmla="val 2389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Portability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080272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With Hibernate, you can switch databases without changing the application code.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88744"/>
            <a:ext cx="3370064" cy="2790706"/>
          </a:xfrm>
          <a:prstGeom prst="roundRect">
            <a:avLst>
              <a:gd name="adj" fmla="val 2389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510915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Object-Relational Mapping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427458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By mapping Java objects to database tables, Hibernate simplifies working with data.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34722"/>
            <a:ext cx="9867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Choosing Between JDBC and Hibernate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8452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JDBC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445091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When working on small projects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95136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When the emphasis is on performance and control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78452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7949208" y="445091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When dealing with complex database models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49208" y="4895136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When productivity and maintenance are priorities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9A1B6-9835-48A4-AF97-34AB446F2DC3}"/>
              </a:ext>
            </a:extLst>
          </p:cNvPr>
          <p:cNvSpPr txBox="1"/>
          <p:nvPr/>
        </p:nvSpPr>
        <p:spPr>
          <a:xfrm>
            <a:off x="4114800" y="3498111"/>
            <a:ext cx="617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662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1899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897731"/>
            <a:ext cx="5074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Felix Titling" panose="04060505060202020A04" pitchFamily="82" charset="0"/>
                <a:ea typeface="Cambria" panose="02040503050406030204" pitchFamily="18" charset="0"/>
                <a:cs typeface="Inconsolata" pitchFamily="34" charset="-120"/>
              </a:rPr>
              <a:t>What Is Hibernate?</a:t>
            </a:r>
            <a:endParaRPr lang="en-US" sz="4374" dirty="0">
              <a:latin typeface="Felix Titling" panose="04060505060202020A04" pitchFamily="8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199" y="20989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999292" y="214062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175272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Object relational mapping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091815"/>
            <a:ext cx="2905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Hibernate is a powerful Java library that maps Java objects to relational database tables. It frees developers from the burden of writing boilerplate SQL code.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0989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4849178" y="214062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175272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Open-source framework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2744629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Hibernate is free and open-source, with a large and active community of developers working to improve and extend it.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7539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4" name="Text 12"/>
          <p:cNvSpPr/>
          <p:nvPr/>
        </p:nvSpPr>
        <p:spPr>
          <a:xfrm>
            <a:off x="999292" y="6017062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0517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Widely used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62106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Hibernate is widely used in industry and is supported and used by major Java frameworks like Spring and Struts.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3818"/>
            <a:ext cx="7612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Benefits of Using Hibernate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Saves Time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By abstracting away the details of JDBC, Hibernate allows developers to write less code and get the job done faster.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2849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Maintainable Code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With Hibernate, complex data operations become easy, resulting in cleaner and maintainable code.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Reduced Database Load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Hibernate uses caching mechanisms to reduce the number of queries that hit the database, resulting in better performance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07269"/>
            <a:ext cx="8458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Getting Started with Hibernate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389" y="2145983"/>
            <a:ext cx="27742" cy="5076349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555617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1957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7231320" y="236124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6815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Configure Hibernate Properties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8469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Connect to your database by specifying the database connection properties in your Hibernate configuration file.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6647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304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320" y="347210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801303" y="3479006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Set Up Hibernate in Java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836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Add the necessary Hibernate library files and create a session factory to start working with Hibernate.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565172" y="5204877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7231320" y="50105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41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Mapping Java Classes to Database Tables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93395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Create the necessary table mappings to ensure that your Java objects are correctly stored in the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41321"/>
            <a:ext cx="620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Working with Hibernate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Mapping Java Classes to Database Tables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Use annotations or XML configuration files to map Java classes to database tables, making data access easier for developers.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 Query Language (HQL)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Write advanced database queries using HQL, a powerful object-oriented query language for Hibernate.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 Criteria API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08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Use the Hibernate Criteria API to construct database queries programmatically in a type-safe way.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4629"/>
            <a:ext cx="7612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Advanced Hibernate Concepts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3343"/>
            <a:ext cx="3370064" cy="3501509"/>
          </a:xfrm>
          <a:prstGeom prst="roundRect">
            <a:avLst>
              <a:gd name="adj" fmla="val 1978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5513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Second-Level Caching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724870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Increase performance by implementing second-level caching in Hibernate. It reduces the number of queries sent to the database, improving application performance.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33343"/>
            <a:ext cx="3370064" cy="3501509"/>
          </a:xfrm>
          <a:prstGeom prst="roundRect">
            <a:avLst>
              <a:gd name="adj" fmla="val 1978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Batch 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724870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Collate objects and database operations together into a single batch to minimize database overhead, reducing transaction and query costs.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222462" y="2933343"/>
            <a:ext cx="3370064" cy="3501509"/>
          </a:xfrm>
          <a:prstGeom prst="roundRect">
            <a:avLst>
              <a:gd name="adj" fmla="val 1978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Transactions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724870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Understand the concept of database transactions and the mechanisms Hibernate offers to ensure data integrity and consistency during transactional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496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Integration of Hibernate with other Frameworks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389" y="2882741"/>
            <a:ext cx="27742" cy="4297204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292376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05633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8" name="Text 6"/>
          <p:cNvSpPr/>
          <p:nvPr/>
        </p:nvSpPr>
        <p:spPr>
          <a:xfrm>
            <a:off x="7231320" y="3098006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104912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 with Spring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674269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Spring is a popular framework that simplifies the development of enterprise Java applications. Integrate Hibernate with Spring to handle database operations with ease.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403229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16718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320" y="4208859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487103" y="4215765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Hibernate with JDBC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785122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JDBC is the standard API for working with databases in Java. Integrate Hibernate with JDBC to leverage existing database components and tools.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31899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4455"/>
            <a:ext cx="10431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Key Components of Hibernate Framework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153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SessionFactory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It's a factory of session that opens up a connection to the database and allows the application to perform database operations.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93169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153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Session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It's a lightweight object that represents a single connection or a conversation between the application and a database.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Transaction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It's an atomic unit of work that is performed on the database. It ensures data consistency by committing or rolling back transactions.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Query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It is a Hibernate Query Language (HQL) statement that retrieves or updates data in the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43494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Similarities and Differences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3305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6485692" y="33722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4068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Similarities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97621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Both Hibernate and JDBC allow us to interact with databases and perform CRUD operations.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6319599" y="5082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6485692" y="512445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1590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Cambria" panose="02040503050406030204" pitchFamily="18" charset="0"/>
                <a:ea typeface="Cambria" panose="02040503050406030204" pitchFamily="18" charset="0"/>
                <a:cs typeface="Inconsolata" pitchFamily="34" charset="-120"/>
              </a:rPr>
              <a:t>Differences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728454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 pitchFamily="34" charset="-120"/>
              </a:rPr>
              <a:t>While JDBC is a low-level API that requires writing SQL queries, Hibernate abstracts the database access layer and provides an object-oriented approach.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734</Words>
  <Application>Microsoft Office PowerPoint</Application>
  <PresentationFormat>Custom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Calisto MT</vt:lpstr>
      <vt:lpstr>Cambria</vt:lpstr>
      <vt:lpstr>Felix Titling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Pranjal Bagul</cp:lastModifiedBy>
  <cp:revision>12</cp:revision>
  <dcterms:created xsi:type="dcterms:W3CDTF">2023-10-04T05:27:44Z</dcterms:created>
  <dcterms:modified xsi:type="dcterms:W3CDTF">2023-10-29T16:57:51Z</dcterms:modified>
</cp:coreProperties>
</file>