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63" r:id="rId2"/>
    <p:sldId id="256" r:id="rId3"/>
    <p:sldId id="266" r:id="rId4"/>
    <p:sldId id="257" r:id="rId5"/>
    <p:sldId id="258" r:id="rId6"/>
    <p:sldId id="259" r:id="rId7"/>
    <p:sldId id="260" r:id="rId8"/>
    <p:sldId id="261" r:id="rId9"/>
    <p:sldId id="265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55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7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2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240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2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8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1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18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2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0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13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9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8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77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4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AD020-370E-4CCB-B88C-6FF5593AEA8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E784-FC1B-4265-9EF1-9570D6730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15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F80FAE-42F1-0837-E90D-DF77A2BB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5211" y="1324948"/>
            <a:ext cx="10876817" cy="1268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9A0D40-E3D1-BB92-D38C-182D41F51727}"/>
              </a:ext>
            </a:extLst>
          </p:cNvPr>
          <p:cNvSpPr txBox="1"/>
          <p:nvPr/>
        </p:nvSpPr>
        <p:spPr>
          <a:xfrm>
            <a:off x="1231641" y="3429000"/>
            <a:ext cx="1033831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ll MT" panose="02020503060305020303" pitchFamily="18" charset="0"/>
              </a:rPr>
              <a:t> </a:t>
            </a:r>
            <a:r>
              <a:rPr lang="en-US" sz="5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Topic- SOAP VS. REST in SOA 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ell MT" panose="02020503060305020303" pitchFamily="18" charset="0"/>
            </a:endParaRPr>
          </a:p>
          <a:p>
            <a:endParaRPr lang="en-US" sz="2000" b="1" dirty="0"/>
          </a:p>
          <a:p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47F20-CF18-FE9D-C203-5B026D3A7E40}"/>
              </a:ext>
            </a:extLst>
          </p:cNvPr>
          <p:cNvSpPr txBox="1"/>
          <p:nvPr/>
        </p:nvSpPr>
        <p:spPr>
          <a:xfrm>
            <a:off x="2435290" y="4637314"/>
            <a:ext cx="87987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Guided By- Vidya </a:t>
            </a:r>
            <a:r>
              <a:rPr lang="en-US" sz="3200" b="1" dirty="0" err="1"/>
              <a:t>Jaykumar</a:t>
            </a:r>
            <a:r>
              <a:rPr lang="en-US" sz="3200" b="1" dirty="0"/>
              <a:t> Ma’am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Student Name- Kalyani R. Waghmare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                                        Vinayak Vyas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3FA6-940B-6293-B1E2-990C095F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3894"/>
            <a:ext cx="11049000" cy="774442"/>
          </a:xfrm>
        </p:spPr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F6C0-343E-B573-110C-7C771BB5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6833"/>
            <a:ext cx="11049000" cy="4320074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Flexibility in Protocol Choice: Choose SOAP for enterprise apps with strong security needs, and REST for simplicity, ideal for web APIs and public services.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Performance: Consider performance trade-offs - SOAP may introduce complexity and overhead, while REST is typically lightweight and performs well.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Interoperability and Standards: SOAP offers high interoperability with built-in standards, while REST is great for web-based tech and relies on external standards.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q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680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EFC7D6-97E0-EE28-2BC8-E45AF519239A}"/>
              </a:ext>
            </a:extLst>
          </p:cNvPr>
          <p:cNvSpPr txBox="1"/>
          <p:nvPr/>
        </p:nvSpPr>
        <p:spPr>
          <a:xfrm>
            <a:off x="2799185" y="2640564"/>
            <a:ext cx="85095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Arial Black" panose="020B0A04020102020204" pitchFamily="34" charset="0"/>
              </a:rPr>
              <a:t>Thank You</a:t>
            </a:r>
            <a:endParaRPr lang="en-IN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195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FDF4-8A6C-DA23-B498-A53585A9F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567544"/>
            <a:ext cx="9448800" cy="1156996"/>
          </a:xfrm>
        </p:spPr>
        <p:txBody>
          <a:bodyPr/>
          <a:lstStyle/>
          <a:p>
            <a:r>
              <a:rPr lang="en-IN" dirty="0"/>
              <a:t>SOAP vs. REST in SOA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8DE3A-6168-6126-6724-F4FEF0ED9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724540"/>
            <a:ext cx="9448800" cy="615819"/>
          </a:xfrm>
        </p:spPr>
        <p:txBody>
          <a:bodyPr/>
          <a:lstStyle/>
          <a:p>
            <a:pPr algn="r"/>
            <a:r>
              <a:rPr lang="en-IN" dirty="0"/>
              <a:t>A Comparison</a:t>
            </a:r>
          </a:p>
        </p:txBody>
      </p:sp>
    </p:spTree>
    <p:extLst>
      <p:ext uri="{BB962C8B-B14F-4D97-AF65-F5344CB8AC3E}">
        <p14:creationId xmlns:p14="http://schemas.microsoft.com/office/powerpoint/2010/main" val="14222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9C563-CADD-D29E-25ED-6B0EED76E534}"/>
              </a:ext>
            </a:extLst>
          </p:cNvPr>
          <p:cNvSpPr txBox="1"/>
          <p:nvPr/>
        </p:nvSpPr>
        <p:spPr>
          <a:xfrm>
            <a:off x="1707502" y="1651518"/>
            <a:ext cx="896671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Content :</a:t>
            </a:r>
          </a:p>
          <a:p>
            <a:endParaRPr lang="en-US" dirty="0"/>
          </a:p>
          <a:p>
            <a:r>
              <a:rPr lang="en-US" sz="2800" dirty="0"/>
              <a:t>1. Introduction to SOAP</a:t>
            </a:r>
          </a:p>
          <a:p>
            <a:r>
              <a:rPr lang="en-US" sz="2800" dirty="0"/>
              <a:t>2. Overview of SOAP</a:t>
            </a:r>
          </a:p>
          <a:p>
            <a:r>
              <a:rPr lang="en-US" sz="2800" dirty="0"/>
              <a:t>3. Overview of REST in SOA</a:t>
            </a:r>
          </a:p>
          <a:p>
            <a:r>
              <a:rPr lang="en-US" sz="2800" dirty="0"/>
              <a:t>4. Differentiate Between SOAP vs REST in SOA</a:t>
            </a:r>
          </a:p>
          <a:p>
            <a:r>
              <a:rPr lang="en-US" sz="2800" dirty="0"/>
              <a:t>5. When to Choose SOAP</a:t>
            </a:r>
          </a:p>
          <a:p>
            <a:r>
              <a:rPr lang="en-US" sz="2800" dirty="0"/>
              <a:t>6. When to Choose REST in SOAP</a:t>
            </a:r>
          </a:p>
          <a:p>
            <a:r>
              <a:rPr lang="en-US" sz="2800" dirty="0"/>
              <a:t>7. Conclusion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6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A715-30A8-4E19-529A-D9975C45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b="1" dirty="0"/>
              <a:t>Introduction to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9985-48DB-9857-CC8D-0EA9609E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6163"/>
            <a:ext cx="5842518" cy="4450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SOA is an architectural style for creating and using services in distributed systems.</a:t>
            </a:r>
            <a:endParaRPr lang="en-IN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 It involves loosely coupled, independently deployable services that perform specific functions.</a:t>
            </a:r>
            <a:endParaRPr lang="en-IN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SOA is crucial for building adaptable, maintainable systems, especially in complex enterprise and cloud environments.</a:t>
            </a:r>
            <a:endParaRPr lang="en-IN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Web services are a common implementation of SOA principles for distributed component communication.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It provides feature such as modular design, loose coupling,Reusability,interoperability,flexibility,scalability.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6B908-0522-EEEE-1AFA-8CA8A480B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424" y="1726163"/>
            <a:ext cx="4053665" cy="44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E372-87C2-5345-674A-FE19BA2A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0969"/>
            <a:ext cx="10515600" cy="6624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SOAP (Simple Object Access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27BD-3064-7DC0-E59E-C04DF559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906" y="1825625"/>
            <a:ext cx="9181323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SOAP is a protocol for exchanging structured information in the implementation of web services.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SOAP is XML-based, strongly typed, and includes built-in error handling.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SOAP uses a request-response model, making it suitable for synchronous communication.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SOAP is known for its high level of interoperability among different platforms and programming languages.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SOAP is typically used in enterprise-level applications and for handling complex transactions.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3474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827D-EA82-CEA3-209D-59E4DF15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3771"/>
            <a:ext cx="10515600" cy="1041854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dirty="0"/>
            </a:br>
            <a:r>
              <a:rPr lang="en-IN" b="1" dirty="0"/>
              <a:t>REST (Representational State Transfer)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D64B-D9EC-17F4-9FFE-406A2BD28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68" y="1825625"/>
            <a:ext cx="9433249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REST is an architectural style for designing networked applications, particularly using HTTP.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REST is stateless, uses HTTP methods (GET, POST, PUT, DELETE), and is lightweight and simple.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 REST is commonly used for building web APIs and is well-suited for mobile applications and public-facing services.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REST's simplicity and statelessness make it highly scalable, particularly for web-based systems.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REST allows for efficient caching mechanisms, reducing server load and improving performance.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3002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E640-2E18-6FC0-0212-50654442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3"/>
            <a:ext cx="10515600" cy="69856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SOAP vs. REST - Pros and Cons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B258B3-8CDF-CB3D-9037-7F723B4A1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06050"/>
              </p:ext>
            </p:extLst>
          </p:nvPr>
        </p:nvGraphicFramePr>
        <p:xfrm>
          <a:off x="838200" y="1194319"/>
          <a:ext cx="11198290" cy="555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9145">
                  <a:extLst>
                    <a:ext uri="{9D8B030D-6E8A-4147-A177-3AD203B41FA5}">
                      <a16:colId xmlns:a16="http://schemas.microsoft.com/office/drawing/2014/main" val="742774726"/>
                    </a:ext>
                  </a:extLst>
                </a:gridCol>
                <a:gridCol w="5599145">
                  <a:extLst>
                    <a:ext uri="{9D8B030D-6E8A-4147-A177-3AD203B41FA5}">
                      <a16:colId xmlns:a16="http://schemas.microsoft.com/office/drawing/2014/main" val="1789388654"/>
                    </a:ext>
                  </a:extLst>
                </a:gridCol>
              </a:tblGrid>
              <a:tr h="477449">
                <a:tc>
                  <a:txBody>
                    <a:bodyPr/>
                    <a:lstStyle/>
                    <a:p>
                      <a:r>
                        <a:rPr lang="en-IN" dirty="0"/>
                        <a:t>SOAP (Simple Object Access Protocol)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REST (Representational State Transfer)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25814"/>
                  </a:ext>
                </a:extLst>
              </a:tr>
              <a:tr h="477449">
                <a:tc>
                  <a:txBody>
                    <a:bodyPr/>
                    <a:lstStyle/>
                    <a:p>
                      <a:r>
                        <a:rPr lang="en-IN" dirty="0"/>
                        <a:t>SOAP is a protocol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is an architectural style.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21377"/>
                  </a:ext>
                </a:extLst>
              </a:tr>
              <a:tr h="696767">
                <a:tc>
                  <a:txBody>
                    <a:bodyPr/>
                    <a:lstStyle/>
                    <a:p>
                      <a:r>
                        <a:rPr lang="en-US" dirty="0"/>
                        <a:t>It follows a strict request-response model.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follows a flexible client-server interaction style.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672761"/>
                  </a:ext>
                </a:extLst>
              </a:tr>
              <a:tr h="824087">
                <a:tc>
                  <a:txBody>
                    <a:bodyPr/>
                    <a:lstStyle/>
                    <a:p>
                      <a:r>
                        <a:rPr lang="en-US" dirty="0"/>
                        <a:t>SOAP can be more complex due to its XML structure.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is generally simpler and more lightweight.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80727"/>
                  </a:ext>
                </a:extLst>
              </a:tr>
              <a:tr h="824087">
                <a:tc>
                  <a:txBody>
                    <a:bodyPr/>
                    <a:lstStyle/>
                    <a:p>
                      <a:r>
                        <a:rPr lang="en-US" dirty="0"/>
                        <a:t>It has built-in standards for security and transactions.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relies on external standards for security and transactions.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26587"/>
                  </a:ext>
                </a:extLst>
              </a:tr>
              <a:tr h="824087">
                <a:tc>
                  <a:txBody>
                    <a:bodyPr/>
                    <a:lstStyle/>
                    <a:p>
                      <a:r>
                        <a:rPr lang="en-US" dirty="0"/>
                        <a:t>SOAP has built-in error handling mechanisms.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handling is typically left to the developer's implementation.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39543"/>
                  </a:ext>
                </a:extLst>
              </a:tr>
              <a:tr h="1427787">
                <a:tc>
                  <a:txBody>
                    <a:bodyPr/>
                    <a:lstStyle/>
                    <a:p>
                      <a:r>
                        <a:rPr lang="en-US" dirty="0"/>
                        <a:t>Commonly used in enterprise-level applications and scenarios requiring strong data typing and security.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Commonly used for building web APIs, mobile applications, and public-facing services. Ideal for scenarios where simplicity and scalability are essential.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68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6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B743-ACC4-14CB-EA91-CA8D930D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739"/>
            <a:ext cx="10515600" cy="67180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     When to Choose SOAP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35FB9-BE08-398C-9C41-8CFFDE277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5"/>
            <a:ext cx="10515600" cy="46094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b="1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Choose SOAP when you need strict data typing and built-in security features.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Prefer SOAP for enterprise-level applications and complex transactions.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Consider SOAP for scenarios where interoperability with various platforms is crucial.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SOAP provides robust error handling for reliable communication and comprehensive error reporting.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 SOAP is suitable for applications requiring support for distributed transactions and adherence to ACID properties.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Choose SOAP when integrating with legacy systems or services to maintain compatibility and ensure smooth data exchange.</a:t>
            </a:r>
          </a:p>
        </p:txBody>
      </p:sp>
    </p:spTree>
    <p:extLst>
      <p:ext uri="{BB962C8B-B14F-4D97-AF65-F5344CB8AC3E}">
        <p14:creationId xmlns:p14="http://schemas.microsoft.com/office/powerpoint/2010/main" val="105761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37C-A8C5-0C9E-70F4-9B6A00C5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73704"/>
            <a:ext cx="10820399" cy="728525"/>
          </a:xfrm>
        </p:spPr>
        <p:txBody>
          <a:bodyPr/>
          <a:lstStyle/>
          <a:p>
            <a:pPr algn="ctr"/>
            <a:r>
              <a:rPr lang="en-US" b="1" dirty="0"/>
              <a:t>When to Choose 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8011-3E29-8A82-9A06-49AE421A7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84989"/>
            <a:ext cx="10820400" cy="56076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600" b="1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Choose REST when simplicity and lightweight communication are priorities.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opt for REST for building web APIs, mobile apps, and public-facing services.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Use REST in scenarios where scalability and flexibility are essential, and built-in security is not a primary concern.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REST's statelessness and caching capabilities make it an excellent choice for applications where server scalability and efficient data retrieval are crucial.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REST aligns well with resource-oriented architectures, making it suitable for designing APIs that are intuitive and follow a clean and organized structure.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REST leverages HTTP, which is already widely adopted, making it an ideal choice when you want to seamlessly integrate with existing web technologies and leverage HTTP's authentication and caching mechanisms.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3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181</TotalTime>
  <Words>762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Bahnschrift Condensed</vt:lpstr>
      <vt:lpstr>Bell MT</vt:lpstr>
      <vt:lpstr>Century Gothic</vt:lpstr>
      <vt:lpstr>Wingdings</vt:lpstr>
      <vt:lpstr>Vapor Trail</vt:lpstr>
      <vt:lpstr>PowerPoint Presentation</vt:lpstr>
      <vt:lpstr>SOAP vs. REST in SOA</vt:lpstr>
      <vt:lpstr>PowerPoint Presentation</vt:lpstr>
      <vt:lpstr> Introduction to SOA</vt:lpstr>
      <vt:lpstr>SOAP (Simple Object Access Protocol)</vt:lpstr>
      <vt:lpstr> REST (Representational State Transfer)</vt:lpstr>
      <vt:lpstr> SOAP vs. REST - Pros and Cons</vt:lpstr>
      <vt:lpstr>      When to Choose SOAP</vt:lpstr>
      <vt:lpstr>When to Choose REST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 vs. REST in SOA</dc:title>
  <dc:creator>Vinayak Vyas</dc:creator>
  <cp:lastModifiedBy>KALYANI WAGHMARE</cp:lastModifiedBy>
  <cp:revision>8</cp:revision>
  <dcterms:created xsi:type="dcterms:W3CDTF">2023-10-02T04:56:15Z</dcterms:created>
  <dcterms:modified xsi:type="dcterms:W3CDTF">2023-10-04T06:05:37Z</dcterms:modified>
</cp:coreProperties>
</file>