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8" r:id="rId12"/>
    <p:sldId id="266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14C1A6-9BCE-483C-AB06-47BA6F605C9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93F6F8-9CD1-4F59-8A3E-238E60003E5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851648" cy="1828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Adv. Java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JAXB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854696" cy="3048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Vidya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Jaykumar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Khandare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Ekta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N.				MC22F14F039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Khachane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Yadanti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MC22F14F040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Khandare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Akshata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N.			MC22F14F041</a:t>
            </a:r>
          </a:p>
          <a:p>
            <a:pPr algn="l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Kolhe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Vaishnavi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D.				MC22F14F042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Unmarshalling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7772400" cy="1509712"/>
          </a:xfrm>
        </p:spPr>
        <p:txBody>
          <a:bodyPr/>
          <a:lstStyle/>
          <a:p>
            <a:r>
              <a:rPr lang="en-US" dirty="0" err="1" smtClean="0"/>
              <a:t>Unmarshalling</a:t>
            </a:r>
            <a:r>
              <a:rPr lang="en-US" dirty="0" smtClean="0"/>
              <a:t> </a:t>
            </a:r>
            <a:r>
              <a:rPr lang="en-US" dirty="0" smtClean="0"/>
              <a:t>provides a client application the ability to convert XML data into JAXB-derived Java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733800"/>
            <a:ext cx="25908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396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XML ----&gt; Java 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648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Object </a:t>
            </a:r>
            <a:r>
              <a:rPr lang="en-US" dirty="0" smtClean="0">
                <a:solidFill>
                  <a:schemeClr val="bg1"/>
                </a:solidFill>
              </a:rPr>
              <a:t>----&gt; XML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3962400"/>
            <a:ext cx="124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XML ----&gt;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4648200"/>
            <a:ext cx="118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XML &lt;----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276600"/>
            <a:ext cx="186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Service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3962400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Unmarshalling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4648200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arshalling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Annotations: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077200" cy="4876800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XmlRootElement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maps a class or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 to an XML root element. When a top-level class or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 is annotated with the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XmlRootElement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annotation, then its value is represented as XML element in an XML document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XmlAccessorType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the class fields that the JAXB engine uses for including into generated XML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XmlAccessorOrder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controls the ordering of fields and properties in the generated XML. We can have predefined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457200" indent="-4572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maps a Java class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 to a schema type. It defines the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and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match the element in the schema to the element in the model.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389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JAXB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DTD.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JAXB ensures the validity of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JAXB parser is actually faster than a generic SAX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 created by JAXB is smaller than a DOM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much easier to use a JAXB tree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application-specific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modify the tree and save it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62200"/>
            <a:ext cx="7772400" cy="4038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JAXB to process generic XML (for example, if you are writing an XML editor or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do additional work up front to tell JAXB what kind of tree you want it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more than pays for itself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simplifying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Thus, JAXB poses as a means to simplify access </a:t>
            </a:r>
            <a:r>
              <a:rPr lang="en-US" dirty="0" smtClean="0"/>
              <a:t>to an XML document from a Java </a:t>
            </a:r>
            <a:r>
              <a:rPr lang="en-US" dirty="0" smtClean="0"/>
              <a:t>program allowing </a:t>
            </a:r>
            <a:r>
              <a:rPr lang="en-US" dirty="0" smtClean="0"/>
              <a:t>you to access and process XML data without having to know XML or XML </a:t>
            </a:r>
            <a:r>
              <a:rPr lang="en-US" dirty="0" smtClean="0"/>
              <a:t>processing.</a:t>
            </a:r>
          </a:p>
          <a:p>
            <a:r>
              <a:rPr lang="en-US" dirty="0" smtClean="0"/>
              <a:t>JAXB uses memory </a:t>
            </a:r>
            <a:r>
              <a:rPr lang="en-US" dirty="0" smtClean="0"/>
              <a:t>efficiently and is flexible.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5146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What is JAXB?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438400"/>
            <a:ext cx="7772400" cy="32766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JAXB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Java Architecture for XML Binding Simple API for XML (SAX)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Object Module (DOM) are generic XML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parse any well-structured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XML.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JAXB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creates a parser that is specific to your Document Type Definition (DTD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JAXB parser will parse only valid XML (as defined by your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DTD)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JAXB both produce a tree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memory where everything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JAXB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produces a tree of Objects with names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attributes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described by your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DTD.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3-10-04 at 11.31.14_9491cac3.jpg"/>
          <p:cNvPicPr>
            <a:picLocks noChangeAspect="1"/>
          </p:cNvPicPr>
          <p:nvPr/>
        </p:nvPicPr>
        <p:blipFill>
          <a:blip r:embed="rId2"/>
          <a:srcRect l="12941"/>
          <a:stretch>
            <a:fillRect/>
          </a:stretch>
        </p:blipFill>
        <p:spPr>
          <a:xfrm>
            <a:off x="1600200" y="2438400"/>
            <a:ext cx="6096000" cy="3642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828800"/>
            <a:ext cx="7772400" cy="4191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 Schema: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purpose of an XML schema is to define a class of XML documents that must adhere to a particular set of structural rules and data constraints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Customizations: By default, the JAXB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binding compiler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binds Java classes and packages to a source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 schema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Compiler: The JAXB binding compiler is the core of the JAXB processing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and transforms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source XML schema to a set of JAXB content classes in the Java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Schema-Derived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Classes: These specific classes will vary depending on the input schema.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Java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Application: In the context of JAXB, a Java application is a client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uses the JAXB binding framework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unmarshal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XML data, validate and modify Java content objects, and marshal Java content back to XML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Documents: XML content that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unmarshalled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input to the JAXB binding framework -- that is, an XML instance document, from which a Java representation in the form of a content tree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generated.</a:t>
            </a:r>
          </a:p>
          <a:p>
            <a:pPr marL="457200" indent="-4572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XML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Documents: XML content that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marshalled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 to an XML document. In JAXB, marshalling involves parsing an XML content object tree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valid with respect the source schema.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Major Features of JAXB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86000"/>
            <a:ext cx="7772400" cy="38862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to XML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SE 5 features100% XML Schema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to XML Schema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binding for Java API for XML Web Services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JAX-WS)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evolution• Provide optional on-demand validation of XML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complexity of DOM/SAX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portable (A JAXB application should be able to utilize different JAXB implementations by just regenerating the schema classes and doesn't require change to the actual application code.)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Binding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865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classes: An XML schema is used as input to the JAXB binding compiler to generate JAXB classes based on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classes: All of the generated classes, source files, and application code must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Unmarshal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documents written according to the constraints in the source schema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unmarshalled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the JAXB binding framework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362456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Binding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Generate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tree: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unmarshalling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 generates a content tree of data objects instantiated from the generated JAXB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Validate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(optional):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unmarshalling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 optionally involves validation of the source XML documents before generating the content tree.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Process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content: The client application can modify the XML data represented by the Java content tree by means of interfaces generated by the binding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Marshal: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processed content tree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marshalled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or more XML output documents. The content maybe validated before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marshalling.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Marshalling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90800"/>
            <a:ext cx="7772400" cy="2133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Marshalling </a:t>
            </a:r>
            <a:r>
              <a:rPr lang="en-US" dirty="0" smtClean="0"/>
              <a:t>provides a client application the ability to convert a JAXB-derived Java object tree back into XML </a:t>
            </a:r>
            <a:r>
              <a:rPr lang="en-US" dirty="0" smtClean="0"/>
              <a:t>data.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/>
              <a:t>applications are not required to validate the Java content tree before </a:t>
            </a:r>
            <a:r>
              <a:rPr lang="en-US" dirty="0" smtClean="0"/>
              <a:t>marshalling.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836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Adv. Java JAXB</vt:lpstr>
      <vt:lpstr>What is JAXB?</vt:lpstr>
      <vt:lpstr>Architecture</vt:lpstr>
      <vt:lpstr>Architecture</vt:lpstr>
      <vt:lpstr>Architecture</vt:lpstr>
      <vt:lpstr>Major Features of JAXB</vt:lpstr>
      <vt:lpstr>Binding Process</vt:lpstr>
      <vt:lpstr>Binding Process</vt:lpstr>
      <vt:lpstr>Marshalling</vt:lpstr>
      <vt:lpstr>Unmarshalling</vt:lpstr>
      <vt:lpstr>Annotations:</vt:lpstr>
      <vt:lpstr>Advantages</vt:lpstr>
      <vt:lpstr>Disadvantages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Adv. Java JAXB</dc:title>
  <dc:creator>Lenovo</dc:creator>
  <cp:lastModifiedBy>Lenovo</cp:lastModifiedBy>
  <cp:revision>36</cp:revision>
  <dcterms:created xsi:type="dcterms:W3CDTF">2023-10-04T05:49:42Z</dcterms:created>
  <dcterms:modified xsi:type="dcterms:W3CDTF">2023-10-04T07:02:19Z</dcterms:modified>
</cp:coreProperties>
</file>