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0" r:id="rId7"/>
    <p:sldId id="269" r:id="rId8"/>
    <p:sldId id="262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74" autoAdjust="0"/>
  </p:normalViewPr>
  <p:slideViewPr>
    <p:cSldViewPr snapToGrid="0" showGuides="1">
      <p:cViewPr varScale="1">
        <p:scale>
          <a:sx n="75" d="100"/>
          <a:sy n="75" d="100"/>
        </p:scale>
        <p:origin x="197" y="4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DF2E04-7632-4FED-B0BF-8FB243D982A3}"/>
              </a:ext>
            </a:extLst>
          </p:cNvPr>
          <p:cNvSpPr txBox="1"/>
          <p:nvPr/>
        </p:nvSpPr>
        <p:spPr>
          <a:xfrm>
            <a:off x="2774518" y="2814210"/>
            <a:ext cx="2124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Advance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Java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417836"/>
          </a:xfrm>
        </p:spPr>
        <p:txBody>
          <a:bodyPr/>
          <a:lstStyle/>
          <a:p>
            <a:pPr algn="ctr"/>
            <a:r>
              <a:rPr lang="en-US" dirty="0" smtClean="0"/>
              <a:t>JAXB and Its Features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423920"/>
            <a:ext cx="5654226" cy="1889760"/>
          </a:xfrm>
        </p:spPr>
        <p:txBody>
          <a:bodyPr/>
          <a:lstStyle/>
          <a:p>
            <a:r>
              <a:rPr lang="en-US" dirty="0" smtClean="0"/>
              <a:t>Presented by-</a:t>
            </a:r>
          </a:p>
          <a:p>
            <a:pPr marL="457200" indent="-457200">
              <a:buAutoNum type="arabicParenR"/>
            </a:pPr>
            <a:r>
              <a:rPr lang="en-US" sz="2000" dirty="0" err="1" smtClean="0"/>
              <a:t>Vaibhav</a:t>
            </a:r>
            <a:r>
              <a:rPr lang="en-US" sz="2000" dirty="0" smtClean="0"/>
              <a:t> </a:t>
            </a:r>
            <a:r>
              <a:rPr lang="en-US" sz="2000" dirty="0" err="1" smtClean="0"/>
              <a:t>Gangasagar</a:t>
            </a:r>
            <a:r>
              <a:rPr lang="en-US" sz="2000" dirty="0" smtClean="0"/>
              <a:t>(MC22F14F019)</a:t>
            </a:r>
          </a:p>
          <a:p>
            <a:pPr marL="457200" indent="-457200">
              <a:buAutoNum type="arabicParenR"/>
            </a:pPr>
            <a:r>
              <a:rPr lang="en-US" sz="2000" dirty="0" err="1" smtClean="0"/>
              <a:t>Sonali</a:t>
            </a:r>
            <a:r>
              <a:rPr lang="en-US" sz="2000" dirty="0"/>
              <a:t> </a:t>
            </a:r>
            <a:r>
              <a:rPr lang="en-US" sz="2000" dirty="0" err="1" smtClean="0"/>
              <a:t>Hatkar</a:t>
            </a:r>
            <a:r>
              <a:rPr lang="en-US" sz="2000" dirty="0" smtClean="0"/>
              <a:t>(MC22F14F025)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Snehal Jangle(MC22F14F028)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xmlns="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58" y="2052320"/>
            <a:ext cx="8333222" cy="163576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14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  <a:endParaRPr lang="en-US" sz="7200" dirty="0">
              <a:solidFill>
                <a:srgbClr val="014E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JAXB and Its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2023-10-03T16:26:39Z</dcterms:created>
  <dcterms:modified xsi:type="dcterms:W3CDTF">2023-10-03T16:41:55Z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