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5854700" cy="3295650"/>
  <p:notesSz cx="5854700" cy="32956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494751" y="8"/>
            <a:ext cx="3352165" cy="3288029"/>
          </a:xfrm>
          <a:custGeom>
            <a:avLst/>
            <a:gdLst/>
            <a:ahLst/>
            <a:cxnLst/>
            <a:rect l="l" t="t" r="r" b="b"/>
            <a:pathLst>
              <a:path w="3352165" h="3288029">
                <a:moveTo>
                  <a:pt x="3352159" y="0"/>
                </a:moveTo>
                <a:lnTo>
                  <a:pt x="0" y="0"/>
                </a:lnTo>
                <a:lnTo>
                  <a:pt x="0" y="3287938"/>
                </a:lnTo>
                <a:lnTo>
                  <a:pt x="3352159" y="3287938"/>
                </a:lnTo>
                <a:lnTo>
                  <a:pt x="3352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4775" y="1853890"/>
            <a:ext cx="206374" cy="2095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69644" y="276179"/>
            <a:ext cx="2821304" cy="1411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640877" y="1661378"/>
            <a:ext cx="3078479" cy="9518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92735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015170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4416" y="581364"/>
            <a:ext cx="3865866" cy="2679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2546" y="1045442"/>
            <a:ext cx="4949607" cy="869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90598" y="3064954"/>
            <a:ext cx="1873504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92735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15384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 /><Relationship Id="rId2" Type="http://schemas.openxmlformats.org/officeDocument/2006/relationships/image" Target="../media/image17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 /><Relationship Id="rId2" Type="http://schemas.openxmlformats.org/officeDocument/2006/relationships/image" Target="../media/image19.jp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21.pn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24.jpg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 /><Relationship Id="rId2" Type="http://schemas.openxmlformats.org/officeDocument/2006/relationships/image" Target="../media/image25.pn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 /><Relationship Id="rId2" Type="http://schemas.openxmlformats.org/officeDocument/2006/relationships/image" Target="../media/image27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 /><Relationship Id="rId1" Type="http://schemas.openxmlformats.org/officeDocument/2006/relationships/slideLayout" Target="../slideLayouts/slideLayout4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1.jp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image" Target="../media/image14.jp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ctr">
              <a:lnSpc>
                <a:spcPct val="99200"/>
              </a:lnSpc>
              <a:spcBef>
                <a:spcPts val="120"/>
              </a:spcBef>
            </a:pPr>
            <a:r>
              <a:rPr spc="10" dirty="0"/>
              <a:t>Mastering</a:t>
            </a:r>
            <a:r>
              <a:rPr spc="-35" dirty="0"/>
              <a:t> </a:t>
            </a:r>
            <a:r>
              <a:rPr dirty="0"/>
              <a:t>JUnit </a:t>
            </a:r>
            <a:r>
              <a:rPr spc="-655" dirty="0"/>
              <a:t> </a:t>
            </a:r>
            <a:r>
              <a:rPr spc="-10" dirty="0"/>
              <a:t>Testing: </a:t>
            </a:r>
            <a:r>
              <a:rPr spc="30" dirty="0"/>
              <a:t>An </a:t>
            </a:r>
            <a:r>
              <a:rPr spc="170" dirty="0"/>
              <a:t>In- </a:t>
            </a:r>
            <a:r>
              <a:rPr spc="175" dirty="0"/>
              <a:t> </a:t>
            </a:r>
            <a:r>
              <a:rPr spc="15" dirty="0"/>
              <a:t>Depth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4776" y="1853885"/>
            <a:ext cx="206374" cy="2095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indent="33020">
              <a:lnSpc>
                <a:spcPts val="3640"/>
              </a:lnSpc>
              <a:spcBef>
                <a:spcPts val="210"/>
              </a:spcBef>
              <a:tabLst>
                <a:tab pos="497205" algn="l"/>
              </a:tabLst>
            </a:pPr>
            <a:r>
              <a:rPr spc="165" dirty="0"/>
              <a:t>E	</a:t>
            </a:r>
            <a:r>
              <a:rPr spc="-20" dirty="0"/>
              <a:t>ploration with </a:t>
            </a:r>
            <a:r>
              <a:rPr spc="-660" dirty="0"/>
              <a:t> </a:t>
            </a:r>
            <a:r>
              <a:rPr spc="-65" dirty="0"/>
              <a:t>Java</a:t>
            </a:r>
            <a:r>
              <a:rPr spc="-15" dirty="0"/>
              <a:t> </a:t>
            </a:r>
            <a:r>
              <a:rPr spc="65" dirty="0"/>
              <a:t>Code</a:t>
            </a:r>
            <a:r>
              <a:rPr spc="5" dirty="0"/>
              <a:t> </a:t>
            </a:r>
            <a:r>
              <a:rPr spc="20" dirty="0"/>
              <a:t>Demos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8207" y="365330"/>
            <a:ext cx="1637120" cy="25572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12" y="8"/>
            <a:ext cx="2924175" cy="3288029"/>
            <a:chOff x="1512" y="8"/>
            <a:chExt cx="2924175" cy="3288029"/>
          </a:xfrm>
        </p:grpSpPr>
        <p:sp>
          <p:nvSpPr>
            <p:cNvPr id="3" name="object 3"/>
            <p:cNvSpPr/>
            <p:nvPr/>
          </p:nvSpPr>
          <p:spPr>
            <a:xfrm>
              <a:off x="1512" y="8"/>
              <a:ext cx="2924175" cy="3288029"/>
            </a:xfrm>
            <a:custGeom>
              <a:avLst/>
              <a:gdLst/>
              <a:ahLst/>
              <a:cxnLst/>
              <a:rect l="l" t="t" r="r" b="b"/>
              <a:pathLst>
                <a:path w="2924175" h="3288029">
                  <a:moveTo>
                    <a:pt x="2923757" y="0"/>
                  </a:moveTo>
                  <a:lnTo>
                    <a:pt x="0" y="0"/>
                  </a:lnTo>
                  <a:lnTo>
                    <a:pt x="0" y="3287938"/>
                  </a:lnTo>
                  <a:lnTo>
                    <a:pt x="2923757" y="3287938"/>
                  </a:lnTo>
                  <a:lnTo>
                    <a:pt x="29237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210" y="365330"/>
              <a:ext cx="2067135" cy="255728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65909" y="468932"/>
            <a:ext cx="2009775" cy="2451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40" dirty="0">
                <a:solidFill>
                  <a:srgbClr val="000000"/>
                </a:solidFill>
                <a:latin typeface="Cambria"/>
                <a:cs typeface="Cambria"/>
              </a:rPr>
              <a:t>Continuous</a:t>
            </a:r>
            <a:r>
              <a:rPr sz="1400" spc="-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400" spc="15" dirty="0">
                <a:solidFill>
                  <a:srgbClr val="000000"/>
                </a:solidFill>
                <a:latin typeface="Cambria"/>
                <a:cs typeface="Cambria"/>
              </a:rPr>
              <a:t>Integration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83219" y="1044952"/>
            <a:ext cx="1147267" cy="9870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365903" y="888726"/>
            <a:ext cx="1901825" cy="8769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800" spc="-25" dirty="0">
                <a:latin typeface="Verdana"/>
                <a:cs typeface="Verdana"/>
              </a:rPr>
              <a:t>In</a:t>
            </a:r>
            <a:r>
              <a:rPr sz="800" spc="-40" dirty="0">
                <a:latin typeface="Verdana"/>
                <a:cs typeface="Verdana"/>
              </a:rPr>
              <a:t>t</a:t>
            </a:r>
            <a:r>
              <a:rPr sz="800" spc="5" dirty="0">
                <a:latin typeface="Verdana"/>
                <a:cs typeface="Verdana"/>
              </a:rPr>
              <a:t>eg</a:t>
            </a:r>
            <a:r>
              <a:rPr sz="800" spc="-5" dirty="0">
                <a:latin typeface="Verdana"/>
                <a:cs typeface="Verdana"/>
              </a:rPr>
              <a:t>r</a:t>
            </a:r>
            <a:r>
              <a:rPr sz="800" dirty="0">
                <a:latin typeface="Verdana"/>
                <a:cs typeface="Verdana"/>
              </a:rPr>
              <a:t>atin</a:t>
            </a:r>
            <a:r>
              <a:rPr sz="800" spc="40" dirty="0">
                <a:latin typeface="Verdana"/>
                <a:cs typeface="Verdana"/>
              </a:rPr>
              <a:t>g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30" dirty="0">
                <a:latin typeface="Verdana"/>
                <a:cs typeface="Verdana"/>
              </a:rPr>
              <a:t>J</a:t>
            </a:r>
            <a:r>
              <a:rPr sz="800" spc="15" dirty="0">
                <a:latin typeface="Verdana"/>
                <a:cs typeface="Verdana"/>
              </a:rPr>
              <a:t>Unit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tests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in</a:t>
            </a:r>
            <a:r>
              <a:rPr sz="800" spc="-10" dirty="0">
                <a:latin typeface="Verdana"/>
                <a:cs typeface="Verdana"/>
              </a:rPr>
              <a:t>t</a:t>
            </a:r>
            <a:r>
              <a:rPr sz="800" spc="5" dirty="0">
                <a:latin typeface="Verdana"/>
                <a:cs typeface="Verdana"/>
              </a:rPr>
              <a:t>o  </a:t>
            </a:r>
            <a:r>
              <a:rPr sz="800" spc="15" dirty="0">
                <a:latin typeface="Verdana"/>
                <a:cs typeface="Verdana"/>
              </a:rPr>
              <a:t>con</a:t>
            </a:r>
            <a:r>
              <a:rPr sz="800" spc="5" dirty="0">
                <a:latin typeface="Verdana"/>
                <a:cs typeface="Verdana"/>
              </a:rPr>
              <a:t>tinuous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in</a:t>
            </a:r>
            <a:r>
              <a:rPr sz="800" spc="-10" dirty="0">
                <a:latin typeface="Verdana"/>
                <a:cs typeface="Verdana"/>
              </a:rPr>
              <a:t>t</a:t>
            </a:r>
            <a:r>
              <a:rPr sz="800" spc="-5" dirty="0">
                <a:latin typeface="Verdana"/>
                <a:cs typeface="Verdana"/>
              </a:rPr>
              <a:t>e</a:t>
            </a:r>
            <a:r>
              <a:rPr sz="800" spc="10" dirty="0">
                <a:latin typeface="Verdana"/>
                <a:cs typeface="Verdana"/>
              </a:rPr>
              <a:t>g</a:t>
            </a:r>
            <a:r>
              <a:rPr sz="800" spc="-5" dirty="0">
                <a:latin typeface="Verdana"/>
                <a:cs typeface="Verdana"/>
              </a:rPr>
              <a:t>r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-5" dirty="0">
                <a:latin typeface="Verdana"/>
                <a:cs typeface="Verdana"/>
              </a:rPr>
              <a:t>t</a:t>
            </a:r>
            <a:r>
              <a:rPr sz="800" spc="-10" dirty="0">
                <a:latin typeface="Verdana"/>
                <a:cs typeface="Verdana"/>
              </a:rPr>
              <a:t>i</a:t>
            </a:r>
            <a:r>
              <a:rPr sz="800" spc="15" dirty="0">
                <a:latin typeface="Verdana"/>
                <a:cs typeface="Verdana"/>
              </a:rPr>
              <a:t>on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0" dirty="0">
                <a:latin typeface="Verdana"/>
                <a:cs typeface="Verdana"/>
              </a:rPr>
              <a:t>pipe</a:t>
            </a:r>
            <a:r>
              <a:rPr sz="800" dirty="0">
                <a:latin typeface="Verdana"/>
                <a:cs typeface="Verdana"/>
              </a:rPr>
              <a:t>l</a:t>
            </a:r>
            <a:r>
              <a:rPr sz="800" spc="10" dirty="0">
                <a:latin typeface="Verdana"/>
                <a:cs typeface="Verdana"/>
              </a:rPr>
              <a:t>in</a:t>
            </a:r>
            <a:r>
              <a:rPr sz="800" spc="-5" dirty="0">
                <a:latin typeface="Verdana"/>
                <a:cs typeface="Verdana"/>
              </a:rPr>
              <a:t>e</a:t>
            </a:r>
            <a:r>
              <a:rPr sz="800" spc="-70" dirty="0">
                <a:latin typeface="Verdana"/>
                <a:cs typeface="Verdana"/>
              </a:rPr>
              <a:t>s.  </a:t>
            </a:r>
            <a:r>
              <a:rPr sz="800" spc="35" dirty="0">
                <a:latin typeface="Verdana"/>
                <a:cs typeface="Verdana"/>
              </a:rPr>
              <a:t>Un</a:t>
            </a:r>
            <a:r>
              <a:rPr sz="800" spc="5" dirty="0">
                <a:latin typeface="Verdana"/>
                <a:cs typeface="Verdana"/>
              </a:rPr>
              <a:t>de</a:t>
            </a:r>
            <a:r>
              <a:rPr sz="800" spc="-5" dirty="0">
                <a:latin typeface="Verdana"/>
                <a:cs typeface="Verdana"/>
              </a:rPr>
              <a:t>r</a:t>
            </a:r>
            <a:r>
              <a:rPr sz="800" spc="-30" dirty="0">
                <a:latin typeface="Verdana"/>
                <a:cs typeface="Verdana"/>
              </a:rPr>
              <a:t>s</a:t>
            </a:r>
            <a:r>
              <a:rPr sz="800" dirty="0">
                <a:latin typeface="Verdana"/>
                <a:cs typeface="Verdana"/>
              </a:rPr>
              <a:t>t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25" dirty="0">
                <a:latin typeface="Verdana"/>
                <a:cs typeface="Verdana"/>
              </a:rPr>
              <a:t>n</a:t>
            </a:r>
            <a:r>
              <a:rPr sz="800" spc="20" dirty="0">
                <a:latin typeface="Verdana"/>
                <a:cs typeface="Verdana"/>
              </a:rPr>
              <a:t>din</a:t>
            </a:r>
            <a:r>
              <a:rPr sz="800" spc="40" dirty="0">
                <a:latin typeface="Verdana"/>
                <a:cs typeface="Verdana"/>
              </a:rPr>
              <a:t>g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th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40" dirty="0">
                <a:latin typeface="Verdana"/>
                <a:cs typeface="Verdana"/>
              </a:rPr>
              <a:t>r</a:t>
            </a:r>
            <a:r>
              <a:rPr sz="800" dirty="0">
                <a:latin typeface="Verdana"/>
                <a:cs typeface="Verdana"/>
              </a:rPr>
              <a:t>ole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of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25" dirty="0">
                <a:latin typeface="Verdana"/>
                <a:cs typeface="Verdana"/>
              </a:rPr>
              <a:t>JUn</a:t>
            </a:r>
            <a:r>
              <a:rPr sz="800" spc="5" dirty="0">
                <a:latin typeface="Verdana"/>
                <a:cs typeface="Verdana"/>
              </a:rPr>
              <a:t>it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0" dirty="0">
                <a:latin typeface="Verdana"/>
                <a:cs typeface="Verdana"/>
              </a:rPr>
              <a:t>in  </a:t>
            </a:r>
            <a:r>
              <a:rPr sz="800" spc="5" dirty="0">
                <a:latin typeface="Verdana"/>
                <a:cs typeface="Verdana"/>
              </a:rPr>
              <a:t>au</a:t>
            </a:r>
            <a:r>
              <a:rPr sz="800" spc="-20" dirty="0">
                <a:latin typeface="Verdana"/>
                <a:cs typeface="Verdana"/>
              </a:rPr>
              <a:t>t</a:t>
            </a:r>
            <a:r>
              <a:rPr sz="800" spc="15" dirty="0">
                <a:latin typeface="Verdana"/>
                <a:cs typeface="Verdana"/>
              </a:rPr>
              <a:t>oma</a:t>
            </a:r>
            <a:r>
              <a:rPr sz="800" spc="-10" dirty="0">
                <a:latin typeface="Verdana"/>
                <a:cs typeface="Verdana"/>
              </a:rPr>
              <a:t>t</a:t>
            </a:r>
            <a:r>
              <a:rPr sz="800" spc="-5" dirty="0">
                <a:latin typeface="Verdana"/>
                <a:cs typeface="Verdana"/>
              </a:rPr>
              <a:t>e</a:t>
            </a:r>
            <a:r>
              <a:rPr sz="800" spc="35" dirty="0">
                <a:latin typeface="Verdana"/>
                <a:cs typeface="Verdana"/>
              </a:rPr>
              <a:t>d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build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25" dirty="0">
                <a:latin typeface="Verdana"/>
                <a:cs typeface="Verdana"/>
              </a:rPr>
              <a:t>n</a:t>
            </a:r>
            <a:r>
              <a:rPr sz="800" spc="35" dirty="0">
                <a:latin typeface="Verdana"/>
                <a:cs typeface="Verdana"/>
              </a:rPr>
              <a:t>d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t</a:t>
            </a:r>
            <a:r>
              <a:rPr sz="800" spc="-10" dirty="0">
                <a:latin typeface="Verdana"/>
                <a:cs typeface="Verdana"/>
              </a:rPr>
              <a:t>est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p</a:t>
            </a:r>
            <a:r>
              <a:rPr sz="800" spc="-10" dirty="0">
                <a:latin typeface="Verdana"/>
                <a:cs typeface="Verdana"/>
              </a:rPr>
              <a:t>r</a:t>
            </a:r>
            <a:r>
              <a:rPr sz="800" spc="20" dirty="0">
                <a:latin typeface="Verdana"/>
                <a:cs typeface="Verdana"/>
              </a:rPr>
              <a:t>o</a:t>
            </a:r>
            <a:r>
              <a:rPr sz="800" spc="5" dirty="0">
                <a:latin typeface="Verdana"/>
                <a:cs typeface="Verdana"/>
              </a:rPr>
              <a:t>c</a:t>
            </a:r>
            <a:r>
              <a:rPr sz="800" spc="-5" dirty="0">
                <a:latin typeface="Verdana"/>
                <a:cs typeface="Verdana"/>
              </a:rPr>
              <a:t>e</a:t>
            </a:r>
            <a:r>
              <a:rPr sz="800" spc="-30" dirty="0">
                <a:latin typeface="Verdana"/>
                <a:cs typeface="Verdana"/>
              </a:rPr>
              <a:t>ss</a:t>
            </a:r>
            <a:r>
              <a:rPr sz="800" spc="-5" dirty="0">
                <a:latin typeface="Verdana"/>
                <a:cs typeface="Verdana"/>
              </a:rPr>
              <a:t>e</a:t>
            </a:r>
            <a:r>
              <a:rPr sz="800" spc="-70" dirty="0">
                <a:latin typeface="Verdana"/>
                <a:cs typeface="Verdana"/>
              </a:rPr>
              <a:t>s.  </a:t>
            </a:r>
            <a:r>
              <a:rPr sz="800" spc="40" dirty="0">
                <a:latin typeface="Verdana"/>
                <a:cs typeface="Verdana"/>
              </a:rPr>
              <a:t>W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25" dirty="0">
                <a:latin typeface="Verdana"/>
                <a:cs typeface="Verdana"/>
              </a:rPr>
              <a:t>w</a:t>
            </a:r>
            <a:r>
              <a:rPr sz="800" dirty="0">
                <a:latin typeface="Verdana"/>
                <a:cs typeface="Verdana"/>
              </a:rPr>
              <a:t>i</a:t>
            </a:r>
            <a:r>
              <a:rPr sz="800" spc="-10" dirty="0">
                <a:latin typeface="Verdana"/>
                <a:cs typeface="Verdana"/>
              </a:rPr>
              <a:t>ll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e</a:t>
            </a:r>
            <a:r>
              <a:rPr sz="800" spc="-10" dirty="0">
                <a:latin typeface="Verdana"/>
                <a:cs typeface="Verdana"/>
              </a:rPr>
              <a:t>xplo</a:t>
            </a:r>
            <a:r>
              <a:rPr sz="800" spc="-25" dirty="0">
                <a:latin typeface="Verdana"/>
                <a:cs typeface="Verdana"/>
              </a:rPr>
              <a:t>r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th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use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of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25" dirty="0">
                <a:latin typeface="Verdana"/>
                <a:cs typeface="Verdana"/>
              </a:rPr>
              <a:t>pop</a:t>
            </a:r>
            <a:r>
              <a:rPr sz="800" spc="20" dirty="0">
                <a:latin typeface="Verdana"/>
                <a:cs typeface="Verdana"/>
              </a:rPr>
              <a:t>u</a:t>
            </a:r>
            <a:r>
              <a:rPr sz="800" spc="-15" dirty="0">
                <a:latin typeface="Verdana"/>
                <a:cs typeface="Verdana"/>
              </a:rPr>
              <a:t>la</a:t>
            </a:r>
            <a:r>
              <a:rPr sz="800" spc="-25" dirty="0">
                <a:latin typeface="Verdana"/>
                <a:cs typeface="Verdana"/>
              </a:rPr>
              <a:t>r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40" dirty="0">
                <a:latin typeface="Verdana"/>
                <a:cs typeface="Verdana"/>
              </a:rPr>
              <a:t>CI  </a:t>
            </a:r>
            <a:r>
              <a:rPr sz="800" spc="-15" dirty="0">
                <a:latin typeface="Verdana"/>
                <a:cs typeface="Verdana"/>
              </a:rPr>
              <a:t>t</a:t>
            </a:r>
            <a:r>
              <a:rPr sz="800" spc="5" dirty="0">
                <a:latin typeface="Verdana"/>
                <a:cs typeface="Verdana"/>
              </a:rPr>
              <a:t>oo</a:t>
            </a:r>
            <a:r>
              <a:rPr sz="800" spc="-5" dirty="0">
                <a:latin typeface="Verdana"/>
                <a:cs typeface="Verdana"/>
              </a:rPr>
              <a:t>l</a:t>
            </a:r>
            <a:r>
              <a:rPr sz="800" spc="-30" dirty="0">
                <a:latin typeface="Verdana"/>
                <a:cs typeface="Verdana"/>
              </a:rPr>
              <a:t>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su</a:t>
            </a:r>
            <a:r>
              <a:rPr sz="800" spc="-5" dirty="0">
                <a:latin typeface="Verdana"/>
                <a:cs typeface="Verdana"/>
              </a:rPr>
              <a:t>c</a:t>
            </a:r>
            <a:r>
              <a:rPr sz="800" spc="25" dirty="0">
                <a:latin typeface="Verdana"/>
                <a:cs typeface="Verdana"/>
              </a:rPr>
              <a:t>h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25" dirty="0">
                <a:latin typeface="Verdana"/>
                <a:cs typeface="Verdana"/>
              </a:rPr>
              <a:t>as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Jen</a:t>
            </a:r>
            <a:r>
              <a:rPr sz="800" spc="5" dirty="0">
                <a:latin typeface="Verdana"/>
                <a:cs typeface="Verdana"/>
              </a:rPr>
              <a:t>k</a:t>
            </a:r>
            <a:r>
              <a:rPr sz="800" spc="-5" dirty="0">
                <a:latin typeface="Verdana"/>
                <a:cs typeface="Verdana"/>
              </a:rPr>
              <a:t>ins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25" dirty="0">
                <a:latin typeface="Verdana"/>
                <a:cs typeface="Verdana"/>
              </a:rPr>
              <a:t>n</a:t>
            </a:r>
            <a:r>
              <a:rPr sz="800" spc="35" dirty="0">
                <a:latin typeface="Verdana"/>
                <a:cs typeface="Verdana"/>
              </a:rPr>
              <a:t>d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55" dirty="0">
                <a:latin typeface="Verdana"/>
                <a:cs typeface="Verdana"/>
              </a:rPr>
              <a:t>T</a:t>
            </a:r>
            <a:r>
              <a:rPr sz="800" spc="-35" dirty="0">
                <a:latin typeface="Verdana"/>
                <a:cs typeface="Verdana"/>
              </a:rPr>
              <a:t>r</a:t>
            </a:r>
            <a:r>
              <a:rPr sz="800" spc="-25" dirty="0">
                <a:latin typeface="Verdana"/>
                <a:cs typeface="Verdana"/>
              </a:rPr>
              <a:t>a</a:t>
            </a:r>
            <a:r>
              <a:rPr sz="800" spc="-30" dirty="0">
                <a:latin typeface="Verdana"/>
                <a:cs typeface="Verdana"/>
              </a:rPr>
              <a:t>vis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45" dirty="0">
                <a:latin typeface="Verdana"/>
                <a:cs typeface="Verdana"/>
              </a:rPr>
              <a:t>CI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25" dirty="0">
                <a:latin typeface="Verdana"/>
                <a:cs typeface="Verdana"/>
              </a:rPr>
              <a:t>f</a:t>
            </a:r>
            <a:r>
              <a:rPr sz="800" spc="5" dirty="0">
                <a:latin typeface="Verdana"/>
                <a:cs typeface="Verdana"/>
              </a:rPr>
              <a:t>o</a:t>
            </a:r>
            <a:r>
              <a:rPr sz="800" spc="-25" dirty="0">
                <a:latin typeface="Verdana"/>
                <a:cs typeface="Verdana"/>
              </a:rPr>
              <a:t>r  </a:t>
            </a:r>
            <a:r>
              <a:rPr sz="800" spc="25" dirty="0">
                <a:latin typeface="Verdana"/>
                <a:cs typeface="Verdana"/>
              </a:rPr>
              <a:t>JUn</a:t>
            </a:r>
            <a:r>
              <a:rPr sz="800" spc="5" dirty="0">
                <a:latin typeface="Verdana"/>
                <a:cs typeface="Verdana"/>
              </a:rPr>
              <a:t>it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t</a:t>
            </a:r>
            <a:r>
              <a:rPr sz="800" spc="-5" dirty="0">
                <a:latin typeface="Verdana"/>
                <a:cs typeface="Verdana"/>
              </a:rPr>
              <a:t>e</a:t>
            </a:r>
            <a:r>
              <a:rPr sz="800" spc="-15" dirty="0">
                <a:latin typeface="Verdana"/>
                <a:cs typeface="Verdana"/>
              </a:rPr>
              <a:t>st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au</a:t>
            </a:r>
            <a:r>
              <a:rPr sz="800" spc="-15" dirty="0">
                <a:latin typeface="Verdana"/>
                <a:cs typeface="Verdana"/>
              </a:rPr>
              <a:t>t</a:t>
            </a:r>
            <a:r>
              <a:rPr sz="800" spc="5" dirty="0">
                <a:latin typeface="Verdana"/>
                <a:cs typeface="Verdana"/>
              </a:rPr>
              <a:t>o</a:t>
            </a:r>
            <a:r>
              <a:rPr sz="800" spc="-10" dirty="0">
                <a:latin typeface="Verdana"/>
                <a:cs typeface="Verdana"/>
              </a:rPr>
              <a:t>mation.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24126" y="8"/>
            <a:ext cx="2922905" cy="3288029"/>
            <a:chOff x="2924126" y="8"/>
            <a:chExt cx="2922905" cy="3288029"/>
          </a:xfrm>
        </p:grpSpPr>
        <p:sp>
          <p:nvSpPr>
            <p:cNvPr id="3" name="object 3"/>
            <p:cNvSpPr/>
            <p:nvPr/>
          </p:nvSpPr>
          <p:spPr>
            <a:xfrm>
              <a:off x="2924126" y="8"/>
              <a:ext cx="2922905" cy="3288029"/>
            </a:xfrm>
            <a:custGeom>
              <a:avLst/>
              <a:gdLst/>
              <a:ahLst/>
              <a:cxnLst/>
              <a:rect l="l" t="t" r="r" b="b"/>
              <a:pathLst>
                <a:path w="2922904" h="3288029">
                  <a:moveTo>
                    <a:pt x="2922614" y="0"/>
                  </a:moveTo>
                  <a:lnTo>
                    <a:pt x="0" y="0"/>
                  </a:lnTo>
                  <a:lnTo>
                    <a:pt x="0" y="3287938"/>
                  </a:lnTo>
                  <a:lnTo>
                    <a:pt x="2922614" y="3287938"/>
                  </a:lnTo>
                  <a:lnTo>
                    <a:pt x="29226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42589" y="365330"/>
              <a:ext cx="2076270" cy="254510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2520" y="610984"/>
            <a:ext cx="2047239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5" dirty="0">
                <a:solidFill>
                  <a:srgbClr val="000000"/>
                </a:solidFill>
                <a:latin typeface="Cambria"/>
                <a:cs typeface="Cambria"/>
              </a:rPr>
              <a:t>Parameterized</a:t>
            </a:r>
            <a:r>
              <a:rPr sz="1500" spc="-6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500" spc="10" dirty="0">
                <a:solidFill>
                  <a:srgbClr val="000000"/>
                </a:solidFill>
                <a:latin typeface="Cambria"/>
                <a:cs typeface="Cambria"/>
              </a:rPr>
              <a:t>Testing</a:t>
            </a:r>
            <a:endParaRPr sz="1500">
              <a:latin typeface="Cambria"/>
              <a:cs typeface="Cambri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38920" y="1054108"/>
            <a:ext cx="722790" cy="9821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5402" y="1194148"/>
            <a:ext cx="346045" cy="9870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0988" y="1000168"/>
            <a:ext cx="2031364" cy="1009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00"/>
              </a:lnSpc>
              <a:spcBef>
                <a:spcPts val="95"/>
              </a:spcBef>
            </a:pPr>
            <a:r>
              <a:rPr sz="800" dirty="0">
                <a:latin typeface="Verdana"/>
                <a:cs typeface="Verdana"/>
              </a:rPr>
              <a:t>Exploring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0" dirty="0">
                <a:latin typeface="Verdana"/>
                <a:cs typeface="Verdana"/>
              </a:rPr>
              <a:t>the</a:t>
            </a:r>
            <a:r>
              <a:rPr sz="800" spc="-70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concept</a:t>
            </a:r>
            <a:r>
              <a:rPr sz="800" spc="-70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of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parameterized </a:t>
            </a:r>
            <a:r>
              <a:rPr sz="800" spc="-26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t</a:t>
            </a:r>
            <a:r>
              <a:rPr sz="800" dirty="0">
                <a:latin typeface="Verdana"/>
                <a:cs typeface="Verdana"/>
              </a:rPr>
              <a:t>estin</a:t>
            </a:r>
            <a:r>
              <a:rPr sz="800" spc="40" dirty="0">
                <a:latin typeface="Verdana"/>
                <a:cs typeface="Verdana"/>
              </a:rPr>
              <a:t>g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0" dirty="0">
                <a:latin typeface="Verdana"/>
                <a:cs typeface="Verdana"/>
              </a:rPr>
              <a:t>in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20" dirty="0">
                <a:latin typeface="Verdana"/>
                <a:cs typeface="Verdana"/>
              </a:rPr>
              <a:t>JUnit</a:t>
            </a:r>
            <a:r>
              <a:rPr sz="800" spc="-125" dirty="0">
                <a:latin typeface="Verdana"/>
                <a:cs typeface="Verdana"/>
              </a:rPr>
              <a:t>.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35" dirty="0">
                <a:latin typeface="Verdana"/>
                <a:cs typeface="Verdana"/>
              </a:rPr>
              <a:t>Un</a:t>
            </a:r>
            <a:r>
              <a:rPr sz="800" spc="5" dirty="0">
                <a:latin typeface="Verdana"/>
                <a:cs typeface="Verdana"/>
              </a:rPr>
              <a:t>de</a:t>
            </a:r>
            <a:r>
              <a:rPr sz="800" spc="-5" dirty="0">
                <a:latin typeface="Verdana"/>
                <a:cs typeface="Verdana"/>
              </a:rPr>
              <a:t>rstan</a:t>
            </a:r>
            <a:r>
              <a:rPr sz="800" spc="20" dirty="0">
                <a:latin typeface="Verdana"/>
                <a:cs typeface="Verdana"/>
              </a:rPr>
              <a:t>d</a:t>
            </a:r>
            <a:r>
              <a:rPr sz="800" dirty="0">
                <a:latin typeface="Verdana"/>
                <a:cs typeface="Verdana"/>
              </a:rPr>
              <a:t>i</a:t>
            </a:r>
            <a:r>
              <a:rPr sz="800" spc="25" dirty="0">
                <a:latin typeface="Verdana"/>
                <a:cs typeface="Verdana"/>
              </a:rPr>
              <a:t>n</a:t>
            </a:r>
            <a:r>
              <a:rPr sz="800" spc="40" dirty="0">
                <a:latin typeface="Verdana"/>
                <a:cs typeface="Verdana"/>
              </a:rPr>
              <a:t>g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25" dirty="0">
                <a:latin typeface="Verdana"/>
                <a:cs typeface="Verdana"/>
              </a:rPr>
              <a:t>h</a:t>
            </a:r>
            <a:r>
              <a:rPr sz="800" spc="-5" dirty="0">
                <a:latin typeface="Verdana"/>
                <a:cs typeface="Verdana"/>
              </a:rPr>
              <a:t>o</a:t>
            </a:r>
            <a:r>
              <a:rPr sz="800" spc="40" dirty="0">
                <a:latin typeface="Verdana"/>
                <a:cs typeface="Verdana"/>
              </a:rPr>
              <a:t>w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t</a:t>
            </a:r>
            <a:r>
              <a:rPr sz="800" spc="5" dirty="0">
                <a:latin typeface="Verdana"/>
                <a:cs typeface="Verdana"/>
              </a:rPr>
              <a:t>o  </a:t>
            </a:r>
            <a:r>
              <a:rPr sz="800" spc="10" dirty="0">
                <a:latin typeface="Verdana"/>
                <a:cs typeface="Verdana"/>
              </a:rPr>
              <a:t>w</a:t>
            </a:r>
            <a:r>
              <a:rPr sz="800" spc="-5" dirty="0">
                <a:latin typeface="Verdana"/>
                <a:cs typeface="Verdana"/>
              </a:rPr>
              <a:t>ri</a:t>
            </a:r>
            <a:r>
              <a:rPr sz="800" spc="-25" dirty="0">
                <a:latin typeface="Verdana"/>
                <a:cs typeface="Verdana"/>
              </a:rPr>
              <a:t>t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30" dirty="0">
                <a:latin typeface="Verdana"/>
                <a:cs typeface="Verdana"/>
              </a:rPr>
              <a:t>p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-35" dirty="0">
                <a:latin typeface="Verdana"/>
                <a:cs typeface="Verdana"/>
              </a:rPr>
              <a:t>r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60" dirty="0">
                <a:latin typeface="Verdana"/>
                <a:cs typeface="Verdana"/>
              </a:rPr>
              <a:t>m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15" dirty="0">
                <a:latin typeface="Verdana"/>
                <a:cs typeface="Verdana"/>
              </a:rPr>
              <a:t>t</a:t>
            </a:r>
            <a:r>
              <a:rPr sz="800" spc="-5" dirty="0">
                <a:latin typeface="Verdana"/>
                <a:cs typeface="Verdana"/>
              </a:rPr>
              <a:t>e</a:t>
            </a:r>
            <a:r>
              <a:rPr sz="800" spc="-35" dirty="0">
                <a:latin typeface="Verdana"/>
                <a:cs typeface="Verdana"/>
              </a:rPr>
              <a:t>r</a:t>
            </a:r>
            <a:r>
              <a:rPr sz="800" spc="-10" dirty="0">
                <a:latin typeface="Verdana"/>
                <a:cs typeface="Verdana"/>
              </a:rPr>
              <a:t>i</a:t>
            </a:r>
            <a:r>
              <a:rPr sz="800" spc="-25" dirty="0">
                <a:latin typeface="Verdana"/>
                <a:cs typeface="Verdana"/>
              </a:rPr>
              <a:t>z</a:t>
            </a:r>
            <a:r>
              <a:rPr sz="800" spc="-5" dirty="0">
                <a:latin typeface="Verdana"/>
                <a:cs typeface="Verdana"/>
              </a:rPr>
              <a:t>e</a:t>
            </a:r>
            <a:r>
              <a:rPr sz="800" spc="35" dirty="0">
                <a:latin typeface="Verdana"/>
                <a:cs typeface="Verdana"/>
              </a:rPr>
              <a:t>d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t</a:t>
            </a:r>
            <a:r>
              <a:rPr sz="800" spc="-5" dirty="0">
                <a:latin typeface="Verdana"/>
                <a:cs typeface="Verdana"/>
              </a:rPr>
              <a:t>e</a:t>
            </a:r>
            <a:r>
              <a:rPr sz="800" spc="-20" dirty="0">
                <a:latin typeface="Verdana"/>
                <a:cs typeface="Verdana"/>
              </a:rPr>
              <a:t>sts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t</a:t>
            </a:r>
            <a:r>
              <a:rPr sz="800" spc="10" dirty="0">
                <a:latin typeface="Verdana"/>
                <a:cs typeface="Verdana"/>
              </a:rPr>
              <a:t>o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c</a:t>
            </a:r>
            <a:r>
              <a:rPr sz="800" spc="-5" dirty="0">
                <a:latin typeface="Verdana"/>
                <a:cs typeface="Verdana"/>
              </a:rPr>
              <a:t>o</a:t>
            </a:r>
            <a:r>
              <a:rPr sz="800" spc="-60" dirty="0">
                <a:latin typeface="Verdana"/>
                <a:cs typeface="Verdana"/>
              </a:rPr>
              <a:t>v</a:t>
            </a:r>
            <a:r>
              <a:rPr sz="800" spc="-5" dirty="0">
                <a:latin typeface="Verdana"/>
                <a:cs typeface="Verdana"/>
              </a:rPr>
              <a:t>e</a:t>
            </a:r>
            <a:r>
              <a:rPr sz="800" spc="-25" dirty="0">
                <a:latin typeface="Verdana"/>
                <a:cs typeface="Verdana"/>
              </a:rPr>
              <a:t>r  </a:t>
            </a:r>
            <a:r>
              <a:rPr sz="800" spc="10" dirty="0">
                <a:latin typeface="Verdana"/>
                <a:cs typeface="Verdana"/>
              </a:rPr>
              <a:t>multiple</a:t>
            </a:r>
            <a:r>
              <a:rPr sz="800" spc="-70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input</a:t>
            </a:r>
            <a:r>
              <a:rPr sz="800" spc="-70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scenarios</a:t>
            </a:r>
            <a:r>
              <a:rPr sz="800" spc="-70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and</a:t>
            </a:r>
            <a:r>
              <a:rPr sz="800" spc="-70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streamline </a:t>
            </a:r>
            <a:r>
              <a:rPr sz="800" spc="-26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test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maintenance.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20" dirty="0">
                <a:latin typeface="Verdana"/>
                <a:cs typeface="Verdana"/>
              </a:rPr>
              <a:t>We</a:t>
            </a:r>
            <a:r>
              <a:rPr sz="800" spc="-70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will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demonstrate </a:t>
            </a:r>
            <a:r>
              <a:rPr sz="800" spc="-26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th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use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o</a:t>
            </a:r>
            <a:r>
              <a:rPr sz="800" spc="-15" dirty="0">
                <a:latin typeface="Verdana"/>
                <a:cs typeface="Verdana"/>
              </a:rPr>
              <a:t>f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30" dirty="0">
                <a:latin typeface="Verdana"/>
                <a:cs typeface="Verdana"/>
              </a:rPr>
              <a:t>p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-35" dirty="0">
                <a:latin typeface="Verdana"/>
                <a:cs typeface="Verdana"/>
              </a:rPr>
              <a:t>r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60" dirty="0">
                <a:latin typeface="Verdana"/>
                <a:cs typeface="Verdana"/>
              </a:rPr>
              <a:t>m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20" dirty="0">
                <a:latin typeface="Verdana"/>
                <a:cs typeface="Verdana"/>
              </a:rPr>
              <a:t>t</a:t>
            </a:r>
            <a:r>
              <a:rPr sz="800" spc="-15" dirty="0">
                <a:latin typeface="Verdana"/>
                <a:cs typeface="Verdana"/>
              </a:rPr>
              <a:t>e</a:t>
            </a:r>
            <a:r>
              <a:rPr sz="800" spc="-20" dirty="0">
                <a:latin typeface="Verdana"/>
                <a:cs typeface="Verdana"/>
              </a:rPr>
              <a:t>r</a:t>
            </a:r>
            <a:r>
              <a:rPr sz="800" spc="-10" dirty="0">
                <a:latin typeface="Verdana"/>
                <a:cs typeface="Verdana"/>
              </a:rPr>
              <a:t>i</a:t>
            </a:r>
            <a:r>
              <a:rPr sz="800" spc="-25" dirty="0">
                <a:latin typeface="Verdana"/>
                <a:cs typeface="Verdana"/>
              </a:rPr>
              <a:t>z</a:t>
            </a:r>
            <a:r>
              <a:rPr sz="800" spc="-5" dirty="0">
                <a:latin typeface="Verdana"/>
                <a:cs typeface="Verdana"/>
              </a:rPr>
              <a:t>e</a:t>
            </a:r>
            <a:r>
              <a:rPr sz="800" spc="35" dirty="0">
                <a:latin typeface="Verdana"/>
                <a:cs typeface="Verdana"/>
              </a:rPr>
              <a:t>d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t</a:t>
            </a:r>
            <a:r>
              <a:rPr sz="800" spc="-5" dirty="0">
                <a:latin typeface="Verdana"/>
                <a:cs typeface="Verdana"/>
              </a:rPr>
              <a:t>e</a:t>
            </a:r>
            <a:r>
              <a:rPr sz="800" spc="-20" dirty="0">
                <a:latin typeface="Verdana"/>
                <a:cs typeface="Verdana"/>
              </a:rPr>
              <a:t>sts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with  </a:t>
            </a:r>
            <a:r>
              <a:rPr sz="800" spc="-5" dirty="0">
                <a:latin typeface="Verdana"/>
                <a:cs typeface="Verdana"/>
              </a:rPr>
              <a:t>JUnit.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802" y="448226"/>
            <a:ext cx="200660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5" dirty="0">
                <a:solidFill>
                  <a:srgbClr val="000000"/>
                </a:solidFill>
                <a:latin typeface="Cambria"/>
                <a:cs typeface="Cambria"/>
              </a:rPr>
              <a:t>Test</a:t>
            </a:r>
            <a:r>
              <a:rPr sz="1450" spc="-1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450" spc="20" dirty="0">
                <a:solidFill>
                  <a:srgbClr val="000000"/>
                </a:solidFill>
                <a:latin typeface="Cambria"/>
                <a:cs typeface="Cambria"/>
              </a:rPr>
              <a:t>Coverage</a:t>
            </a:r>
            <a:r>
              <a:rPr sz="1450" spc="-6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450" spc="15" dirty="0">
                <a:solidFill>
                  <a:srgbClr val="000000"/>
                </a:solidFill>
                <a:latin typeface="Cambria"/>
                <a:cs typeface="Cambria"/>
              </a:rPr>
              <a:t>Analysis</a:t>
            </a:r>
            <a:endParaRPr sz="145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3902" y="946940"/>
            <a:ext cx="189381" cy="6906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3298" y="1076849"/>
            <a:ext cx="874608" cy="9870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20178" y="882870"/>
            <a:ext cx="1944370" cy="1009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895" marR="5080" indent="-36830" algn="r">
              <a:lnSpc>
                <a:spcPct val="115300"/>
              </a:lnSpc>
              <a:spcBef>
                <a:spcPts val="95"/>
              </a:spcBef>
            </a:pPr>
            <a:r>
              <a:rPr sz="800" spc="35" dirty="0">
                <a:latin typeface="Verdana"/>
                <a:cs typeface="Verdana"/>
              </a:rPr>
              <a:t>Un</a:t>
            </a:r>
            <a:r>
              <a:rPr sz="800" spc="5" dirty="0">
                <a:latin typeface="Verdana"/>
                <a:cs typeface="Verdana"/>
              </a:rPr>
              <a:t>de</a:t>
            </a:r>
            <a:r>
              <a:rPr sz="800" spc="-5" dirty="0">
                <a:latin typeface="Verdana"/>
                <a:cs typeface="Verdana"/>
              </a:rPr>
              <a:t>rstan</a:t>
            </a:r>
            <a:r>
              <a:rPr sz="800" spc="20" dirty="0">
                <a:latin typeface="Verdana"/>
                <a:cs typeface="Verdana"/>
              </a:rPr>
              <a:t>din</a:t>
            </a:r>
            <a:r>
              <a:rPr sz="800" spc="40" dirty="0">
                <a:latin typeface="Verdana"/>
                <a:cs typeface="Verdana"/>
              </a:rPr>
              <a:t>g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th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25" dirty="0">
                <a:latin typeface="Verdana"/>
                <a:cs typeface="Verdana"/>
              </a:rPr>
              <a:t>imp</a:t>
            </a:r>
            <a:r>
              <a:rPr sz="800" spc="20" dirty="0">
                <a:latin typeface="Verdana"/>
                <a:cs typeface="Verdana"/>
              </a:rPr>
              <a:t>o</a:t>
            </a:r>
            <a:r>
              <a:rPr sz="800" spc="-15" dirty="0">
                <a:latin typeface="Verdana"/>
                <a:cs typeface="Verdana"/>
              </a:rPr>
              <a:t>r</a:t>
            </a:r>
            <a:r>
              <a:rPr sz="800" dirty="0">
                <a:latin typeface="Verdana"/>
                <a:cs typeface="Verdana"/>
              </a:rPr>
              <a:t>t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25" dirty="0">
                <a:latin typeface="Verdana"/>
                <a:cs typeface="Verdana"/>
              </a:rPr>
              <a:t>n</a:t>
            </a:r>
            <a:r>
              <a:rPr sz="800" spc="15" dirty="0">
                <a:latin typeface="Verdana"/>
                <a:cs typeface="Verdana"/>
              </a:rPr>
              <a:t>c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of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t</a:t>
            </a:r>
            <a:r>
              <a:rPr sz="800" spc="-10" dirty="0">
                <a:latin typeface="Verdana"/>
                <a:cs typeface="Verdana"/>
              </a:rPr>
              <a:t>est  </a:t>
            </a:r>
            <a:r>
              <a:rPr sz="800" spc="15" dirty="0">
                <a:latin typeface="Verdana"/>
                <a:cs typeface="Verdana"/>
              </a:rPr>
              <a:t>c</a:t>
            </a:r>
            <a:r>
              <a:rPr sz="800" spc="-5" dirty="0">
                <a:latin typeface="Verdana"/>
                <a:cs typeface="Verdana"/>
              </a:rPr>
              <a:t>o</a:t>
            </a:r>
            <a:r>
              <a:rPr sz="800" spc="-60" dirty="0">
                <a:latin typeface="Verdana"/>
                <a:cs typeface="Verdana"/>
              </a:rPr>
              <a:t>v</a:t>
            </a:r>
            <a:r>
              <a:rPr sz="800" spc="-5" dirty="0">
                <a:latin typeface="Verdana"/>
                <a:cs typeface="Verdana"/>
              </a:rPr>
              <a:t>e</a:t>
            </a:r>
            <a:r>
              <a:rPr sz="800" spc="-35" dirty="0">
                <a:latin typeface="Verdana"/>
                <a:cs typeface="Verdana"/>
              </a:rPr>
              <a:t>r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20" dirty="0">
                <a:latin typeface="Verdana"/>
                <a:cs typeface="Verdana"/>
              </a:rPr>
              <a:t>ge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5" dirty="0">
                <a:latin typeface="Verdana"/>
                <a:cs typeface="Verdana"/>
              </a:rPr>
              <a:t>na</a:t>
            </a:r>
            <a:r>
              <a:rPr sz="800" spc="-15" dirty="0">
                <a:latin typeface="Verdana"/>
                <a:cs typeface="Verdana"/>
              </a:rPr>
              <a:t>l</a:t>
            </a:r>
            <a:r>
              <a:rPr sz="800" spc="-50" dirty="0">
                <a:latin typeface="Verdana"/>
                <a:cs typeface="Verdana"/>
              </a:rPr>
              <a:t>y</a:t>
            </a:r>
            <a:r>
              <a:rPr sz="800" spc="-25" dirty="0">
                <a:latin typeface="Verdana"/>
                <a:cs typeface="Verdana"/>
              </a:rPr>
              <a:t>sis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0" dirty="0">
                <a:latin typeface="Verdana"/>
                <a:cs typeface="Verdana"/>
              </a:rPr>
              <a:t>in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20" dirty="0">
                <a:latin typeface="Verdana"/>
                <a:cs typeface="Verdana"/>
              </a:rPr>
              <a:t>JUnit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t</a:t>
            </a:r>
            <a:r>
              <a:rPr sz="800" spc="-5" dirty="0">
                <a:latin typeface="Verdana"/>
                <a:cs typeface="Verdana"/>
              </a:rPr>
              <a:t>estin</a:t>
            </a:r>
            <a:r>
              <a:rPr sz="800" spc="-35" dirty="0">
                <a:latin typeface="Verdana"/>
                <a:cs typeface="Verdana"/>
              </a:rPr>
              <a:t>g.  </a:t>
            </a:r>
            <a:r>
              <a:rPr sz="800" spc="5" dirty="0">
                <a:latin typeface="Verdana"/>
                <a:cs typeface="Verdana"/>
              </a:rPr>
              <a:t>E</a:t>
            </a:r>
            <a:r>
              <a:rPr sz="800" spc="-5" dirty="0">
                <a:latin typeface="Verdana"/>
                <a:cs typeface="Verdana"/>
              </a:rPr>
              <a:t>xpl</a:t>
            </a:r>
            <a:r>
              <a:rPr sz="800" spc="-10" dirty="0">
                <a:latin typeface="Verdana"/>
                <a:cs typeface="Verdana"/>
              </a:rPr>
              <a:t>o</a:t>
            </a:r>
            <a:r>
              <a:rPr sz="800" spc="-35" dirty="0">
                <a:latin typeface="Verdana"/>
                <a:cs typeface="Verdana"/>
              </a:rPr>
              <a:t>r</a:t>
            </a:r>
            <a:r>
              <a:rPr sz="800" spc="10" dirty="0">
                <a:latin typeface="Verdana"/>
                <a:cs typeface="Verdana"/>
              </a:rPr>
              <a:t>in</a:t>
            </a:r>
            <a:r>
              <a:rPr sz="800" spc="40" dirty="0">
                <a:latin typeface="Verdana"/>
                <a:cs typeface="Verdana"/>
              </a:rPr>
              <a:t>g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t</a:t>
            </a:r>
            <a:r>
              <a:rPr sz="800" spc="10" dirty="0">
                <a:latin typeface="Verdana"/>
                <a:cs typeface="Verdana"/>
              </a:rPr>
              <a:t>o</a:t>
            </a:r>
            <a:r>
              <a:rPr sz="800" spc="5" dirty="0">
                <a:latin typeface="Verdana"/>
                <a:cs typeface="Verdana"/>
              </a:rPr>
              <a:t>o</a:t>
            </a:r>
            <a:r>
              <a:rPr sz="800" spc="-20" dirty="0">
                <a:latin typeface="Verdana"/>
                <a:cs typeface="Verdana"/>
              </a:rPr>
              <a:t>ls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su</a:t>
            </a:r>
            <a:r>
              <a:rPr sz="800" spc="-5" dirty="0">
                <a:latin typeface="Verdana"/>
                <a:cs typeface="Verdana"/>
              </a:rPr>
              <a:t>c</a:t>
            </a:r>
            <a:r>
              <a:rPr sz="800" spc="25" dirty="0">
                <a:latin typeface="Verdana"/>
                <a:cs typeface="Verdana"/>
              </a:rPr>
              <a:t>h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25" dirty="0">
                <a:latin typeface="Verdana"/>
                <a:cs typeface="Verdana"/>
              </a:rPr>
              <a:t>as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Ja</a:t>
            </a:r>
            <a:r>
              <a:rPr sz="800" spc="-10" dirty="0">
                <a:latin typeface="Verdana"/>
                <a:cs typeface="Verdana"/>
              </a:rPr>
              <a:t>C</a:t>
            </a:r>
            <a:r>
              <a:rPr sz="800" spc="5" dirty="0">
                <a:latin typeface="Verdana"/>
                <a:cs typeface="Verdana"/>
              </a:rPr>
              <a:t>o</a:t>
            </a:r>
            <a:r>
              <a:rPr sz="800" spc="-10" dirty="0">
                <a:latin typeface="Verdana"/>
                <a:cs typeface="Verdana"/>
              </a:rPr>
              <a:t>C</a:t>
            </a:r>
            <a:r>
              <a:rPr sz="800" spc="10" dirty="0">
                <a:latin typeface="Verdana"/>
                <a:cs typeface="Verdana"/>
              </a:rPr>
              <a:t>o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an</a:t>
            </a:r>
            <a:r>
              <a:rPr sz="800" spc="25" dirty="0">
                <a:latin typeface="Verdana"/>
                <a:cs typeface="Verdana"/>
              </a:rPr>
              <a:t>d  </a:t>
            </a:r>
            <a:r>
              <a:rPr sz="800" spc="-10" dirty="0">
                <a:latin typeface="Verdana"/>
                <a:cs typeface="Verdana"/>
              </a:rPr>
              <a:t>C</a:t>
            </a:r>
            <a:r>
              <a:rPr sz="800" spc="20" dirty="0">
                <a:latin typeface="Verdana"/>
                <a:cs typeface="Verdana"/>
              </a:rPr>
              <a:t>o</a:t>
            </a:r>
            <a:r>
              <a:rPr sz="800" spc="15" dirty="0">
                <a:latin typeface="Verdana"/>
                <a:cs typeface="Verdana"/>
              </a:rPr>
              <a:t>b</a:t>
            </a:r>
            <a:r>
              <a:rPr sz="800" spc="-15" dirty="0">
                <a:latin typeface="Verdana"/>
                <a:cs typeface="Verdana"/>
              </a:rPr>
              <a:t>e</a:t>
            </a:r>
            <a:r>
              <a:rPr sz="800" dirty="0">
                <a:latin typeface="Verdana"/>
                <a:cs typeface="Verdana"/>
              </a:rPr>
              <a:t>rtu</a:t>
            </a:r>
            <a:r>
              <a:rPr sz="800" spc="-10" dirty="0">
                <a:latin typeface="Verdana"/>
                <a:cs typeface="Verdana"/>
              </a:rPr>
              <a:t>r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25" dirty="0">
                <a:latin typeface="Verdana"/>
                <a:cs typeface="Verdana"/>
              </a:rPr>
              <a:t>f</a:t>
            </a:r>
            <a:r>
              <a:rPr sz="800" spc="-10" dirty="0">
                <a:latin typeface="Verdana"/>
                <a:cs typeface="Verdana"/>
              </a:rPr>
              <a:t>or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60" dirty="0">
                <a:latin typeface="Verdana"/>
                <a:cs typeface="Verdana"/>
              </a:rPr>
              <a:t>m</a:t>
            </a:r>
            <a:r>
              <a:rPr sz="800" spc="-15" dirty="0">
                <a:latin typeface="Verdana"/>
                <a:cs typeface="Verdana"/>
              </a:rPr>
              <a:t>easu</a:t>
            </a:r>
            <a:r>
              <a:rPr sz="800" spc="-20" dirty="0">
                <a:latin typeface="Verdana"/>
                <a:cs typeface="Verdana"/>
              </a:rPr>
              <a:t>r</a:t>
            </a:r>
            <a:r>
              <a:rPr sz="800" spc="10" dirty="0">
                <a:latin typeface="Verdana"/>
                <a:cs typeface="Verdana"/>
              </a:rPr>
              <a:t>in</a:t>
            </a:r>
            <a:r>
              <a:rPr sz="800" spc="40" dirty="0">
                <a:latin typeface="Verdana"/>
                <a:cs typeface="Verdana"/>
              </a:rPr>
              <a:t>g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c</a:t>
            </a:r>
            <a:r>
              <a:rPr sz="800" spc="10" dirty="0">
                <a:latin typeface="Verdana"/>
                <a:cs typeface="Verdana"/>
              </a:rPr>
              <a:t>ode  </a:t>
            </a:r>
            <a:r>
              <a:rPr sz="800" spc="15" dirty="0">
                <a:latin typeface="Verdana"/>
                <a:cs typeface="Verdana"/>
              </a:rPr>
              <a:t>c</a:t>
            </a:r>
            <a:r>
              <a:rPr sz="800" spc="-5" dirty="0">
                <a:latin typeface="Verdana"/>
                <a:cs typeface="Verdana"/>
              </a:rPr>
              <a:t>o</a:t>
            </a:r>
            <a:r>
              <a:rPr sz="800" spc="-60" dirty="0">
                <a:latin typeface="Verdana"/>
                <a:cs typeface="Verdana"/>
              </a:rPr>
              <a:t>v</a:t>
            </a:r>
            <a:r>
              <a:rPr sz="800" spc="-5" dirty="0">
                <a:latin typeface="Verdana"/>
                <a:cs typeface="Verdana"/>
              </a:rPr>
              <a:t>e</a:t>
            </a:r>
            <a:r>
              <a:rPr sz="800" spc="-35" dirty="0">
                <a:latin typeface="Verdana"/>
                <a:cs typeface="Verdana"/>
              </a:rPr>
              <a:t>r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20" dirty="0">
                <a:latin typeface="Verdana"/>
                <a:cs typeface="Verdana"/>
              </a:rPr>
              <a:t>ge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an</a:t>
            </a:r>
            <a:r>
              <a:rPr sz="800" spc="35" dirty="0">
                <a:latin typeface="Verdana"/>
                <a:cs typeface="Verdana"/>
              </a:rPr>
              <a:t>d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i</a:t>
            </a:r>
            <a:r>
              <a:rPr sz="800" spc="5" dirty="0">
                <a:latin typeface="Verdana"/>
                <a:cs typeface="Verdana"/>
              </a:rPr>
              <a:t>denti</a:t>
            </a:r>
            <a:r>
              <a:rPr sz="800" spc="10" dirty="0">
                <a:latin typeface="Verdana"/>
                <a:cs typeface="Verdana"/>
              </a:rPr>
              <a:t>f</a:t>
            </a:r>
            <a:r>
              <a:rPr sz="800" spc="-10" dirty="0">
                <a:latin typeface="Verdana"/>
                <a:cs typeface="Verdana"/>
              </a:rPr>
              <a:t>yin</a:t>
            </a:r>
            <a:r>
              <a:rPr sz="800" spc="40" dirty="0">
                <a:latin typeface="Verdana"/>
                <a:cs typeface="Verdana"/>
              </a:rPr>
              <a:t>g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20" dirty="0">
                <a:latin typeface="Verdana"/>
                <a:cs typeface="Verdana"/>
              </a:rPr>
              <a:t>un</a:t>
            </a:r>
            <a:r>
              <a:rPr sz="800" spc="-5" dirty="0">
                <a:latin typeface="Verdana"/>
                <a:cs typeface="Verdana"/>
              </a:rPr>
              <a:t>te</a:t>
            </a:r>
            <a:r>
              <a:rPr sz="800" spc="-15" dirty="0">
                <a:latin typeface="Verdana"/>
                <a:cs typeface="Verdana"/>
              </a:rPr>
              <a:t>s</a:t>
            </a:r>
            <a:r>
              <a:rPr sz="800" spc="-30" dirty="0">
                <a:latin typeface="Verdana"/>
                <a:cs typeface="Verdana"/>
              </a:rPr>
              <a:t>t</a:t>
            </a:r>
            <a:r>
              <a:rPr sz="800" spc="-5" dirty="0">
                <a:latin typeface="Verdana"/>
                <a:cs typeface="Verdana"/>
              </a:rPr>
              <a:t>e</a:t>
            </a:r>
            <a:r>
              <a:rPr sz="800" spc="25" dirty="0">
                <a:latin typeface="Verdana"/>
                <a:cs typeface="Verdana"/>
              </a:rPr>
              <a:t>d  </a:t>
            </a:r>
            <a:r>
              <a:rPr sz="800" spc="15" dirty="0">
                <a:latin typeface="Verdana"/>
                <a:cs typeface="Verdana"/>
              </a:rPr>
              <a:t>c</a:t>
            </a:r>
            <a:r>
              <a:rPr sz="800" spc="5" dirty="0">
                <a:latin typeface="Verdana"/>
                <a:cs typeface="Verdana"/>
              </a:rPr>
              <a:t>o</a:t>
            </a:r>
            <a:r>
              <a:rPr sz="800" spc="15" dirty="0">
                <a:latin typeface="Verdana"/>
                <a:cs typeface="Verdana"/>
              </a:rPr>
              <a:t>de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30" dirty="0">
                <a:latin typeface="Verdana"/>
                <a:cs typeface="Verdana"/>
              </a:rPr>
              <a:t>p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-30" dirty="0">
                <a:latin typeface="Verdana"/>
                <a:cs typeface="Verdana"/>
              </a:rPr>
              <a:t>ths.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40" dirty="0">
                <a:latin typeface="Verdana"/>
                <a:cs typeface="Verdana"/>
              </a:rPr>
              <a:t>W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0" dirty="0">
                <a:latin typeface="Verdana"/>
                <a:cs typeface="Verdana"/>
              </a:rPr>
              <a:t>wi</a:t>
            </a:r>
            <a:r>
              <a:rPr sz="800" dirty="0">
                <a:latin typeface="Verdana"/>
                <a:cs typeface="Verdana"/>
              </a:rPr>
              <a:t>l</a:t>
            </a:r>
            <a:r>
              <a:rPr sz="800" spc="-10" dirty="0">
                <a:latin typeface="Verdana"/>
                <a:cs typeface="Verdana"/>
              </a:rPr>
              <a:t>l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0" dirty="0">
                <a:latin typeface="Verdana"/>
                <a:cs typeface="Verdana"/>
              </a:rPr>
              <a:t>disc</a:t>
            </a:r>
            <a:r>
              <a:rPr sz="800" spc="5" dirty="0">
                <a:latin typeface="Verdana"/>
                <a:cs typeface="Verdana"/>
              </a:rPr>
              <a:t>u</a:t>
            </a:r>
            <a:r>
              <a:rPr sz="800" spc="-30" dirty="0">
                <a:latin typeface="Verdana"/>
                <a:cs typeface="Verdana"/>
              </a:rPr>
              <a:t>ss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30" dirty="0">
                <a:latin typeface="Verdana"/>
                <a:cs typeface="Verdana"/>
              </a:rPr>
              <a:t>s</a:t>
            </a:r>
            <a:r>
              <a:rPr sz="800" dirty="0">
                <a:latin typeface="Verdana"/>
                <a:cs typeface="Verdana"/>
              </a:rPr>
              <a:t>t</a:t>
            </a:r>
            <a:r>
              <a:rPr sz="800" spc="-35" dirty="0">
                <a:latin typeface="Verdana"/>
                <a:cs typeface="Verdana"/>
              </a:rPr>
              <a:t>r</a:t>
            </a:r>
            <a:r>
              <a:rPr sz="800" spc="-15" dirty="0">
                <a:latin typeface="Verdana"/>
                <a:cs typeface="Verdana"/>
              </a:rPr>
              <a:t>at</a:t>
            </a:r>
            <a:r>
              <a:rPr sz="800" spc="5" dirty="0">
                <a:latin typeface="Verdana"/>
                <a:cs typeface="Verdana"/>
              </a:rPr>
              <a:t>egie</a:t>
            </a:r>
            <a:r>
              <a:rPr sz="800" spc="-25" dirty="0">
                <a:latin typeface="Verdana"/>
                <a:cs typeface="Verdana"/>
              </a:rPr>
              <a:t>s  f</a:t>
            </a:r>
            <a:r>
              <a:rPr sz="800" spc="-10" dirty="0">
                <a:latin typeface="Verdana"/>
                <a:cs typeface="Verdana"/>
              </a:rPr>
              <a:t>or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imp</a:t>
            </a:r>
            <a:r>
              <a:rPr sz="800" spc="-5" dirty="0">
                <a:latin typeface="Verdana"/>
                <a:cs typeface="Verdana"/>
              </a:rPr>
              <a:t>ro</a:t>
            </a:r>
            <a:r>
              <a:rPr sz="800" spc="-10" dirty="0">
                <a:latin typeface="Verdana"/>
                <a:cs typeface="Verdana"/>
              </a:rPr>
              <a:t>vin</a:t>
            </a:r>
            <a:r>
              <a:rPr sz="800" spc="40" dirty="0">
                <a:latin typeface="Verdana"/>
                <a:cs typeface="Verdana"/>
              </a:rPr>
              <a:t>g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t</a:t>
            </a:r>
            <a:r>
              <a:rPr sz="800" spc="-10" dirty="0">
                <a:latin typeface="Verdana"/>
                <a:cs typeface="Verdana"/>
              </a:rPr>
              <a:t>est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c</a:t>
            </a:r>
            <a:r>
              <a:rPr sz="800" spc="-5" dirty="0">
                <a:latin typeface="Verdana"/>
                <a:cs typeface="Verdana"/>
              </a:rPr>
              <a:t>o</a:t>
            </a:r>
            <a:r>
              <a:rPr sz="800" spc="-60" dirty="0">
                <a:latin typeface="Verdana"/>
                <a:cs typeface="Verdana"/>
              </a:rPr>
              <a:t>v</a:t>
            </a:r>
            <a:r>
              <a:rPr sz="800" spc="-15" dirty="0">
                <a:latin typeface="Verdana"/>
                <a:cs typeface="Verdana"/>
              </a:rPr>
              <a:t>e</a:t>
            </a:r>
            <a:r>
              <a:rPr sz="800" spc="-20" dirty="0">
                <a:latin typeface="Verdana"/>
                <a:cs typeface="Verdana"/>
              </a:rPr>
              <a:t>r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-30" dirty="0">
                <a:latin typeface="Verdana"/>
                <a:cs typeface="Verdana"/>
              </a:rPr>
              <a:t>ge.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24132" y="0"/>
            <a:ext cx="2922562" cy="328789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2" y="8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6350">
              <a:lnSpc>
                <a:spcPct val="100000"/>
              </a:lnSpc>
              <a:spcBef>
                <a:spcPts val="90"/>
              </a:spcBef>
            </a:pPr>
            <a:r>
              <a:rPr spc="110" dirty="0"/>
              <a:t>B</a:t>
            </a:r>
            <a:r>
              <a:rPr spc="-125" dirty="0"/>
              <a:t>e</a:t>
            </a:r>
            <a:r>
              <a:rPr spc="-15" dirty="0"/>
              <a:t>st</a:t>
            </a:r>
            <a:r>
              <a:rPr spc="-125" dirty="0"/>
              <a:t> </a:t>
            </a:r>
            <a:r>
              <a:rPr spc="75" dirty="0"/>
              <a:t>P</a:t>
            </a:r>
            <a:r>
              <a:rPr spc="50" dirty="0"/>
              <a:t>r</a:t>
            </a:r>
            <a:r>
              <a:rPr spc="-35" dirty="0"/>
              <a:t>ac</a:t>
            </a:r>
            <a:r>
              <a:rPr spc="-80" dirty="0"/>
              <a:t>t</a:t>
            </a:r>
            <a:r>
              <a:rPr spc="-5" dirty="0"/>
              <a:t>i</a:t>
            </a:r>
            <a:r>
              <a:rPr spc="-10" dirty="0"/>
              <a:t>c</a:t>
            </a:r>
            <a:r>
              <a:rPr spc="-125" dirty="0"/>
              <a:t>e</a:t>
            </a:r>
            <a:r>
              <a:rPr spc="45" dirty="0"/>
              <a:t>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40252" y="1155762"/>
            <a:ext cx="640842" cy="9870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528590" y="999534"/>
            <a:ext cx="1812925" cy="998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800" spc="5" dirty="0">
                <a:solidFill>
                  <a:srgbClr val="FFFFFF"/>
                </a:solidFill>
                <a:latin typeface="Verdana"/>
                <a:cs typeface="Verdana"/>
              </a:rPr>
              <a:t>Summa</a:t>
            </a:r>
            <a:r>
              <a:rPr sz="800" spc="-5" dirty="0">
                <a:solidFill>
                  <a:srgbClr val="FFFFFF"/>
                </a:solidFill>
                <a:latin typeface="Verdana"/>
                <a:cs typeface="Verdana"/>
              </a:rPr>
              <a:t>rizin</a:t>
            </a:r>
            <a:r>
              <a:rPr sz="800" spc="4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15" dirty="0">
                <a:solidFill>
                  <a:srgbClr val="FFFFFF"/>
                </a:solidFill>
                <a:latin typeface="Verdana"/>
                <a:cs typeface="Verdana"/>
              </a:rPr>
              <a:t>th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2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80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st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800" spc="-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800" spc="2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800" spc="5" dirty="0">
                <a:solidFill>
                  <a:srgbClr val="FFFFFF"/>
                </a:solidFill>
                <a:latin typeface="Verdana"/>
                <a:cs typeface="Verdana"/>
              </a:rPr>
              <a:t>ti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80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spc="-3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800" spc="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800" spc="-25" dirty="0">
                <a:solidFill>
                  <a:srgbClr val="FFFFFF"/>
                </a:solidFill>
                <a:latin typeface="Verdana"/>
                <a:cs typeface="Verdana"/>
              </a:rPr>
              <a:t>r  </a:t>
            </a:r>
            <a:r>
              <a:rPr sz="800" spc="30" dirty="0">
                <a:latin typeface="Verdana"/>
                <a:cs typeface="Verdana"/>
              </a:rPr>
              <a:t>J</a:t>
            </a:r>
            <a:r>
              <a:rPr sz="800" spc="35" dirty="0">
                <a:latin typeface="Verdana"/>
                <a:cs typeface="Verdana"/>
              </a:rPr>
              <a:t>U</a:t>
            </a:r>
            <a:r>
              <a:rPr sz="800" spc="5" dirty="0">
                <a:latin typeface="Verdana"/>
                <a:cs typeface="Verdana"/>
              </a:rPr>
              <a:t>nit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t</a:t>
            </a:r>
            <a:r>
              <a:rPr sz="800" spc="-5" dirty="0">
                <a:latin typeface="Verdana"/>
                <a:cs typeface="Verdana"/>
              </a:rPr>
              <a:t>e</a:t>
            </a:r>
            <a:r>
              <a:rPr sz="800" spc="-30" dirty="0">
                <a:latin typeface="Verdana"/>
                <a:cs typeface="Verdana"/>
              </a:rPr>
              <a:t>s</a:t>
            </a:r>
            <a:r>
              <a:rPr sz="800" dirty="0">
                <a:latin typeface="Verdana"/>
                <a:cs typeface="Verdana"/>
              </a:rPr>
              <a:t>t</a:t>
            </a:r>
            <a:r>
              <a:rPr sz="800" spc="10" dirty="0">
                <a:latin typeface="Verdana"/>
                <a:cs typeface="Verdana"/>
              </a:rPr>
              <a:t>in</a:t>
            </a:r>
            <a:r>
              <a:rPr sz="800" spc="40" dirty="0">
                <a:latin typeface="Verdana"/>
                <a:cs typeface="Verdana"/>
              </a:rPr>
              <a:t>g</a:t>
            </a:r>
            <a:r>
              <a:rPr sz="800" spc="-12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ons</a:t>
            </a:r>
            <a:r>
              <a:rPr sz="800" spc="5" dirty="0">
                <a:solidFill>
                  <a:srgbClr val="FFFFFF"/>
                </a:solidFill>
                <a:latin typeface="Verdana"/>
                <a:cs typeface="Verdana"/>
              </a:rPr>
              <a:t>olidatin</a:t>
            </a:r>
            <a:r>
              <a:rPr sz="800" spc="4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800" spc="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800" spc="-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spc="-35" dirty="0">
                <a:solidFill>
                  <a:srgbClr val="FFFFFF"/>
                </a:solidFill>
                <a:latin typeface="Verdana"/>
                <a:cs typeface="Verdana"/>
              </a:rPr>
              <a:t>y  </a:t>
            </a:r>
            <a:r>
              <a:rPr sz="800" spc="-5" dirty="0">
                <a:solidFill>
                  <a:srgbClr val="FFFFFF"/>
                </a:solidFill>
                <a:latin typeface="Verdana"/>
                <a:cs typeface="Verdana"/>
              </a:rPr>
              <a:t>ta</a:t>
            </a:r>
            <a:r>
              <a:rPr sz="800" spc="-25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spc="-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800" spc="2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800" spc="-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8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800" spc="-3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4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800" spc="-4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800" spc="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800" spc="6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800" spc="-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sen</a:t>
            </a:r>
            <a:r>
              <a:rPr sz="800" spc="-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800" spc="-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800" spc="15" dirty="0">
                <a:solidFill>
                  <a:srgbClr val="FFFFFF"/>
                </a:solidFill>
                <a:latin typeface="Verdana"/>
                <a:cs typeface="Verdana"/>
              </a:rPr>
              <a:t>on  </a:t>
            </a:r>
            <a:r>
              <a:rPr sz="800" spc="5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800" spc="3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15" dirty="0">
                <a:solidFill>
                  <a:srgbClr val="FFFFFF"/>
                </a:solidFill>
                <a:latin typeface="Verdana"/>
                <a:cs typeface="Verdana"/>
              </a:rPr>
              <a:t>highligh</a:t>
            </a:r>
            <a:r>
              <a:rPr sz="800" spc="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800" spc="1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800" spc="4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Verdana"/>
                <a:cs typeface="Verdana"/>
              </a:rPr>
              <a:t>st</a:t>
            </a:r>
            <a:r>
              <a:rPr sz="800" spc="-3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800" spc="-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egies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800" spc="-10" dirty="0">
                <a:solidFill>
                  <a:srgbClr val="FFFFFF"/>
                </a:solidFill>
                <a:latin typeface="Verdana"/>
                <a:cs typeface="Verdana"/>
              </a:rPr>
              <a:t>or  </a:t>
            </a:r>
            <a:r>
              <a:rPr sz="800" spc="1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800" spc="-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800" spc="5" dirty="0">
                <a:solidFill>
                  <a:srgbClr val="FFFFFF"/>
                </a:solidFill>
                <a:latin typeface="Verdana"/>
                <a:cs typeface="Verdana"/>
              </a:rPr>
              <a:t>itin</a:t>
            </a:r>
            <a:r>
              <a:rPr sz="800" spc="4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Verdana"/>
                <a:cs typeface="Verdana"/>
              </a:rPr>
              <a:t>ef</a:t>
            </a:r>
            <a:r>
              <a:rPr sz="800" spc="-2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80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spc="2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8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800" spc="-5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30" dirty="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sz="800" spc="15" dirty="0">
                <a:solidFill>
                  <a:srgbClr val="FFFFFF"/>
                </a:solidFill>
                <a:latin typeface="Verdana"/>
                <a:cs typeface="Verdana"/>
              </a:rPr>
              <a:t>Unit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800" spc="-40" dirty="0">
                <a:solidFill>
                  <a:srgbClr val="FFFFFF"/>
                </a:solidFill>
                <a:latin typeface="Verdana"/>
                <a:cs typeface="Verdana"/>
              </a:rPr>
              <a:t>ests.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4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will  </a:t>
            </a:r>
            <a:r>
              <a:rPr sz="8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spc="3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phasi</a:t>
            </a:r>
            <a:r>
              <a:rPr sz="800" spc="-10" dirty="0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15" dirty="0">
                <a:solidFill>
                  <a:srgbClr val="FFFFFF"/>
                </a:solidFill>
                <a:latin typeface="Verdana"/>
                <a:cs typeface="Verdana"/>
              </a:rPr>
              <a:t>th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30" dirty="0">
                <a:solidFill>
                  <a:srgbClr val="FFFFFF"/>
                </a:solidFill>
                <a:latin typeface="Verdana"/>
                <a:cs typeface="Verdana"/>
              </a:rPr>
              <a:t>im</a:t>
            </a:r>
            <a:r>
              <a:rPr sz="800" spc="2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800" spc="-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FFFFFF"/>
                </a:solidFill>
                <a:latin typeface="Verdana"/>
                <a:cs typeface="Verdana"/>
              </a:rPr>
              <a:t>ta</a:t>
            </a:r>
            <a:r>
              <a:rPr sz="800" spc="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800" spc="1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FFFFFF"/>
                </a:solidFill>
                <a:latin typeface="Verdana"/>
                <a:cs typeface="Verdana"/>
              </a:rPr>
              <a:t>est  </a:t>
            </a:r>
            <a:r>
              <a:rPr sz="800" spc="15" dirty="0">
                <a:solidFill>
                  <a:srgbClr val="FFFFFF"/>
                </a:solidFill>
                <a:latin typeface="Verdana"/>
                <a:cs typeface="Verdana"/>
              </a:rPr>
              <a:t>main</a:t>
            </a:r>
            <a:r>
              <a:rPr sz="800" spc="-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800" spc="5" dirty="0">
                <a:solidFill>
                  <a:srgbClr val="FFFFFF"/>
                </a:solidFill>
                <a:latin typeface="Verdana"/>
                <a:cs typeface="Verdana"/>
              </a:rPr>
              <a:t>ena</a:t>
            </a:r>
            <a:r>
              <a:rPr sz="800" spc="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800" spc="1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5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800" spc="3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1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800" spc="10" dirty="0">
                <a:solidFill>
                  <a:srgbClr val="FFFFFF"/>
                </a:solidFill>
                <a:latin typeface="Verdana"/>
                <a:cs typeface="Verdana"/>
              </a:rPr>
              <a:t>ontinuous  </a:t>
            </a:r>
            <a:r>
              <a:rPr sz="800" spc="-5" dirty="0">
                <a:solidFill>
                  <a:srgbClr val="FFFFFF"/>
                </a:solidFill>
                <a:latin typeface="Verdana"/>
                <a:cs typeface="Verdana"/>
              </a:rPr>
              <a:t>improvement.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15" y="8"/>
            <a:ext cx="2922611" cy="328793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94547" y="557083"/>
            <a:ext cx="107950" cy="107950"/>
            <a:chOff x="1694547" y="557083"/>
            <a:chExt cx="107950" cy="1079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4547" y="557083"/>
              <a:ext cx="107949" cy="10794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4548" y="557083"/>
              <a:ext cx="107949" cy="10794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4849" y="451273"/>
            <a:ext cx="1999614" cy="262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50" dirty="0">
                <a:solidFill>
                  <a:srgbClr val="000000"/>
                </a:solidFill>
                <a:latin typeface="Cambria"/>
                <a:cs typeface="Cambria"/>
              </a:rPr>
              <a:t>Real-World</a:t>
            </a:r>
            <a:r>
              <a:rPr sz="1550" spc="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550" spc="90" dirty="0">
                <a:solidFill>
                  <a:srgbClr val="000000"/>
                </a:solidFill>
                <a:latin typeface="Cambria"/>
                <a:cs typeface="Cambria"/>
              </a:rPr>
              <a:t>E</a:t>
            </a:r>
            <a:r>
              <a:rPr sz="1550" spc="46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550" spc="-5" dirty="0">
                <a:solidFill>
                  <a:srgbClr val="000000"/>
                </a:solidFill>
                <a:latin typeface="Cambria"/>
                <a:cs typeface="Cambria"/>
              </a:rPr>
              <a:t>amples</a:t>
            </a:r>
            <a:endParaRPr sz="155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1930" y="882868"/>
            <a:ext cx="1982470" cy="1009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9050" algn="r">
              <a:lnSpc>
                <a:spcPct val="115500"/>
              </a:lnSpc>
              <a:spcBef>
                <a:spcPts val="95"/>
              </a:spcBef>
            </a:pPr>
            <a:r>
              <a:rPr sz="800" spc="5" dirty="0">
                <a:latin typeface="Verdana"/>
                <a:cs typeface="Verdana"/>
              </a:rPr>
              <a:t>E</a:t>
            </a:r>
            <a:r>
              <a:rPr sz="800" spc="-10" dirty="0">
                <a:latin typeface="Verdana"/>
                <a:cs typeface="Verdana"/>
              </a:rPr>
              <a:t>xplo</a:t>
            </a:r>
            <a:r>
              <a:rPr sz="800" spc="-20" dirty="0">
                <a:latin typeface="Verdana"/>
                <a:cs typeface="Verdana"/>
              </a:rPr>
              <a:t>r</a:t>
            </a:r>
            <a:r>
              <a:rPr sz="800" spc="-15" dirty="0">
                <a:latin typeface="Verdana"/>
                <a:cs typeface="Verdana"/>
              </a:rPr>
              <a:t>i</a:t>
            </a:r>
            <a:r>
              <a:rPr sz="800" spc="25" dirty="0">
                <a:latin typeface="Verdana"/>
                <a:cs typeface="Verdana"/>
              </a:rPr>
              <a:t>n</a:t>
            </a:r>
            <a:r>
              <a:rPr sz="800" spc="40" dirty="0">
                <a:latin typeface="Verdana"/>
                <a:cs typeface="Verdana"/>
              </a:rPr>
              <a:t>g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40" dirty="0">
                <a:latin typeface="Verdana"/>
                <a:cs typeface="Verdana"/>
              </a:rPr>
              <a:t>r</a:t>
            </a:r>
            <a:r>
              <a:rPr sz="800" spc="-15" dirty="0">
                <a:latin typeface="Verdana"/>
                <a:cs typeface="Verdana"/>
              </a:rPr>
              <a:t>e</a:t>
            </a:r>
            <a:r>
              <a:rPr sz="800" spc="-30" dirty="0">
                <a:latin typeface="Verdana"/>
                <a:cs typeface="Verdana"/>
              </a:rPr>
              <a:t>al</a:t>
            </a:r>
            <a:r>
              <a:rPr sz="800" spc="-40" dirty="0">
                <a:latin typeface="Verdana"/>
                <a:cs typeface="Verdana"/>
              </a:rPr>
              <a:t>-</a:t>
            </a:r>
            <a:r>
              <a:rPr sz="800" spc="25" dirty="0">
                <a:latin typeface="Verdana"/>
                <a:cs typeface="Verdana"/>
              </a:rPr>
              <a:t>w</a:t>
            </a:r>
            <a:r>
              <a:rPr sz="800" spc="5" dirty="0">
                <a:latin typeface="Verdana"/>
                <a:cs typeface="Verdana"/>
              </a:rPr>
              <a:t>o</a:t>
            </a:r>
            <a:r>
              <a:rPr sz="800" spc="-35" dirty="0">
                <a:latin typeface="Verdana"/>
                <a:cs typeface="Verdana"/>
              </a:rPr>
              <a:t>r</a:t>
            </a:r>
            <a:r>
              <a:rPr sz="800" spc="15" dirty="0">
                <a:latin typeface="Verdana"/>
                <a:cs typeface="Verdana"/>
              </a:rPr>
              <a:t>ld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e</a:t>
            </a:r>
            <a:r>
              <a:rPr sz="800" spc="-65" dirty="0">
                <a:latin typeface="Verdana"/>
                <a:cs typeface="Verdana"/>
              </a:rPr>
              <a:t>x</a:t>
            </a:r>
            <a:r>
              <a:rPr sz="800" spc="20" dirty="0">
                <a:latin typeface="Verdana"/>
                <a:cs typeface="Verdana"/>
              </a:rPr>
              <a:t>amp</a:t>
            </a:r>
            <a:r>
              <a:rPr sz="800" dirty="0">
                <a:latin typeface="Verdana"/>
                <a:cs typeface="Verdana"/>
              </a:rPr>
              <a:t>l</a:t>
            </a:r>
            <a:r>
              <a:rPr sz="800" spc="-15" dirty="0">
                <a:latin typeface="Verdana"/>
                <a:cs typeface="Verdana"/>
              </a:rPr>
              <a:t>es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of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25" dirty="0">
                <a:latin typeface="Verdana"/>
                <a:cs typeface="Verdana"/>
              </a:rPr>
              <a:t>JUn</a:t>
            </a:r>
            <a:r>
              <a:rPr sz="800" spc="5" dirty="0">
                <a:latin typeface="Verdana"/>
                <a:cs typeface="Verdana"/>
              </a:rPr>
              <a:t>it  </a:t>
            </a:r>
            <a:r>
              <a:rPr sz="800" spc="-10" dirty="0">
                <a:latin typeface="Verdana"/>
                <a:cs typeface="Verdana"/>
              </a:rPr>
              <a:t>t</a:t>
            </a:r>
            <a:r>
              <a:rPr sz="800" spc="-5" dirty="0">
                <a:latin typeface="Verdana"/>
                <a:cs typeface="Verdana"/>
              </a:rPr>
              <a:t>estin</a:t>
            </a:r>
            <a:r>
              <a:rPr sz="800" spc="40" dirty="0">
                <a:latin typeface="Verdana"/>
                <a:cs typeface="Verdana"/>
              </a:rPr>
              <a:t>g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0" dirty="0">
                <a:latin typeface="Verdana"/>
                <a:cs typeface="Verdana"/>
              </a:rPr>
              <a:t>in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J</a:t>
            </a:r>
            <a:r>
              <a:rPr sz="800" dirty="0">
                <a:latin typeface="Verdana"/>
                <a:cs typeface="Verdana"/>
              </a:rPr>
              <a:t>a</a:t>
            </a:r>
            <a:r>
              <a:rPr sz="800" spc="-60" dirty="0">
                <a:latin typeface="Verdana"/>
                <a:cs typeface="Verdana"/>
              </a:rPr>
              <a:t>v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0" dirty="0">
                <a:latin typeface="Verdana"/>
                <a:cs typeface="Verdana"/>
              </a:rPr>
              <a:t>appli</a:t>
            </a:r>
            <a:r>
              <a:rPr sz="800" spc="5" dirty="0">
                <a:latin typeface="Verdana"/>
                <a:cs typeface="Verdana"/>
              </a:rPr>
              <a:t>c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dirty="0">
                <a:latin typeface="Verdana"/>
                <a:cs typeface="Verdana"/>
              </a:rPr>
              <a:t>ti</a:t>
            </a:r>
            <a:r>
              <a:rPr sz="800" spc="-5" dirty="0">
                <a:latin typeface="Verdana"/>
                <a:cs typeface="Verdana"/>
              </a:rPr>
              <a:t>o</a:t>
            </a:r>
            <a:r>
              <a:rPr sz="800" spc="-45" dirty="0">
                <a:latin typeface="Verdana"/>
                <a:cs typeface="Verdana"/>
              </a:rPr>
              <a:t>ns.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40" dirty="0">
                <a:latin typeface="Verdana"/>
                <a:cs typeface="Verdana"/>
              </a:rPr>
              <a:t>W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will  </a:t>
            </a:r>
            <a:r>
              <a:rPr sz="800" spc="-10" dirty="0">
                <a:latin typeface="Verdana"/>
                <a:cs typeface="Verdana"/>
              </a:rPr>
              <a:t>anal</a:t>
            </a:r>
            <a:r>
              <a:rPr sz="800" spc="-25" dirty="0">
                <a:latin typeface="Verdana"/>
                <a:cs typeface="Verdana"/>
              </a:rPr>
              <a:t>y</a:t>
            </a:r>
            <a:r>
              <a:rPr sz="800" spc="-30" dirty="0">
                <a:latin typeface="Verdana"/>
                <a:cs typeface="Verdana"/>
              </a:rPr>
              <a:t>z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c</a:t>
            </a:r>
            <a:r>
              <a:rPr sz="800" spc="5" dirty="0">
                <a:latin typeface="Verdana"/>
                <a:cs typeface="Verdana"/>
              </a:rPr>
              <a:t>o</a:t>
            </a:r>
            <a:r>
              <a:rPr sz="800" spc="15" dirty="0">
                <a:latin typeface="Verdana"/>
                <a:cs typeface="Verdana"/>
              </a:rPr>
              <a:t>de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0" dirty="0">
                <a:latin typeface="Verdana"/>
                <a:cs typeface="Verdana"/>
              </a:rPr>
              <a:t>snippe</a:t>
            </a:r>
            <a:r>
              <a:rPr sz="800" dirty="0">
                <a:latin typeface="Verdana"/>
                <a:cs typeface="Verdana"/>
              </a:rPr>
              <a:t>t</a:t>
            </a:r>
            <a:r>
              <a:rPr sz="800" spc="-30" dirty="0">
                <a:latin typeface="Verdana"/>
                <a:cs typeface="Verdana"/>
              </a:rPr>
              <a:t>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25" dirty="0">
                <a:latin typeface="Verdana"/>
                <a:cs typeface="Verdana"/>
              </a:rPr>
              <a:t>n</a:t>
            </a:r>
            <a:r>
              <a:rPr sz="800" spc="35" dirty="0">
                <a:latin typeface="Verdana"/>
                <a:cs typeface="Verdana"/>
              </a:rPr>
              <a:t>d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s</a:t>
            </a:r>
            <a:r>
              <a:rPr sz="800" spc="-15" dirty="0">
                <a:latin typeface="Verdana"/>
                <a:cs typeface="Verdana"/>
              </a:rPr>
              <a:t>c</a:t>
            </a:r>
            <a:r>
              <a:rPr sz="800" spc="-5" dirty="0">
                <a:latin typeface="Verdana"/>
                <a:cs typeface="Verdana"/>
              </a:rPr>
              <a:t>ena</a:t>
            </a:r>
            <a:r>
              <a:rPr sz="800" spc="-15" dirty="0">
                <a:latin typeface="Verdana"/>
                <a:cs typeface="Verdana"/>
              </a:rPr>
              <a:t>r</a:t>
            </a:r>
            <a:r>
              <a:rPr sz="800" spc="-10" dirty="0">
                <a:latin typeface="Verdana"/>
                <a:cs typeface="Verdana"/>
              </a:rPr>
              <a:t>ios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t</a:t>
            </a:r>
            <a:r>
              <a:rPr sz="800" spc="5" dirty="0">
                <a:latin typeface="Verdana"/>
                <a:cs typeface="Verdana"/>
              </a:rPr>
              <a:t>o  </a:t>
            </a:r>
            <a:r>
              <a:rPr sz="800" dirty="0">
                <a:latin typeface="Verdana"/>
                <a:cs typeface="Verdana"/>
              </a:rPr>
              <a:t>demonstrate </a:t>
            </a:r>
            <a:r>
              <a:rPr sz="800" spc="10" dirty="0">
                <a:latin typeface="Verdana"/>
                <a:cs typeface="Verdana"/>
              </a:rPr>
              <a:t>the </a:t>
            </a:r>
            <a:r>
              <a:rPr sz="800" dirty="0">
                <a:latin typeface="Verdana"/>
                <a:cs typeface="Verdana"/>
              </a:rPr>
              <a:t>practical </a:t>
            </a:r>
            <a:r>
              <a:rPr sz="800" spc="5" dirty="0">
                <a:latin typeface="Verdana"/>
                <a:cs typeface="Verdana"/>
              </a:rPr>
              <a:t>application </a:t>
            </a:r>
            <a:r>
              <a:rPr sz="800" spc="-270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o</a:t>
            </a:r>
            <a:r>
              <a:rPr sz="800" spc="-15" dirty="0">
                <a:latin typeface="Verdana"/>
                <a:cs typeface="Verdana"/>
              </a:rPr>
              <a:t>f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30" dirty="0">
                <a:latin typeface="Verdana"/>
                <a:cs typeface="Verdana"/>
              </a:rPr>
              <a:t>J</a:t>
            </a:r>
            <a:r>
              <a:rPr sz="800" spc="15" dirty="0">
                <a:latin typeface="Verdana"/>
                <a:cs typeface="Verdana"/>
              </a:rPr>
              <a:t>Unit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t</a:t>
            </a:r>
            <a:r>
              <a:rPr sz="800" dirty="0">
                <a:latin typeface="Verdana"/>
                <a:cs typeface="Verdana"/>
              </a:rPr>
              <a:t>estin</a:t>
            </a:r>
            <a:r>
              <a:rPr sz="800" spc="40" dirty="0">
                <a:latin typeface="Verdana"/>
                <a:cs typeface="Verdana"/>
              </a:rPr>
              <a:t>g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t</a:t>
            </a:r>
            <a:r>
              <a:rPr sz="800" spc="-5" dirty="0">
                <a:latin typeface="Verdana"/>
                <a:cs typeface="Verdana"/>
              </a:rPr>
              <a:t>e</a:t>
            </a:r>
            <a:r>
              <a:rPr sz="800" spc="15" dirty="0">
                <a:latin typeface="Verdana"/>
                <a:cs typeface="Verdana"/>
              </a:rPr>
              <a:t>chnique</a:t>
            </a:r>
            <a:r>
              <a:rPr sz="800" spc="-30" dirty="0">
                <a:latin typeface="Verdana"/>
                <a:cs typeface="Verdana"/>
              </a:rPr>
              <a:t>s</a:t>
            </a:r>
            <a:r>
              <a:rPr sz="800" spc="-125" dirty="0">
                <a:latin typeface="Verdana"/>
                <a:cs typeface="Verdana"/>
              </a:rPr>
              <a:t>.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0" dirty="0">
                <a:latin typeface="Verdana"/>
                <a:cs typeface="Verdana"/>
              </a:rPr>
              <a:t>L</a:t>
            </a:r>
            <a:r>
              <a:rPr sz="800" spc="-15" dirty="0">
                <a:latin typeface="Verdana"/>
                <a:cs typeface="Verdana"/>
              </a:rPr>
              <a:t>e</a:t>
            </a:r>
            <a:r>
              <a:rPr sz="800" spc="-25" dirty="0">
                <a:latin typeface="Verdana"/>
                <a:cs typeface="Verdana"/>
              </a:rPr>
              <a:t>a</a:t>
            </a:r>
            <a:r>
              <a:rPr sz="800" spc="-30" dirty="0">
                <a:latin typeface="Verdana"/>
                <a:cs typeface="Verdana"/>
              </a:rPr>
              <a:t>r</a:t>
            </a:r>
            <a:r>
              <a:rPr sz="800" spc="15" dirty="0">
                <a:latin typeface="Verdana"/>
                <a:cs typeface="Verdana"/>
              </a:rPr>
              <a:t>nin</a:t>
            </a:r>
            <a:r>
              <a:rPr sz="800" spc="40" dirty="0">
                <a:latin typeface="Verdana"/>
                <a:cs typeface="Verdana"/>
              </a:rPr>
              <a:t>g</a:t>
            </a:r>
            <a:endParaRPr sz="8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140"/>
              </a:spcBef>
            </a:pPr>
            <a:r>
              <a:rPr sz="800" spc="45" dirty="0">
                <a:latin typeface="Verdana"/>
                <a:cs typeface="Verdana"/>
              </a:rPr>
              <a:t>f</a:t>
            </a:r>
            <a:r>
              <a:rPr sz="800" spc="-40" dirty="0">
                <a:latin typeface="Verdana"/>
                <a:cs typeface="Verdana"/>
              </a:rPr>
              <a:t>r</a:t>
            </a:r>
            <a:r>
              <a:rPr sz="800" spc="5" dirty="0">
                <a:latin typeface="Verdana"/>
                <a:cs typeface="Verdana"/>
              </a:rPr>
              <a:t>o</a:t>
            </a:r>
            <a:r>
              <a:rPr sz="800" spc="60" dirty="0">
                <a:latin typeface="Verdana"/>
                <a:cs typeface="Verdana"/>
              </a:rPr>
              <a:t>m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40" dirty="0">
                <a:latin typeface="Verdana"/>
                <a:cs typeface="Verdana"/>
              </a:rPr>
              <a:t>r</a:t>
            </a:r>
            <a:r>
              <a:rPr sz="800" spc="-15" dirty="0">
                <a:latin typeface="Verdana"/>
                <a:cs typeface="Verdana"/>
              </a:rPr>
              <a:t>e</a:t>
            </a:r>
            <a:r>
              <a:rPr sz="800" spc="-30" dirty="0">
                <a:latin typeface="Verdana"/>
                <a:cs typeface="Verdana"/>
              </a:rPr>
              <a:t>al</a:t>
            </a:r>
            <a:r>
              <a:rPr sz="800" spc="-40" dirty="0">
                <a:latin typeface="Verdana"/>
                <a:cs typeface="Verdana"/>
              </a:rPr>
              <a:t>-</a:t>
            </a:r>
            <a:r>
              <a:rPr sz="800" spc="25" dirty="0">
                <a:latin typeface="Verdana"/>
                <a:cs typeface="Verdana"/>
              </a:rPr>
              <a:t>w</a:t>
            </a:r>
            <a:r>
              <a:rPr sz="800" spc="-10" dirty="0">
                <a:latin typeface="Verdana"/>
                <a:cs typeface="Verdana"/>
              </a:rPr>
              <a:t>o</a:t>
            </a:r>
            <a:r>
              <a:rPr sz="800" spc="-20" dirty="0">
                <a:latin typeface="Verdana"/>
                <a:cs typeface="Verdana"/>
              </a:rPr>
              <a:t>r</a:t>
            </a:r>
            <a:r>
              <a:rPr sz="800" spc="15" dirty="0">
                <a:latin typeface="Verdana"/>
                <a:cs typeface="Verdana"/>
              </a:rPr>
              <a:t>ld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e</a:t>
            </a:r>
            <a:r>
              <a:rPr sz="800" spc="-65" dirty="0">
                <a:latin typeface="Verdana"/>
                <a:cs typeface="Verdana"/>
              </a:rPr>
              <a:t>x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55" dirty="0">
                <a:latin typeface="Verdana"/>
                <a:cs typeface="Verdana"/>
              </a:rPr>
              <a:t>m</a:t>
            </a:r>
            <a:r>
              <a:rPr sz="800" dirty="0">
                <a:latin typeface="Verdana"/>
                <a:cs typeface="Verdana"/>
              </a:rPr>
              <a:t>ples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t</a:t>
            </a:r>
            <a:r>
              <a:rPr sz="800" spc="10" dirty="0">
                <a:latin typeface="Verdana"/>
                <a:cs typeface="Verdana"/>
              </a:rPr>
              <a:t>o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i</a:t>
            </a:r>
            <a:r>
              <a:rPr sz="800" spc="25" dirty="0">
                <a:latin typeface="Verdana"/>
                <a:cs typeface="Verdana"/>
              </a:rPr>
              <a:t>mp</a:t>
            </a:r>
            <a:r>
              <a:rPr sz="800" dirty="0">
                <a:latin typeface="Verdana"/>
                <a:cs typeface="Verdana"/>
              </a:rPr>
              <a:t>r</a:t>
            </a:r>
            <a:r>
              <a:rPr sz="800" spc="-5" dirty="0">
                <a:latin typeface="Verdana"/>
                <a:cs typeface="Verdana"/>
              </a:rPr>
              <a:t>o</a:t>
            </a:r>
            <a:r>
              <a:rPr sz="800" spc="-60" dirty="0">
                <a:latin typeface="Verdana"/>
                <a:cs typeface="Verdana"/>
              </a:rPr>
              <a:t>v</a:t>
            </a:r>
            <a:r>
              <a:rPr sz="800" dirty="0">
                <a:latin typeface="Verdana"/>
                <a:cs typeface="Verdana"/>
              </a:rPr>
              <a:t>e</a:t>
            </a:r>
            <a:endParaRPr sz="8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145"/>
              </a:spcBef>
            </a:pPr>
            <a:r>
              <a:rPr sz="800" spc="-15" dirty="0">
                <a:latin typeface="Verdana"/>
                <a:cs typeface="Verdana"/>
              </a:rPr>
              <a:t>t</a:t>
            </a:r>
            <a:r>
              <a:rPr sz="800" spc="-10" dirty="0">
                <a:latin typeface="Verdana"/>
                <a:cs typeface="Verdana"/>
              </a:rPr>
              <a:t>esti</a:t>
            </a:r>
            <a:r>
              <a:rPr sz="800" spc="25" dirty="0">
                <a:latin typeface="Verdana"/>
                <a:cs typeface="Verdana"/>
              </a:rPr>
              <a:t>n</a:t>
            </a:r>
            <a:r>
              <a:rPr sz="800" spc="40" dirty="0">
                <a:latin typeface="Verdana"/>
                <a:cs typeface="Verdana"/>
              </a:rPr>
              <a:t>g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s</a:t>
            </a:r>
            <a:r>
              <a:rPr sz="800" spc="-25" dirty="0">
                <a:latin typeface="Verdana"/>
                <a:cs typeface="Verdana"/>
              </a:rPr>
              <a:t>k</a:t>
            </a:r>
            <a:r>
              <a:rPr sz="800" spc="-10" dirty="0">
                <a:latin typeface="Verdana"/>
                <a:cs typeface="Verdana"/>
              </a:rPr>
              <a:t>il</a:t>
            </a:r>
            <a:r>
              <a:rPr sz="800" spc="-15" dirty="0">
                <a:latin typeface="Verdana"/>
                <a:cs typeface="Verdana"/>
              </a:rPr>
              <a:t>l</a:t>
            </a:r>
            <a:r>
              <a:rPr sz="800" spc="-30" dirty="0">
                <a:latin typeface="Verdana"/>
                <a:cs typeface="Verdana"/>
              </a:rPr>
              <a:t>s</a:t>
            </a:r>
            <a:r>
              <a:rPr sz="800" spc="-125" dirty="0">
                <a:latin typeface="Verdana"/>
                <a:cs typeface="Verdana"/>
              </a:rPr>
              <a:t>.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24132" y="0"/>
            <a:ext cx="2922562" cy="328789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12" y="0"/>
            <a:ext cx="5845810" cy="3288029"/>
            <a:chOff x="1512" y="0"/>
            <a:chExt cx="5845810" cy="3288029"/>
          </a:xfrm>
        </p:grpSpPr>
        <p:sp>
          <p:nvSpPr>
            <p:cNvPr id="3" name="object 3"/>
            <p:cNvSpPr/>
            <p:nvPr/>
          </p:nvSpPr>
          <p:spPr>
            <a:xfrm>
              <a:off x="1511" y="0"/>
              <a:ext cx="5845810" cy="3288029"/>
            </a:xfrm>
            <a:custGeom>
              <a:avLst/>
              <a:gdLst/>
              <a:ahLst/>
              <a:cxnLst/>
              <a:rect l="l" t="t" r="r" b="b"/>
              <a:pathLst>
                <a:path w="5845810" h="3288029">
                  <a:moveTo>
                    <a:pt x="5845213" y="0"/>
                  </a:moveTo>
                  <a:lnTo>
                    <a:pt x="5453367" y="0"/>
                  </a:lnTo>
                  <a:lnTo>
                    <a:pt x="5453367" y="391160"/>
                  </a:lnTo>
                  <a:lnTo>
                    <a:pt x="5453367" y="2895600"/>
                  </a:lnTo>
                  <a:lnTo>
                    <a:pt x="3865029" y="2895600"/>
                  </a:lnTo>
                  <a:lnTo>
                    <a:pt x="3865029" y="2894457"/>
                  </a:lnTo>
                  <a:lnTo>
                    <a:pt x="1980222" y="2894457"/>
                  </a:lnTo>
                  <a:lnTo>
                    <a:pt x="1980222" y="2895600"/>
                  </a:lnTo>
                  <a:lnTo>
                    <a:pt x="391858" y="2895600"/>
                  </a:lnTo>
                  <a:lnTo>
                    <a:pt x="391858" y="391160"/>
                  </a:lnTo>
                  <a:lnTo>
                    <a:pt x="1980222" y="391160"/>
                  </a:lnTo>
                  <a:lnTo>
                    <a:pt x="1980222" y="392595"/>
                  </a:lnTo>
                  <a:lnTo>
                    <a:pt x="3865029" y="392595"/>
                  </a:lnTo>
                  <a:lnTo>
                    <a:pt x="3865029" y="391160"/>
                  </a:lnTo>
                  <a:lnTo>
                    <a:pt x="5453367" y="391160"/>
                  </a:lnTo>
                  <a:lnTo>
                    <a:pt x="5453367" y="0"/>
                  </a:lnTo>
                  <a:lnTo>
                    <a:pt x="3776573" y="0"/>
                  </a:lnTo>
                  <a:lnTo>
                    <a:pt x="2068664" y="25"/>
                  </a:lnTo>
                  <a:lnTo>
                    <a:pt x="0" y="0"/>
                  </a:lnTo>
                  <a:lnTo>
                    <a:pt x="0" y="391160"/>
                  </a:lnTo>
                  <a:lnTo>
                    <a:pt x="0" y="2895600"/>
                  </a:lnTo>
                  <a:lnTo>
                    <a:pt x="0" y="3288030"/>
                  </a:lnTo>
                  <a:lnTo>
                    <a:pt x="2068664" y="3288030"/>
                  </a:lnTo>
                  <a:lnTo>
                    <a:pt x="2068664" y="3287014"/>
                  </a:lnTo>
                  <a:lnTo>
                    <a:pt x="3776573" y="3287014"/>
                  </a:lnTo>
                  <a:lnTo>
                    <a:pt x="3776573" y="3288030"/>
                  </a:lnTo>
                  <a:lnTo>
                    <a:pt x="5845213" y="3288030"/>
                  </a:lnTo>
                  <a:lnTo>
                    <a:pt x="5845213" y="2895600"/>
                  </a:lnTo>
                  <a:lnTo>
                    <a:pt x="5845213" y="391160"/>
                  </a:lnTo>
                  <a:lnTo>
                    <a:pt x="58452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32399" y="1521369"/>
              <a:ext cx="1175491" cy="9870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39644" y="638782"/>
            <a:ext cx="2165985" cy="5149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420" dirty="0">
                <a:solidFill>
                  <a:srgbClr val="000000"/>
                </a:solidFill>
                <a:latin typeface="Cambria"/>
                <a:cs typeface="Cambria"/>
              </a:rPr>
              <a:t>C</a:t>
            </a:r>
            <a:r>
              <a:rPr sz="3200" spc="-15" dirty="0">
                <a:solidFill>
                  <a:srgbClr val="000000"/>
                </a:solidFill>
                <a:latin typeface="Cambria"/>
                <a:cs typeface="Cambria"/>
              </a:rPr>
              <a:t>o</a:t>
            </a:r>
            <a:r>
              <a:rPr sz="3200" spc="30" dirty="0">
                <a:solidFill>
                  <a:srgbClr val="000000"/>
                </a:solidFill>
                <a:latin typeface="Cambria"/>
                <a:cs typeface="Cambria"/>
              </a:rPr>
              <a:t>n</a:t>
            </a:r>
            <a:r>
              <a:rPr sz="3200" spc="85" dirty="0">
                <a:solidFill>
                  <a:srgbClr val="000000"/>
                </a:solidFill>
                <a:latin typeface="Cambria"/>
                <a:cs typeface="Cambria"/>
              </a:rPr>
              <a:t>c</a:t>
            </a:r>
            <a:r>
              <a:rPr sz="3200" spc="15" dirty="0">
                <a:solidFill>
                  <a:srgbClr val="000000"/>
                </a:solidFill>
                <a:latin typeface="Cambria"/>
                <a:cs typeface="Cambria"/>
              </a:rPr>
              <a:t>l</a:t>
            </a:r>
            <a:r>
              <a:rPr sz="3200" spc="25" dirty="0">
                <a:solidFill>
                  <a:srgbClr val="000000"/>
                </a:solidFill>
                <a:latin typeface="Cambria"/>
                <a:cs typeface="Cambria"/>
              </a:rPr>
              <a:t>u</a:t>
            </a:r>
            <a:r>
              <a:rPr sz="3200" spc="5" dirty="0">
                <a:solidFill>
                  <a:srgbClr val="000000"/>
                </a:solidFill>
                <a:latin typeface="Cambria"/>
                <a:cs typeface="Cambria"/>
              </a:rPr>
              <a:t>s</a:t>
            </a:r>
            <a:r>
              <a:rPr sz="3200" spc="-5" dirty="0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r>
              <a:rPr sz="3200" spc="-10" dirty="0">
                <a:solidFill>
                  <a:srgbClr val="000000"/>
                </a:solidFill>
                <a:latin typeface="Cambria"/>
                <a:cs typeface="Cambria"/>
              </a:rPr>
              <a:t>o</a:t>
            </a:r>
            <a:r>
              <a:rPr sz="3200" spc="35" dirty="0">
                <a:solidFill>
                  <a:srgbClr val="000000"/>
                </a:solidFill>
                <a:latin typeface="Cambria"/>
                <a:cs typeface="Cambria"/>
              </a:rPr>
              <a:t>n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8483" y="1486918"/>
            <a:ext cx="3148330" cy="5118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0"/>
              </a:spcBef>
            </a:pPr>
            <a:r>
              <a:rPr sz="800" spc="15" dirty="0">
                <a:latin typeface="Verdana"/>
                <a:cs typeface="Verdana"/>
              </a:rPr>
              <a:t>Wrapping </a:t>
            </a:r>
            <a:r>
              <a:rPr sz="800" spc="30" dirty="0">
                <a:latin typeface="Verdana"/>
                <a:cs typeface="Verdana"/>
              </a:rPr>
              <a:t>up </a:t>
            </a:r>
            <a:r>
              <a:rPr sz="800" dirty="0">
                <a:latin typeface="Verdana"/>
                <a:cs typeface="Verdana"/>
              </a:rPr>
              <a:t>our </a:t>
            </a:r>
            <a:r>
              <a:rPr sz="800" spc="-5" dirty="0">
                <a:latin typeface="Verdana"/>
                <a:cs typeface="Verdana"/>
              </a:rPr>
              <a:t>exploration of </a:t>
            </a:r>
            <a:r>
              <a:rPr sz="800" spc="5" dirty="0">
                <a:latin typeface="Verdana"/>
                <a:cs typeface="Verdana"/>
              </a:rPr>
              <a:t>Mastering </a:t>
            </a:r>
            <a:r>
              <a:rPr sz="800" spc="15" dirty="0">
                <a:latin typeface="Verdana"/>
                <a:cs typeface="Verdana"/>
              </a:rPr>
              <a:t>JUnit </a:t>
            </a:r>
            <a:r>
              <a:rPr sz="800" spc="-25" dirty="0">
                <a:latin typeface="Verdana"/>
                <a:cs typeface="Verdana"/>
              </a:rPr>
              <a:t>Testing. </a:t>
            </a:r>
            <a:r>
              <a:rPr sz="800" spc="-20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Revisiting </a:t>
            </a:r>
            <a:r>
              <a:rPr sz="800" spc="10" dirty="0">
                <a:latin typeface="Verdana"/>
                <a:cs typeface="Verdana"/>
              </a:rPr>
              <a:t>the </a:t>
            </a:r>
            <a:r>
              <a:rPr sz="800" spc="-25" dirty="0">
                <a:latin typeface="Verdana"/>
                <a:cs typeface="Verdana"/>
              </a:rPr>
              <a:t>key </a:t>
            </a:r>
            <a:r>
              <a:rPr sz="800" spc="10" dirty="0">
                <a:latin typeface="Verdana"/>
                <a:cs typeface="Verdana"/>
              </a:rPr>
              <a:t>concepts </a:t>
            </a:r>
            <a:r>
              <a:rPr sz="800" spc="15" dirty="0">
                <a:latin typeface="Verdana"/>
                <a:cs typeface="Verdana"/>
              </a:rPr>
              <a:t>and </a:t>
            </a:r>
            <a:r>
              <a:rPr sz="800" spc="-20" dirty="0">
                <a:latin typeface="Verdana"/>
                <a:cs typeface="Verdana"/>
              </a:rPr>
              <a:t>takeaways </a:t>
            </a:r>
            <a:r>
              <a:rPr sz="800" spc="15" dirty="0">
                <a:latin typeface="Verdana"/>
                <a:cs typeface="Verdana"/>
              </a:rPr>
              <a:t>from </a:t>
            </a:r>
            <a:r>
              <a:rPr sz="800" spc="-5" dirty="0">
                <a:latin typeface="Verdana"/>
                <a:cs typeface="Verdana"/>
              </a:rPr>
              <a:t>this </a:t>
            </a:r>
            <a:r>
              <a:rPr sz="800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presentation.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20" dirty="0">
                <a:latin typeface="Verdana"/>
                <a:cs typeface="Verdana"/>
              </a:rPr>
              <a:t>We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hope</a:t>
            </a:r>
            <a:r>
              <a:rPr sz="800" spc="-70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this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session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has</a:t>
            </a:r>
            <a:r>
              <a:rPr sz="800" spc="-70" dirty="0">
                <a:latin typeface="Verdana"/>
                <a:cs typeface="Verdana"/>
              </a:rPr>
              <a:t> </a:t>
            </a:r>
            <a:r>
              <a:rPr sz="800" spc="20" dirty="0">
                <a:latin typeface="Verdana"/>
                <a:cs typeface="Verdana"/>
              </a:rPr>
              <a:t>equipped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you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with</a:t>
            </a:r>
            <a:r>
              <a:rPr sz="800" spc="-70" dirty="0">
                <a:latin typeface="Verdana"/>
                <a:cs typeface="Verdana"/>
              </a:rPr>
              <a:t> </a:t>
            </a:r>
            <a:r>
              <a:rPr sz="800" spc="10" dirty="0">
                <a:latin typeface="Verdana"/>
                <a:cs typeface="Verdana"/>
              </a:rPr>
              <a:t>the </a:t>
            </a:r>
            <a:r>
              <a:rPr sz="800" spc="-270" dirty="0">
                <a:latin typeface="Verdana"/>
                <a:cs typeface="Verdana"/>
              </a:rPr>
              <a:t> </a:t>
            </a:r>
            <a:r>
              <a:rPr sz="800" spc="10" dirty="0">
                <a:latin typeface="Verdana"/>
                <a:cs typeface="Verdana"/>
              </a:rPr>
              <a:t>knowledge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and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20" dirty="0">
                <a:latin typeface="Verdana"/>
                <a:cs typeface="Verdana"/>
              </a:rPr>
              <a:t>skills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to</a:t>
            </a:r>
            <a:r>
              <a:rPr sz="800" spc="-70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excel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0" dirty="0">
                <a:latin typeface="Verdana"/>
                <a:cs typeface="Verdana"/>
              </a:rPr>
              <a:t>in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20" dirty="0">
                <a:latin typeface="Verdana"/>
                <a:cs typeface="Verdana"/>
              </a:rPr>
              <a:t>JUnit</a:t>
            </a:r>
            <a:r>
              <a:rPr sz="800" spc="-7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testing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with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40" dirty="0">
                <a:latin typeface="Verdana"/>
                <a:cs typeface="Verdana"/>
              </a:rPr>
              <a:t>Java.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2" y="8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3968" y="611527"/>
            <a:ext cx="2294890" cy="754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750" spc="125" dirty="0">
                <a:latin typeface="Cambria"/>
                <a:cs typeface="Cambria"/>
              </a:rPr>
              <a:t>T</a:t>
            </a:r>
            <a:r>
              <a:rPr sz="4750" spc="-25" dirty="0">
                <a:latin typeface="Cambria"/>
                <a:cs typeface="Cambria"/>
              </a:rPr>
              <a:t>hanks!</a:t>
            </a:r>
            <a:endParaRPr sz="47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24126" y="8"/>
            <a:ext cx="2922905" cy="3288029"/>
            <a:chOff x="2924126" y="8"/>
            <a:chExt cx="2922905" cy="3288029"/>
          </a:xfrm>
        </p:grpSpPr>
        <p:sp>
          <p:nvSpPr>
            <p:cNvPr id="3" name="object 3"/>
            <p:cNvSpPr/>
            <p:nvPr/>
          </p:nvSpPr>
          <p:spPr>
            <a:xfrm>
              <a:off x="2924126" y="8"/>
              <a:ext cx="2922905" cy="3288029"/>
            </a:xfrm>
            <a:custGeom>
              <a:avLst/>
              <a:gdLst/>
              <a:ahLst/>
              <a:cxnLst/>
              <a:rect l="l" t="t" r="r" b="b"/>
              <a:pathLst>
                <a:path w="2922904" h="3288029">
                  <a:moveTo>
                    <a:pt x="2922614" y="0"/>
                  </a:moveTo>
                  <a:lnTo>
                    <a:pt x="0" y="0"/>
                  </a:lnTo>
                  <a:lnTo>
                    <a:pt x="0" y="3287938"/>
                  </a:lnTo>
                  <a:lnTo>
                    <a:pt x="2922614" y="3287938"/>
                  </a:lnTo>
                  <a:lnTo>
                    <a:pt x="29226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42589" y="365330"/>
              <a:ext cx="2076270" cy="254510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2532" y="614038"/>
            <a:ext cx="1518285" cy="3289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50" spc="130" dirty="0">
                <a:solidFill>
                  <a:srgbClr val="000000"/>
                </a:solidFill>
                <a:latin typeface="Calibri"/>
                <a:cs typeface="Calibri"/>
              </a:rPr>
              <a:t>Introduction</a:t>
            </a:r>
            <a:endParaRPr sz="195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9615" y="1054108"/>
            <a:ext cx="1175479" cy="9870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50990" y="1000181"/>
            <a:ext cx="1971675" cy="1009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00"/>
              </a:lnSpc>
              <a:spcBef>
                <a:spcPts val="95"/>
              </a:spcBef>
            </a:pPr>
            <a:r>
              <a:rPr sz="800" spc="40" dirty="0">
                <a:latin typeface="Verdana"/>
                <a:cs typeface="Verdana"/>
              </a:rPr>
              <a:t>W</a:t>
            </a:r>
            <a:r>
              <a:rPr sz="800" spc="5" dirty="0">
                <a:latin typeface="Verdana"/>
                <a:cs typeface="Verdana"/>
              </a:rPr>
              <a:t>el</a:t>
            </a:r>
            <a:r>
              <a:rPr sz="800" spc="-5" dirty="0">
                <a:latin typeface="Verdana"/>
                <a:cs typeface="Verdana"/>
              </a:rPr>
              <a:t>c</a:t>
            </a:r>
            <a:r>
              <a:rPr sz="800" spc="35" dirty="0">
                <a:latin typeface="Verdana"/>
                <a:cs typeface="Verdana"/>
              </a:rPr>
              <a:t>om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t</a:t>
            </a:r>
            <a:r>
              <a:rPr sz="800" spc="10" dirty="0">
                <a:latin typeface="Verdana"/>
                <a:cs typeface="Verdana"/>
              </a:rPr>
              <a:t>o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0" dirty="0">
                <a:latin typeface="Verdana"/>
                <a:cs typeface="Verdana"/>
              </a:rPr>
              <a:t>Mas</a:t>
            </a:r>
            <a:r>
              <a:rPr sz="800" spc="-15" dirty="0">
                <a:latin typeface="Verdana"/>
                <a:cs typeface="Verdana"/>
              </a:rPr>
              <a:t>te</a:t>
            </a:r>
            <a:r>
              <a:rPr sz="800" spc="-20" dirty="0">
                <a:latin typeface="Verdana"/>
                <a:cs typeface="Verdana"/>
              </a:rPr>
              <a:t>r</a:t>
            </a:r>
            <a:r>
              <a:rPr sz="800" spc="10" dirty="0">
                <a:latin typeface="Verdana"/>
                <a:cs typeface="Verdana"/>
              </a:rPr>
              <a:t>in</a:t>
            </a:r>
            <a:r>
              <a:rPr sz="800" spc="40" dirty="0">
                <a:latin typeface="Verdana"/>
                <a:cs typeface="Verdana"/>
              </a:rPr>
              <a:t>g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30" dirty="0">
                <a:latin typeface="Verdana"/>
                <a:cs typeface="Verdana"/>
              </a:rPr>
              <a:t>J</a:t>
            </a:r>
            <a:r>
              <a:rPr sz="800" spc="15" dirty="0">
                <a:latin typeface="Verdana"/>
                <a:cs typeface="Verdana"/>
              </a:rPr>
              <a:t>Unit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85" dirty="0">
                <a:latin typeface="Verdana"/>
                <a:cs typeface="Verdana"/>
              </a:rPr>
              <a:t>T</a:t>
            </a:r>
            <a:r>
              <a:rPr sz="800" spc="-5" dirty="0">
                <a:latin typeface="Verdana"/>
                <a:cs typeface="Verdana"/>
              </a:rPr>
              <a:t>e</a:t>
            </a:r>
            <a:r>
              <a:rPr sz="800" spc="-30" dirty="0">
                <a:latin typeface="Verdana"/>
                <a:cs typeface="Verdana"/>
              </a:rPr>
              <a:t>s</a:t>
            </a:r>
            <a:r>
              <a:rPr sz="800" dirty="0">
                <a:latin typeface="Verdana"/>
                <a:cs typeface="Verdana"/>
              </a:rPr>
              <a:t>t</a:t>
            </a:r>
            <a:r>
              <a:rPr sz="800" spc="10" dirty="0">
                <a:latin typeface="Verdana"/>
                <a:cs typeface="Verdana"/>
              </a:rPr>
              <a:t>in</a:t>
            </a:r>
            <a:r>
              <a:rPr sz="800" spc="40" dirty="0">
                <a:latin typeface="Verdana"/>
                <a:cs typeface="Verdana"/>
              </a:rPr>
              <a:t>g</a:t>
            </a:r>
            <a:r>
              <a:rPr sz="800" spc="-125" dirty="0">
                <a:latin typeface="Verdana"/>
                <a:cs typeface="Verdana"/>
              </a:rPr>
              <a:t>.  </a:t>
            </a:r>
            <a:r>
              <a:rPr sz="800" spc="-15" dirty="0">
                <a:latin typeface="Verdana"/>
                <a:cs typeface="Verdana"/>
              </a:rPr>
              <a:t>This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p</a:t>
            </a:r>
            <a:r>
              <a:rPr sz="800" spc="-10" dirty="0">
                <a:latin typeface="Verdana"/>
                <a:cs typeface="Verdana"/>
              </a:rPr>
              <a:t>r</a:t>
            </a:r>
            <a:r>
              <a:rPr sz="800" spc="-5" dirty="0">
                <a:latin typeface="Verdana"/>
                <a:cs typeface="Verdana"/>
              </a:rPr>
              <a:t>esenta</a:t>
            </a:r>
            <a:r>
              <a:rPr sz="800" dirty="0">
                <a:latin typeface="Verdana"/>
                <a:cs typeface="Verdana"/>
              </a:rPr>
              <a:t>t</a:t>
            </a:r>
            <a:r>
              <a:rPr sz="800" spc="10" dirty="0">
                <a:latin typeface="Verdana"/>
                <a:cs typeface="Verdana"/>
              </a:rPr>
              <a:t>ion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will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p</a:t>
            </a:r>
            <a:r>
              <a:rPr sz="800" spc="-10" dirty="0">
                <a:latin typeface="Verdana"/>
                <a:cs typeface="Verdana"/>
              </a:rPr>
              <a:t>r</a:t>
            </a:r>
            <a:r>
              <a:rPr sz="800" spc="-5" dirty="0">
                <a:latin typeface="Verdana"/>
                <a:cs typeface="Verdana"/>
              </a:rPr>
              <a:t>o</a:t>
            </a:r>
            <a:r>
              <a:rPr sz="800" spc="-45" dirty="0">
                <a:latin typeface="Verdana"/>
                <a:cs typeface="Verdana"/>
              </a:rPr>
              <a:t>v</a:t>
            </a:r>
            <a:r>
              <a:rPr sz="800" spc="5" dirty="0">
                <a:latin typeface="Verdana"/>
                <a:cs typeface="Verdana"/>
              </a:rPr>
              <a:t>i</a:t>
            </a:r>
            <a:r>
              <a:rPr sz="800" spc="15" dirty="0">
                <a:latin typeface="Verdana"/>
                <a:cs typeface="Verdana"/>
              </a:rPr>
              <a:t>d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an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in-  </a:t>
            </a:r>
            <a:r>
              <a:rPr sz="800" spc="20" dirty="0">
                <a:latin typeface="Verdana"/>
                <a:cs typeface="Verdana"/>
              </a:rPr>
              <a:t>d</a:t>
            </a:r>
            <a:r>
              <a:rPr sz="800" spc="10" dirty="0">
                <a:latin typeface="Verdana"/>
                <a:cs typeface="Verdana"/>
              </a:rPr>
              <a:t>e</a:t>
            </a:r>
            <a:r>
              <a:rPr sz="800" spc="20" dirty="0">
                <a:latin typeface="Verdana"/>
                <a:cs typeface="Verdana"/>
              </a:rPr>
              <a:t>pth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e</a:t>
            </a:r>
            <a:r>
              <a:rPr sz="800" spc="-10" dirty="0">
                <a:latin typeface="Verdana"/>
                <a:cs typeface="Verdana"/>
              </a:rPr>
              <a:t>xplo</a:t>
            </a:r>
            <a:r>
              <a:rPr sz="800" spc="-20" dirty="0">
                <a:latin typeface="Verdana"/>
                <a:cs typeface="Verdana"/>
              </a:rPr>
              <a:t>r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dirty="0">
                <a:latin typeface="Verdana"/>
                <a:cs typeface="Verdana"/>
              </a:rPr>
              <a:t>ti</a:t>
            </a:r>
            <a:r>
              <a:rPr sz="800" spc="-5" dirty="0">
                <a:latin typeface="Verdana"/>
                <a:cs typeface="Verdana"/>
              </a:rPr>
              <a:t>o</a:t>
            </a:r>
            <a:r>
              <a:rPr sz="800" spc="25" dirty="0">
                <a:latin typeface="Verdana"/>
                <a:cs typeface="Verdana"/>
              </a:rPr>
              <a:t>n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of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30" dirty="0">
                <a:latin typeface="Verdana"/>
                <a:cs typeface="Verdana"/>
              </a:rPr>
              <a:t>J</a:t>
            </a:r>
            <a:r>
              <a:rPr sz="800" spc="15" dirty="0">
                <a:latin typeface="Verdana"/>
                <a:cs typeface="Verdana"/>
              </a:rPr>
              <a:t>Unit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t</a:t>
            </a:r>
            <a:r>
              <a:rPr sz="800" spc="-10" dirty="0">
                <a:latin typeface="Verdana"/>
                <a:cs typeface="Verdana"/>
              </a:rPr>
              <a:t>esti</a:t>
            </a:r>
            <a:r>
              <a:rPr sz="800" spc="25" dirty="0">
                <a:latin typeface="Verdana"/>
                <a:cs typeface="Verdana"/>
              </a:rPr>
              <a:t>n</a:t>
            </a:r>
            <a:r>
              <a:rPr sz="800" spc="40" dirty="0">
                <a:latin typeface="Verdana"/>
                <a:cs typeface="Verdana"/>
              </a:rPr>
              <a:t>g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with  </a:t>
            </a:r>
            <a:r>
              <a:rPr sz="800" spc="5" dirty="0">
                <a:latin typeface="Verdana"/>
                <a:cs typeface="Verdana"/>
              </a:rPr>
              <a:t>J</a:t>
            </a:r>
            <a:r>
              <a:rPr sz="800" dirty="0">
                <a:latin typeface="Verdana"/>
                <a:cs typeface="Verdana"/>
              </a:rPr>
              <a:t>a</a:t>
            </a:r>
            <a:r>
              <a:rPr sz="800" spc="-60" dirty="0">
                <a:latin typeface="Verdana"/>
                <a:cs typeface="Verdana"/>
              </a:rPr>
              <a:t>v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c</a:t>
            </a:r>
            <a:r>
              <a:rPr sz="800" spc="5" dirty="0">
                <a:latin typeface="Verdana"/>
                <a:cs typeface="Verdana"/>
              </a:rPr>
              <a:t>o</a:t>
            </a:r>
            <a:r>
              <a:rPr sz="800" spc="15" dirty="0">
                <a:latin typeface="Verdana"/>
                <a:cs typeface="Verdana"/>
              </a:rPr>
              <a:t>de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30" dirty="0">
                <a:latin typeface="Verdana"/>
                <a:cs typeface="Verdana"/>
              </a:rPr>
              <a:t>dem</a:t>
            </a:r>
            <a:r>
              <a:rPr sz="800" spc="5" dirty="0">
                <a:latin typeface="Verdana"/>
                <a:cs typeface="Verdana"/>
              </a:rPr>
              <a:t>o</a:t>
            </a:r>
            <a:r>
              <a:rPr sz="800" spc="-80" dirty="0">
                <a:latin typeface="Verdana"/>
                <a:cs typeface="Verdana"/>
              </a:rPr>
              <a:t>s.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40" dirty="0">
                <a:latin typeface="Verdana"/>
                <a:cs typeface="Verdana"/>
              </a:rPr>
              <a:t>W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0" dirty="0">
                <a:latin typeface="Verdana"/>
                <a:cs typeface="Verdana"/>
              </a:rPr>
              <a:t>wi</a:t>
            </a:r>
            <a:r>
              <a:rPr sz="800" dirty="0">
                <a:latin typeface="Verdana"/>
                <a:cs typeface="Verdana"/>
              </a:rPr>
              <a:t>l</a:t>
            </a:r>
            <a:r>
              <a:rPr sz="800" spc="-10" dirty="0">
                <a:latin typeface="Verdana"/>
                <a:cs typeface="Verdana"/>
              </a:rPr>
              <a:t>l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c</a:t>
            </a:r>
            <a:r>
              <a:rPr sz="800" spc="-5" dirty="0">
                <a:latin typeface="Verdana"/>
                <a:cs typeface="Verdana"/>
              </a:rPr>
              <a:t>o</a:t>
            </a:r>
            <a:r>
              <a:rPr sz="800" spc="-60" dirty="0">
                <a:latin typeface="Verdana"/>
                <a:cs typeface="Verdana"/>
              </a:rPr>
              <a:t>v</a:t>
            </a:r>
            <a:r>
              <a:rPr sz="800" spc="-5" dirty="0">
                <a:latin typeface="Verdana"/>
                <a:cs typeface="Verdana"/>
              </a:rPr>
              <a:t>e</a:t>
            </a:r>
            <a:r>
              <a:rPr sz="800" spc="-25" dirty="0">
                <a:latin typeface="Verdana"/>
                <a:cs typeface="Verdana"/>
              </a:rPr>
              <a:t>r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20" dirty="0">
                <a:latin typeface="Verdana"/>
                <a:cs typeface="Verdana"/>
              </a:rPr>
              <a:t>b</a:t>
            </a:r>
            <a:r>
              <a:rPr sz="800" spc="10" dirty="0">
                <a:latin typeface="Verdana"/>
                <a:cs typeface="Verdana"/>
              </a:rPr>
              <a:t>e</a:t>
            </a:r>
            <a:r>
              <a:rPr sz="800" spc="-15" dirty="0">
                <a:latin typeface="Verdana"/>
                <a:cs typeface="Verdana"/>
              </a:rPr>
              <a:t>st  </a:t>
            </a:r>
            <a:r>
              <a:rPr sz="800" spc="5" dirty="0">
                <a:latin typeface="Verdana"/>
                <a:cs typeface="Verdana"/>
              </a:rPr>
              <a:t>p</a:t>
            </a:r>
            <a:r>
              <a:rPr sz="800" spc="-5" dirty="0">
                <a:latin typeface="Verdana"/>
                <a:cs typeface="Verdana"/>
              </a:rPr>
              <a:t>r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25" dirty="0">
                <a:latin typeface="Verdana"/>
                <a:cs typeface="Verdana"/>
              </a:rPr>
              <a:t>c</a:t>
            </a:r>
            <a:r>
              <a:rPr sz="800" spc="5" dirty="0">
                <a:latin typeface="Verdana"/>
                <a:cs typeface="Verdana"/>
              </a:rPr>
              <a:t>ti</a:t>
            </a:r>
            <a:r>
              <a:rPr sz="800" dirty="0">
                <a:latin typeface="Verdana"/>
                <a:cs typeface="Verdana"/>
              </a:rPr>
              <a:t>c</a:t>
            </a:r>
            <a:r>
              <a:rPr sz="800" spc="-55" dirty="0">
                <a:latin typeface="Verdana"/>
                <a:cs typeface="Verdana"/>
              </a:rPr>
              <a:t>es,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-5" dirty="0">
                <a:latin typeface="Verdana"/>
                <a:cs typeface="Verdana"/>
              </a:rPr>
              <a:t>d</a:t>
            </a:r>
            <a:r>
              <a:rPr sz="800" spc="-20" dirty="0">
                <a:latin typeface="Verdana"/>
                <a:cs typeface="Verdana"/>
              </a:rPr>
              <a:t>v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25" dirty="0">
                <a:latin typeface="Verdana"/>
                <a:cs typeface="Verdana"/>
              </a:rPr>
              <a:t>n</a:t>
            </a:r>
            <a:r>
              <a:rPr sz="800" spc="15" dirty="0">
                <a:latin typeface="Verdana"/>
                <a:cs typeface="Verdana"/>
              </a:rPr>
              <a:t>c</a:t>
            </a:r>
            <a:r>
              <a:rPr sz="800" spc="-5" dirty="0">
                <a:latin typeface="Verdana"/>
                <a:cs typeface="Verdana"/>
              </a:rPr>
              <a:t>e</a:t>
            </a:r>
            <a:r>
              <a:rPr sz="800" spc="35" dirty="0">
                <a:latin typeface="Verdana"/>
                <a:cs typeface="Verdana"/>
              </a:rPr>
              <a:t>d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t</a:t>
            </a:r>
            <a:r>
              <a:rPr sz="800" spc="-5" dirty="0">
                <a:latin typeface="Verdana"/>
                <a:cs typeface="Verdana"/>
              </a:rPr>
              <a:t>e</a:t>
            </a:r>
            <a:r>
              <a:rPr sz="800" spc="15" dirty="0">
                <a:latin typeface="Verdana"/>
                <a:cs typeface="Verdana"/>
              </a:rPr>
              <a:t>chnique</a:t>
            </a:r>
            <a:r>
              <a:rPr sz="800" spc="-30" dirty="0">
                <a:latin typeface="Verdana"/>
                <a:cs typeface="Verdana"/>
              </a:rPr>
              <a:t>s</a:t>
            </a:r>
            <a:r>
              <a:rPr sz="800" spc="-125" dirty="0">
                <a:latin typeface="Verdana"/>
                <a:cs typeface="Verdana"/>
              </a:rPr>
              <a:t>,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25" dirty="0">
                <a:latin typeface="Verdana"/>
                <a:cs typeface="Verdana"/>
              </a:rPr>
              <a:t>nd  </a:t>
            </a:r>
            <a:r>
              <a:rPr sz="800" spc="-40" dirty="0">
                <a:latin typeface="Verdana"/>
                <a:cs typeface="Verdana"/>
              </a:rPr>
              <a:t>r</a:t>
            </a:r>
            <a:r>
              <a:rPr sz="800" spc="-15" dirty="0">
                <a:latin typeface="Verdana"/>
                <a:cs typeface="Verdana"/>
              </a:rPr>
              <a:t>e</a:t>
            </a:r>
            <a:r>
              <a:rPr sz="800" spc="-30" dirty="0">
                <a:latin typeface="Verdana"/>
                <a:cs typeface="Verdana"/>
              </a:rPr>
              <a:t>al</a:t>
            </a:r>
            <a:r>
              <a:rPr sz="800" spc="-40" dirty="0">
                <a:latin typeface="Verdana"/>
                <a:cs typeface="Verdana"/>
              </a:rPr>
              <a:t>-</a:t>
            </a:r>
            <a:r>
              <a:rPr sz="800" spc="25" dirty="0">
                <a:latin typeface="Verdana"/>
                <a:cs typeface="Verdana"/>
              </a:rPr>
              <a:t>w</a:t>
            </a:r>
            <a:r>
              <a:rPr sz="800" spc="5" dirty="0">
                <a:latin typeface="Verdana"/>
                <a:cs typeface="Verdana"/>
              </a:rPr>
              <a:t>o</a:t>
            </a:r>
            <a:r>
              <a:rPr sz="800" spc="-35" dirty="0">
                <a:latin typeface="Verdana"/>
                <a:cs typeface="Verdana"/>
              </a:rPr>
              <a:t>r</a:t>
            </a:r>
            <a:r>
              <a:rPr sz="800" spc="15" dirty="0">
                <a:latin typeface="Verdana"/>
                <a:cs typeface="Verdana"/>
              </a:rPr>
              <a:t>ld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e</a:t>
            </a:r>
            <a:r>
              <a:rPr sz="800" spc="-65" dirty="0">
                <a:latin typeface="Verdana"/>
                <a:cs typeface="Verdana"/>
              </a:rPr>
              <a:t>x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55" dirty="0">
                <a:latin typeface="Verdana"/>
                <a:cs typeface="Verdana"/>
              </a:rPr>
              <a:t>m</a:t>
            </a:r>
            <a:r>
              <a:rPr sz="800" spc="-25" dirty="0">
                <a:latin typeface="Verdana"/>
                <a:cs typeface="Verdana"/>
              </a:rPr>
              <a:t>ples.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0" dirty="0">
                <a:latin typeface="Verdana"/>
                <a:cs typeface="Verdana"/>
              </a:rPr>
              <a:t>L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5" dirty="0">
                <a:latin typeface="Verdana"/>
                <a:cs typeface="Verdana"/>
              </a:rPr>
              <a:t>t</a:t>
            </a:r>
            <a:r>
              <a:rPr sz="800" spc="-45" dirty="0">
                <a:latin typeface="Verdana"/>
                <a:cs typeface="Verdana"/>
              </a:rPr>
              <a:t>'s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di</a:t>
            </a:r>
            <a:r>
              <a:rPr sz="800" spc="-25" dirty="0">
                <a:latin typeface="Verdana"/>
                <a:cs typeface="Verdana"/>
              </a:rPr>
              <a:t>v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in</a:t>
            </a:r>
            <a:r>
              <a:rPr sz="800" spc="-10" dirty="0">
                <a:latin typeface="Verdana"/>
                <a:cs typeface="Verdana"/>
              </a:rPr>
              <a:t>t</a:t>
            </a:r>
            <a:r>
              <a:rPr sz="800" spc="10" dirty="0">
                <a:latin typeface="Verdana"/>
                <a:cs typeface="Verdana"/>
              </a:rPr>
              <a:t>o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th</a:t>
            </a:r>
            <a:r>
              <a:rPr sz="800" dirty="0">
                <a:latin typeface="Verdana"/>
                <a:cs typeface="Verdana"/>
              </a:rPr>
              <a:t>e  </a:t>
            </a:r>
            <a:r>
              <a:rPr sz="800" spc="25" dirty="0">
                <a:latin typeface="Verdana"/>
                <a:cs typeface="Verdana"/>
              </a:rPr>
              <a:t>w</a:t>
            </a:r>
            <a:r>
              <a:rPr sz="800" spc="-10" dirty="0">
                <a:latin typeface="Verdana"/>
                <a:cs typeface="Verdana"/>
              </a:rPr>
              <a:t>o</a:t>
            </a:r>
            <a:r>
              <a:rPr sz="800" spc="-20" dirty="0">
                <a:latin typeface="Verdana"/>
                <a:cs typeface="Verdana"/>
              </a:rPr>
              <a:t>r</a:t>
            </a:r>
            <a:r>
              <a:rPr sz="800" spc="15" dirty="0">
                <a:latin typeface="Verdana"/>
                <a:cs typeface="Verdana"/>
              </a:rPr>
              <a:t>ld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o</a:t>
            </a:r>
            <a:r>
              <a:rPr sz="800" spc="-15" dirty="0">
                <a:latin typeface="Verdana"/>
                <a:cs typeface="Verdana"/>
              </a:rPr>
              <a:t>f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i="1" spc="25" dirty="0">
                <a:latin typeface="Verdana"/>
                <a:cs typeface="Verdana"/>
              </a:rPr>
              <a:t>JUn</a:t>
            </a:r>
            <a:r>
              <a:rPr sz="800" i="1" spc="5" dirty="0">
                <a:latin typeface="Verdana"/>
                <a:cs typeface="Verdana"/>
              </a:rPr>
              <a:t>it</a:t>
            </a:r>
            <a:r>
              <a:rPr sz="800" i="1" spc="-75" dirty="0">
                <a:latin typeface="Verdana"/>
                <a:cs typeface="Verdana"/>
              </a:rPr>
              <a:t> </a:t>
            </a:r>
            <a:r>
              <a:rPr sz="800" i="1" spc="-15" dirty="0">
                <a:latin typeface="Verdana"/>
                <a:cs typeface="Verdana"/>
              </a:rPr>
              <a:t>t</a:t>
            </a:r>
            <a:r>
              <a:rPr sz="800" i="1" dirty="0">
                <a:latin typeface="Verdana"/>
                <a:cs typeface="Verdana"/>
              </a:rPr>
              <a:t>estin</a:t>
            </a:r>
            <a:r>
              <a:rPr sz="800" i="1" spc="45" dirty="0">
                <a:latin typeface="Verdana"/>
                <a:cs typeface="Verdana"/>
              </a:rPr>
              <a:t>g</a:t>
            </a:r>
            <a:r>
              <a:rPr sz="800" spc="-110" dirty="0">
                <a:latin typeface="Verdana"/>
                <a:cs typeface="Verdana"/>
              </a:rPr>
              <a:t>!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12" y="8"/>
            <a:ext cx="2924175" cy="3288029"/>
            <a:chOff x="1512" y="8"/>
            <a:chExt cx="2924175" cy="3288029"/>
          </a:xfrm>
        </p:grpSpPr>
        <p:sp>
          <p:nvSpPr>
            <p:cNvPr id="3" name="object 3"/>
            <p:cNvSpPr/>
            <p:nvPr/>
          </p:nvSpPr>
          <p:spPr>
            <a:xfrm>
              <a:off x="1512" y="8"/>
              <a:ext cx="2924175" cy="3288029"/>
            </a:xfrm>
            <a:custGeom>
              <a:avLst/>
              <a:gdLst/>
              <a:ahLst/>
              <a:cxnLst/>
              <a:rect l="l" t="t" r="r" b="b"/>
              <a:pathLst>
                <a:path w="2924175" h="3288029">
                  <a:moveTo>
                    <a:pt x="2923757" y="0"/>
                  </a:moveTo>
                  <a:lnTo>
                    <a:pt x="0" y="0"/>
                  </a:lnTo>
                  <a:lnTo>
                    <a:pt x="0" y="3287938"/>
                  </a:lnTo>
                  <a:lnTo>
                    <a:pt x="2923757" y="3287938"/>
                  </a:lnTo>
                  <a:lnTo>
                    <a:pt x="29237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210" y="365330"/>
              <a:ext cx="2067135" cy="255728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65913" y="468931"/>
            <a:ext cx="2032635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spc="5" dirty="0">
                <a:solidFill>
                  <a:srgbClr val="000000"/>
                </a:solidFill>
              </a:rPr>
              <a:t>U</a:t>
            </a:r>
            <a:r>
              <a:rPr sz="1650" spc="-5" dirty="0">
                <a:solidFill>
                  <a:srgbClr val="000000"/>
                </a:solidFill>
              </a:rPr>
              <a:t>nd</a:t>
            </a:r>
            <a:r>
              <a:rPr sz="1650" spc="-15" dirty="0">
                <a:solidFill>
                  <a:srgbClr val="000000"/>
                </a:solidFill>
              </a:rPr>
              <a:t>e</a:t>
            </a:r>
            <a:r>
              <a:rPr sz="1650" spc="70" dirty="0">
                <a:solidFill>
                  <a:srgbClr val="000000"/>
                </a:solidFill>
              </a:rPr>
              <a:t>r</a:t>
            </a:r>
            <a:r>
              <a:rPr sz="1650" spc="60" dirty="0">
                <a:solidFill>
                  <a:srgbClr val="000000"/>
                </a:solidFill>
              </a:rPr>
              <a:t>s</a:t>
            </a:r>
            <a:r>
              <a:rPr sz="1650" spc="-10" dirty="0">
                <a:solidFill>
                  <a:srgbClr val="000000"/>
                </a:solidFill>
              </a:rPr>
              <a:t>ta</a:t>
            </a:r>
            <a:r>
              <a:rPr sz="1650" spc="-15" dirty="0">
                <a:solidFill>
                  <a:srgbClr val="000000"/>
                </a:solidFill>
              </a:rPr>
              <a:t>n</a:t>
            </a:r>
            <a:r>
              <a:rPr sz="1650" spc="40" dirty="0">
                <a:solidFill>
                  <a:srgbClr val="000000"/>
                </a:solidFill>
              </a:rPr>
              <a:t>din</a:t>
            </a:r>
            <a:r>
              <a:rPr sz="1650" spc="95" dirty="0">
                <a:solidFill>
                  <a:srgbClr val="000000"/>
                </a:solidFill>
              </a:rPr>
              <a:t>g</a:t>
            </a:r>
            <a:r>
              <a:rPr sz="1650" spc="-110" dirty="0">
                <a:solidFill>
                  <a:srgbClr val="000000"/>
                </a:solidFill>
              </a:rPr>
              <a:t> </a:t>
            </a:r>
            <a:r>
              <a:rPr sz="1650" spc="-105" dirty="0">
                <a:solidFill>
                  <a:srgbClr val="000000"/>
                </a:solidFill>
              </a:rPr>
              <a:t>J</a:t>
            </a:r>
            <a:r>
              <a:rPr sz="1650" spc="-160" dirty="0">
                <a:solidFill>
                  <a:srgbClr val="000000"/>
                </a:solidFill>
              </a:rPr>
              <a:t>U</a:t>
            </a:r>
            <a:r>
              <a:rPr sz="1650" spc="5" dirty="0">
                <a:solidFill>
                  <a:srgbClr val="000000"/>
                </a:solidFill>
              </a:rPr>
              <a:t>nit</a:t>
            </a:r>
            <a:endParaRPr sz="1650"/>
          </a:p>
        </p:txBody>
      </p:sp>
      <p:sp>
        <p:nvSpPr>
          <p:cNvPr id="6" name="object 6"/>
          <p:cNvSpPr/>
          <p:nvPr/>
        </p:nvSpPr>
        <p:spPr>
          <a:xfrm>
            <a:off x="4539653" y="923188"/>
            <a:ext cx="268605" cy="79375"/>
          </a:xfrm>
          <a:custGeom>
            <a:avLst/>
            <a:gdLst/>
            <a:ahLst/>
            <a:cxnLst/>
            <a:rect l="l" t="t" r="r" b="b"/>
            <a:pathLst>
              <a:path w="268604" h="79375">
                <a:moveTo>
                  <a:pt x="44691" y="4216"/>
                </a:moveTo>
                <a:lnTo>
                  <a:pt x="7467" y="4216"/>
                </a:lnTo>
                <a:lnTo>
                  <a:pt x="7467" y="14820"/>
                </a:lnTo>
                <a:lnTo>
                  <a:pt x="33197" y="14820"/>
                </a:lnTo>
                <a:lnTo>
                  <a:pt x="33197" y="64249"/>
                </a:lnTo>
                <a:lnTo>
                  <a:pt x="29540" y="68707"/>
                </a:lnTo>
                <a:lnTo>
                  <a:pt x="16700" y="68707"/>
                </a:lnTo>
                <a:lnTo>
                  <a:pt x="11734" y="65379"/>
                </a:lnTo>
                <a:lnTo>
                  <a:pt x="7251" y="58737"/>
                </a:lnTo>
                <a:lnTo>
                  <a:pt x="0" y="67017"/>
                </a:lnTo>
                <a:lnTo>
                  <a:pt x="2959" y="71424"/>
                </a:lnTo>
                <a:lnTo>
                  <a:pt x="6286" y="74587"/>
                </a:lnTo>
                <a:lnTo>
                  <a:pt x="13716" y="78371"/>
                </a:lnTo>
                <a:lnTo>
                  <a:pt x="17741" y="79324"/>
                </a:lnTo>
                <a:lnTo>
                  <a:pt x="29476" y="79324"/>
                </a:lnTo>
                <a:lnTo>
                  <a:pt x="35090" y="77254"/>
                </a:lnTo>
                <a:lnTo>
                  <a:pt x="42799" y="68961"/>
                </a:lnTo>
                <a:lnTo>
                  <a:pt x="42875" y="68707"/>
                </a:lnTo>
                <a:lnTo>
                  <a:pt x="44691" y="62928"/>
                </a:lnTo>
                <a:lnTo>
                  <a:pt x="44691" y="4216"/>
                </a:lnTo>
                <a:close/>
              </a:path>
              <a:path w="268604" h="79375">
                <a:moveTo>
                  <a:pt x="124180" y="4216"/>
                </a:moveTo>
                <a:lnTo>
                  <a:pt x="112776" y="4216"/>
                </a:lnTo>
                <a:lnTo>
                  <a:pt x="112737" y="54038"/>
                </a:lnTo>
                <a:lnTo>
                  <a:pt x="111099" y="59537"/>
                </a:lnTo>
                <a:lnTo>
                  <a:pt x="104521" y="66713"/>
                </a:lnTo>
                <a:lnTo>
                  <a:pt x="99669" y="68503"/>
                </a:lnTo>
                <a:lnTo>
                  <a:pt x="86868" y="68503"/>
                </a:lnTo>
                <a:lnTo>
                  <a:pt x="82054" y="66713"/>
                </a:lnTo>
                <a:lnTo>
                  <a:pt x="75476" y="59537"/>
                </a:lnTo>
                <a:lnTo>
                  <a:pt x="73863" y="54038"/>
                </a:lnTo>
                <a:lnTo>
                  <a:pt x="73825" y="4216"/>
                </a:lnTo>
                <a:lnTo>
                  <a:pt x="62217" y="4216"/>
                </a:lnTo>
                <a:lnTo>
                  <a:pt x="62217" y="46583"/>
                </a:lnTo>
                <a:lnTo>
                  <a:pt x="62725" y="54038"/>
                </a:lnTo>
                <a:lnTo>
                  <a:pt x="83553" y="79324"/>
                </a:lnTo>
                <a:lnTo>
                  <a:pt x="102933" y="79324"/>
                </a:lnTo>
                <a:lnTo>
                  <a:pt x="124180" y="46583"/>
                </a:lnTo>
                <a:lnTo>
                  <a:pt x="124180" y="4216"/>
                </a:lnTo>
                <a:close/>
              </a:path>
              <a:path w="268604" h="79375">
                <a:moveTo>
                  <a:pt x="193675" y="38023"/>
                </a:moveTo>
                <a:lnTo>
                  <a:pt x="177088" y="21297"/>
                </a:lnTo>
                <a:lnTo>
                  <a:pt x="164985" y="21297"/>
                </a:lnTo>
                <a:lnTo>
                  <a:pt x="160667" y="22263"/>
                </a:lnTo>
                <a:lnTo>
                  <a:pt x="153136" y="26136"/>
                </a:lnTo>
                <a:lnTo>
                  <a:pt x="151409" y="27292"/>
                </a:lnTo>
                <a:lnTo>
                  <a:pt x="151879" y="21704"/>
                </a:lnTo>
                <a:lnTo>
                  <a:pt x="140906" y="21704"/>
                </a:lnTo>
                <a:lnTo>
                  <a:pt x="140906" y="78701"/>
                </a:lnTo>
                <a:lnTo>
                  <a:pt x="152184" y="78701"/>
                </a:lnTo>
                <a:lnTo>
                  <a:pt x="152184" y="43510"/>
                </a:lnTo>
                <a:lnTo>
                  <a:pt x="153657" y="39331"/>
                </a:lnTo>
                <a:lnTo>
                  <a:pt x="159473" y="33375"/>
                </a:lnTo>
                <a:lnTo>
                  <a:pt x="163499" y="31889"/>
                </a:lnTo>
                <a:lnTo>
                  <a:pt x="173101" y="31889"/>
                </a:lnTo>
                <a:lnTo>
                  <a:pt x="176517" y="33121"/>
                </a:lnTo>
                <a:lnTo>
                  <a:pt x="181203" y="38061"/>
                </a:lnTo>
                <a:lnTo>
                  <a:pt x="182359" y="41757"/>
                </a:lnTo>
                <a:lnTo>
                  <a:pt x="182359" y="78701"/>
                </a:lnTo>
                <a:lnTo>
                  <a:pt x="193675" y="78701"/>
                </a:lnTo>
                <a:lnTo>
                  <a:pt x="193675" y="38023"/>
                </a:lnTo>
                <a:close/>
              </a:path>
              <a:path w="268604" h="79375">
                <a:moveTo>
                  <a:pt x="220192" y="21704"/>
                </a:moveTo>
                <a:lnTo>
                  <a:pt x="208915" y="21704"/>
                </a:lnTo>
                <a:lnTo>
                  <a:pt x="208915" y="78701"/>
                </a:lnTo>
                <a:lnTo>
                  <a:pt x="220192" y="78701"/>
                </a:lnTo>
                <a:lnTo>
                  <a:pt x="220192" y="21704"/>
                </a:lnTo>
                <a:close/>
              </a:path>
              <a:path w="268604" h="79375">
                <a:moveTo>
                  <a:pt x="221932" y="5080"/>
                </a:moveTo>
                <a:lnTo>
                  <a:pt x="221195" y="3429"/>
                </a:lnTo>
                <a:lnTo>
                  <a:pt x="218363" y="685"/>
                </a:lnTo>
                <a:lnTo>
                  <a:pt x="216623" y="0"/>
                </a:lnTo>
                <a:lnTo>
                  <a:pt x="212572" y="0"/>
                </a:lnTo>
                <a:lnTo>
                  <a:pt x="210832" y="711"/>
                </a:lnTo>
                <a:lnTo>
                  <a:pt x="208000" y="3543"/>
                </a:lnTo>
                <a:lnTo>
                  <a:pt x="207340" y="5080"/>
                </a:lnTo>
                <a:lnTo>
                  <a:pt x="207302" y="9093"/>
                </a:lnTo>
                <a:lnTo>
                  <a:pt x="208000" y="10782"/>
                </a:lnTo>
                <a:lnTo>
                  <a:pt x="210832" y="13601"/>
                </a:lnTo>
                <a:lnTo>
                  <a:pt x="212572" y="14300"/>
                </a:lnTo>
                <a:lnTo>
                  <a:pt x="216649" y="14300"/>
                </a:lnTo>
                <a:lnTo>
                  <a:pt x="218389" y="13601"/>
                </a:lnTo>
                <a:lnTo>
                  <a:pt x="221195" y="10782"/>
                </a:lnTo>
                <a:lnTo>
                  <a:pt x="221907" y="9093"/>
                </a:lnTo>
                <a:lnTo>
                  <a:pt x="221932" y="5080"/>
                </a:lnTo>
                <a:close/>
              </a:path>
              <a:path w="268604" h="79375">
                <a:moveTo>
                  <a:pt x="268414" y="73901"/>
                </a:moveTo>
                <a:lnTo>
                  <a:pt x="265963" y="68922"/>
                </a:lnTo>
                <a:lnTo>
                  <a:pt x="264020" y="64947"/>
                </a:lnTo>
                <a:lnTo>
                  <a:pt x="261861" y="66814"/>
                </a:lnTo>
                <a:lnTo>
                  <a:pt x="260184" y="67945"/>
                </a:lnTo>
                <a:lnTo>
                  <a:pt x="257924" y="68732"/>
                </a:lnTo>
                <a:lnTo>
                  <a:pt x="256730" y="68922"/>
                </a:lnTo>
                <a:lnTo>
                  <a:pt x="253136" y="68922"/>
                </a:lnTo>
                <a:lnTo>
                  <a:pt x="251371" y="68313"/>
                </a:lnTo>
                <a:lnTo>
                  <a:pt x="249021" y="65862"/>
                </a:lnTo>
                <a:lnTo>
                  <a:pt x="248412" y="63944"/>
                </a:lnTo>
                <a:lnTo>
                  <a:pt x="248412" y="31889"/>
                </a:lnTo>
                <a:lnTo>
                  <a:pt x="264502" y="31889"/>
                </a:lnTo>
                <a:lnTo>
                  <a:pt x="264502" y="21704"/>
                </a:lnTo>
                <a:lnTo>
                  <a:pt x="248412" y="21704"/>
                </a:lnTo>
                <a:lnTo>
                  <a:pt x="248412" y="10121"/>
                </a:lnTo>
                <a:lnTo>
                  <a:pt x="237134" y="10121"/>
                </a:lnTo>
                <a:lnTo>
                  <a:pt x="237134" y="21704"/>
                </a:lnTo>
                <a:lnTo>
                  <a:pt x="227685" y="21704"/>
                </a:lnTo>
                <a:lnTo>
                  <a:pt x="227685" y="31889"/>
                </a:lnTo>
                <a:lnTo>
                  <a:pt x="237134" y="31889"/>
                </a:lnTo>
                <a:lnTo>
                  <a:pt x="237134" y="67221"/>
                </a:lnTo>
                <a:lnTo>
                  <a:pt x="238696" y="71501"/>
                </a:lnTo>
                <a:lnTo>
                  <a:pt x="241744" y="74587"/>
                </a:lnTo>
                <a:lnTo>
                  <a:pt x="244843" y="77660"/>
                </a:lnTo>
                <a:lnTo>
                  <a:pt x="249148" y="79209"/>
                </a:lnTo>
                <a:lnTo>
                  <a:pt x="257035" y="79209"/>
                </a:lnTo>
                <a:lnTo>
                  <a:pt x="259321" y="78841"/>
                </a:lnTo>
                <a:lnTo>
                  <a:pt x="263779" y="77431"/>
                </a:lnTo>
                <a:lnTo>
                  <a:pt x="266065" y="76009"/>
                </a:lnTo>
                <a:lnTo>
                  <a:pt x="268414" y="739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65896" y="888723"/>
            <a:ext cx="1951355" cy="8769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800" spc="5" dirty="0">
                <a:latin typeface="Verdana"/>
                <a:cs typeface="Verdana"/>
              </a:rPr>
              <a:t>E</a:t>
            </a:r>
            <a:r>
              <a:rPr sz="800" spc="-10" dirty="0">
                <a:latin typeface="Verdana"/>
                <a:cs typeface="Verdana"/>
              </a:rPr>
              <a:t>xplo</a:t>
            </a:r>
            <a:r>
              <a:rPr sz="800" spc="-20" dirty="0">
                <a:latin typeface="Verdana"/>
                <a:cs typeface="Verdana"/>
              </a:rPr>
              <a:t>r</a:t>
            </a:r>
            <a:r>
              <a:rPr sz="800" spc="-15" dirty="0">
                <a:latin typeface="Verdana"/>
                <a:cs typeface="Verdana"/>
              </a:rPr>
              <a:t>i</a:t>
            </a:r>
            <a:r>
              <a:rPr sz="800" spc="25" dirty="0">
                <a:latin typeface="Verdana"/>
                <a:cs typeface="Verdana"/>
              </a:rPr>
              <a:t>n</a:t>
            </a:r>
            <a:r>
              <a:rPr sz="800" spc="40" dirty="0">
                <a:latin typeface="Verdana"/>
                <a:cs typeface="Verdana"/>
              </a:rPr>
              <a:t>g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th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30" dirty="0">
                <a:latin typeface="Verdana"/>
                <a:cs typeface="Verdana"/>
              </a:rPr>
              <a:t>b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-5" dirty="0">
                <a:latin typeface="Verdana"/>
                <a:cs typeface="Verdana"/>
              </a:rPr>
              <a:t>si</a:t>
            </a:r>
            <a:r>
              <a:rPr sz="800" spc="-10" dirty="0">
                <a:latin typeface="Verdana"/>
                <a:cs typeface="Verdana"/>
              </a:rPr>
              <a:t>c</a:t>
            </a:r>
            <a:r>
              <a:rPr sz="800" spc="-30" dirty="0">
                <a:latin typeface="Verdana"/>
                <a:cs typeface="Verdana"/>
              </a:rPr>
              <a:t>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of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30" dirty="0">
                <a:latin typeface="Verdana"/>
                <a:cs typeface="Verdana"/>
              </a:rPr>
              <a:t>J</a:t>
            </a:r>
            <a:r>
              <a:rPr sz="800" spc="35" dirty="0">
                <a:latin typeface="Verdana"/>
                <a:cs typeface="Verdana"/>
              </a:rPr>
              <a:t>U</a:t>
            </a:r>
            <a:r>
              <a:rPr sz="800" spc="5" dirty="0">
                <a:latin typeface="Verdana"/>
                <a:cs typeface="Verdana"/>
              </a:rPr>
              <a:t>nit</a:t>
            </a:r>
            <a:r>
              <a:rPr sz="800" spc="-125" dirty="0">
                <a:latin typeface="Verdana"/>
                <a:cs typeface="Verdana"/>
              </a:rPr>
              <a:t>.  </a:t>
            </a:r>
            <a:r>
              <a:rPr sz="800" spc="35" dirty="0">
                <a:latin typeface="Verdana"/>
                <a:cs typeface="Verdana"/>
              </a:rPr>
              <a:t>Un</a:t>
            </a:r>
            <a:r>
              <a:rPr sz="800" spc="5" dirty="0">
                <a:latin typeface="Verdana"/>
                <a:cs typeface="Verdana"/>
              </a:rPr>
              <a:t>de</a:t>
            </a:r>
            <a:r>
              <a:rPr sz="800" spc="-5" dirty="0">
                <a:latin typeface="Verdana"/>
                <a:cs typeface="Verdana"/>
              </a:rPr>
              <a:t>r</a:t>
            </a:r>
            <a:r>
              <a:rPr sz="800" spc="-30" dirty="0">
                <a:latin typeface="Verdana"/>
                <a:cs typeface="Verdana"/>
              </a:rPr>
              <a:t>s</a:t>
            </a:r>
            <a:r>
              <a:rPr sz="800" dirty="0">
                <a:latin typeface="Verdana"/>
                <a:cs typeface="Verdana"/>
              </a:rPr>
              <a:t>t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25" dirty="0">
                <a:latin typeface="Verdana"/>
                <a:cs typeface="Verdana"/>
              </a:rPr>
              <a:t>n</a:t>
            </a:r>
            <a:r>
              <a:rPr sz="800" spc="20" dirty="0">
                <a:latin typeface="Verdana"/>
                <a:cs typeface="Verdana"/>
              </a:rPr>
              <a:t>din</a:t>
            </a:r>
            <a:r>
              <a:rPr sz="800" spc="40" dirty="0">
                <a:latin typeface="Verdana"/>
                <a:cs typeface="Verdana"/>
              </a:rPr>
              <a:t>g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th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0" dirty="0">
                <a:latin typeface="Verdana"/>
                <a:cs typeface="Verdana"/>
              </a:rPr>
              <a:t>pu</a:t>
            </a:r>
            <a:r>
              <a:rPr sz="800" dirty="0">
                <a:latin typeface="Verdana"/>
                <a:cs typeface="Verdana"/>
              </a:rPr>
              <a:t>rpose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of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0" dirty="0">
                <a:latin typeface="Verdana"/>
                <a:cs typeface="Verdana"/>
              </a:rPr>
              <a:t>unit  </a:t>
            </a:r>
            <a:r>
              <a:rPr sz="800" spc="-15" dirty="0">
                <a:latin typeface="Verdana"/>
                <a:cs typeface="Verdana"/>
              </a:rPr>
              <a:t>t</a:t>
            </a:r>
            <a:r>
              <a:rPr sz="800" dirty="0">
                <a:latin typeface="Verdana"/>
                <a:cs typeface="Verdana"/>
              </a:rPr>
              <a:t>estin</a:t>
            </a:r>
            <a:r>
              <a:rPr sz="800" spc="40" dirty="0">
                <a:latin typeface="Verdana"/>
                <a:cs typeface="Verdana"/>
              </a:rPr>
              <a:t>g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25" dirty="0">
                <a:latin typeface="Verdana"/>
                <a:cs typeface="Verdana"/>
              </a:rPr>
              <a:t>n</a:t>
            </a:r>
            <a:r>
              <a:rPr sz="800" spc="35" dirty="0">
                <a:latin typeface="Verdana"/>
                <a:cs typeface="Verdana"/>
              </a:rPr>
              <a:t>d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th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25" dirty="0">
                <a:latin typeface="Verdana"/>
                <a:cs typeface="Verdana"/>
              </a:rPr>
              <a:t>imp</a:t>
            </a:r>
            <a:r>
              <a:rPr sz="800" spc="20" dirty="0">
                <a:latin typeface="Verdana"/>
                <a:cs typeface="Verdana"/>
              </a:rPr>
              <a:t>o</a:t>
            </a:r>
            <a:r>
              <a:rPr sz="800" spc="-15" dirty="0">
                <a:latin typeface="Verdana"/>
                <a:cs typeface="Verdana"/>
              </a:rPr>
              <a:t>r</a:t>
            </a:r>
            <a:r>
              <a:rPr sz="800" dirty="0">
                <a:latin typeface="Verdana"/>
                <a:cs typeface="Verdana"/>
              </a:rPr>
              <a:t>t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25" dirty="0">
                <a:latin typeface="Verdana"/>
                <a:cs typeface="Verdana"/>
              </a:rPr>
              <a:t>n</a:t>
            </a:r>
            <a:r>
              <a:rPr sz="800" spc="15" dirty="0">
                <a:latin typeface="Verdana"/>
                <a:cs typeface="Verdana"/>
              </a:rPr>
              <a:t>c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of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30" dirty="0">
                <a:latin typeface="Verdana"/>
                <a:cs typeface="Verdana"/>
              </a:rPr>
              <a:t>J</a:t>
            </a:r>
            <a:r>
              <a:rPr sz="800" spc="35" dirty="0">
                <a:latin typeface="Verdana"/>
                <a:cs typeface="Verdana"/>
              </a:rPr>
              <a:t>U</a:t>
            </a:r>
            <a:r>
              <a:rPr sz="800" spc="5" dirty="0">
                <a:latin typeface="Verdana"/>
                <a:cs typeface="Verdana"/>
              </a:rPr>
              <a:t>nit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0" dirty="0">
                <a:latin typeface="Verdana"/>
                <a:cs typeface="Verdana"/>
              </a:rPr>
              <a:t>in  </a:t>
            </a:r>
            <a:r>
              <a:rPr sz="800" spc="15" dirty="0">
                <a:latin typeface="Verdana"/>
                <a:cs typeface="Verdana"/>
              </a:rPr>
              <a:t>th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30" dirty="0">
                <a:latin typeface="Verdana"/>
                <a:cs typeface="Verdana"/>
              </a:rPr>
              <a:t>J</a:t>
            </a:r>
            <a:r>
              <a:rPr sz="800" spc="-25" dirty="0">
                <a:latin typeface="Verdana"/>
                <a:cs typeface="Verdana"/>
              </a:rPr>
              <a:t>a</a:t>
            </a:r>
            <a:r>
              <a:rPr sz="800" spc="-60" dirty="0">
                <a:latin typeface="Verdana"/>
                <a:cs typeface="Verdana"/>
              </a:rPr>
              <a:t>v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e</a:t>
            </a:r>
            <a:r>
              <a:rPr sz="800" dirty="0">
                <a:latin typeface="Verdana"/>
                <a:cs typeface="Verdana"/>
              </a:rPr>
              <a:t>c</a:t>
            </a:r>
            <a:r>
              <a:rPr sz="800" spc="5" dirty="0">
                <a:latin typeface="Verdana"/>
                <a:cs typeface="Verdana"/>
              </a:rPr>
              <a:t>o</a:t>
            </a:r>
            <a:r>
              <a:rPr sz="800" spc="-40" dirty="0">
                <a:latin typeface="Verdana"/>
                <a:cs typeface="Verdana"/>
              </a:rPr>
              <a:t>s</a:t>
            </a:r>
            <a:r>
              <a:rPr sz="800" spc="-50" dirty="0">
                <a:latin typeface="Verdana"/>
                <a:cs typeface="Verdana"/>
              </a:rPr>
              <a:t>y</a:t>
            </a:r>
            <a:r>
              <a:rPr sz="800" spc="-15" dirty="0">
                <a:latin typeface="Verdana"/>
                <a:cs typeface="Verdana"/>
              </a:rPr>
              <a:t>s</a:t>
            </a:r>
            <a:r>
              <a:rPr sz="800" spc="-35" dirty="0">
                <a:latin typeface="Verdana"/>
                <a:cs typeface="Verdana"/>
              </a:rPr>
              <a:t>t</a:t>
            </a:r>
            <a:r>
              <a:rPr sz="800" spc="-25" dirty="0">
                <a:latin typeface="Verdana"/>
                <a:cs typeface="Verdana"/>
              </a:rPr>
              <a:t>em.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40" dirty="0">
                <a:latin typeface="Verdana"/>
                <a:cs typeface="Verdana"/>
              </a:rPr>
              <a:t>W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will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del</a:t>
            </a:r>
            <a:r>
              <a:rPr sz="800" spc="-20" dirty="0">
                <a:latin typeface="Verdana"/>
                <a:cs typeface="Verdana"/>
              </a:rPr>
              <a:t>v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in</a:t>
            </a:r>
            <a:r>
              <a:rPr sz="800" spc="-10" dirty="0">
                <a:latin typeface="Verdana"/>
                <a:cs typeface="Verdana"/>
              </a:rPr>
              <a:t>t</a:t>
            </a:r>
            <a:r>
              <a:rPr sz="800" spc="5" dirty="0">
                <a:latin typeface="Verdana"/>
                <a:cs typeface="Verdana"/>
              </a:rPr>
              <a:t>o  </a:t>
            </a:r>
            <a:r>
              <a:rPr sz="800" spc="15" dirty="0">
                <a:latin typeface="Verdana"/>
                <a:cs typeface="Verdana"/>
              </a:rPr>
              <a:t>th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structu</a:t>
            </a:r>
            <a:r>
              <a:rPr sz="800" spc="-15" dirty="0">
                <a:latin typeface="Verdana"/>
                <a:cs typeface="Verdana"/>
              </a:rPr>
              <a:t>r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o</a:t>
            </a:r>
            <a:r>
              <a:rPr sz="800" spc="-15" dirty="0">
                <a:latin typeface="Verdana"/>
                <a:cs typeface="Verdana"/>
              </a:rPr>
              <a:t>f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20" dirty="0">
                <a:latin typeface="Verdana"/>
                <a:cs typeface="Verdana"/>
              </a:rPr>
              <a:t>JUnit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tests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an</a:t>
            </a:r>
            <a:r>
              <a:rPr sz="800" spc="35" dirty="0">
                <a:latin typeface="Verdana"/>
                <a:cs typeface="Verdana"/>
              </a:rPr>
              <a:t>d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th</a:t>
            </a:r>
            <a:r>
              <a:rPr sz="800" dirty="0">
                <a:latin typeface="Verdana"/>
                <a:cs typeface="Verdana"/>
              </a:rPr>
              <a:t>e  </a:t>
            </a:r>
            <a:r>
              <a:rPr sz="800" spc="-5" dirty="0">
                <a:latin typeface="Verdana"/>
                <a:cs typeface="Verdana"/>
              </a:rPr>
              <a:t>use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of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ann</a:t>
            </a:r>
            <a:r>
              <a:rPr sz="800" dirty="0">
                <a:latin typeface="Verdana"/>
                <a:cs typeface="Verdana"/>
              </a:rPr>
              <a:t>otati</a:t>
            </a:r>
            <a:r>
              <a:rPr sz="800" spc="-5" dirty="0">
                <a:latin typeface="Verdana"/>
                <a:cs typeface="Verdana"/>
              </a:rPr>
              <a:t>ons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25" dirty="0">
                <a:latin typeface="Verdana"/>
                <a:cs typeface="Verdana"/>
              </a:rPr>
              <a:t>f</a:t>
            </a:r>
            <a:r>
              <a:rPr sz="800" spc="-10" dirty="0">
                <a:latin typeface="Verdana"/>
                <a:cs typeface="Verdana"/>
              </a:rPr>
              <a:t>or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t</a:t>
            </a:r>
            <a:r>
              <a:rPr sz="800" spc="-5" dirty="0">
                <a:latin typeface="Verdana"/>
                <a:cs typeface="Verdana"/>
              </a:rPr>
              <a:t>e</a:t>
            </a:r>
            <a:r>
              <a:rPr sz="800" spc="-30" dirty="0">
                <a:latin typeface="Verdana"/>
                <a:cs typeface="Verdana"/>
              </a:rPr>
              <a:t>s</a:t>
            </a:r>
            <a:r>
              <a:rPr sz="800" spc="5" dirty="0">
                <a:latin typeface="Verdana"/>
                <a:cs typeface="Verdana"/>
              </a:rPr>
              <a:t>t  o</a:t>
            </a:r>
            <a:r>
              <a:rPr sz="800" spc="-40" dirty="0">
                <a:latin typeface="Verdana"/>
                <a:cs typeface="Verdana"/>
              </a:rPr>
              <a:t>r</a:t>
            </a:r>
            <a:r>
              <a:rPr sz="800" spc="15" dirty="0">
                <a:latin typeface="Verdana"/>
                <a:cs typeface="Verdana"/>
              </a:rPr>
              <a:t>gan</a:t>
            </a:r>
            <a:r>
              <a:rPr sz="800" spc="-10" dirty="0">
                <a:latin typeface="Verdana"/>
                <a:cs typeface="Verdana"/>
              </a:rPr>
              <a:t>i</a:t>
            </a:r>
            <a:r>
              <a:rPr sz="800" spc="-20" dirty="0">
                <a:latin typeface="Verdana"/>
                <a:cs typeface="Verdana"/>
              </a:rPr>
              <a:t>z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-5" dirty="0">
                <a:latin typeface="Verdana"/>
                <a:cs typeface="Verdana"/>
              </a:rPr>
              <a:t>t</a:t>
            </a:r>
            <a:r>
              <a:rPr sz="800" spc="-10" dirty="0">
                <a:latin typeface="Verdana"/>
                <a:cs typeface="Verdana"/>
              </a:rPr>
              <a:t>i</a:t>
            </a:r>
            <a:r>
              <a:rPr sz="800" spc="15" dirty="0">
                <a:latin typeface="Verdana"/>
                <a:cs typeface="Verdana"/>
              </a:rPr>
              <a:t>on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25" dirty="0">
                <a:latin typeface="Verdana"/>
                <a:cs typeface="Verdana"/>
              </a:rPr>
              <a:t>n</a:t>
            </a:r>
            <a:r>
              <a:rPr sz="800" spc="35" dirty="0">
                <a:latin typeface="Verdana"/>
                <a:cs typeface="Verdana"/>
              </a:rPr>
              <a:t>d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x</a:t>
            </a:r>
            <a:r>
              <a:rPr sz="800" spc="15" dirty="0">
                <a:latin typeface="Verdana"/>
                <a:cs typeface="Verdana"/>
              </a:rPr>
              <a:t>ecu</a:t>
            </a:r>
            <a:r>
              <a:rPr sz="800" spc="-20" dirty="0">
                <a:latin typeface="Verdana"/>
                <a:cs typeface="Verdana"/>
              </a:rPr>
              <a:t>tion.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955" y="448221"/>
            <a:ext cx="201104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45" dirty="0">
                <a:solidFill>
                  <a:srgbClr val="000000"/>
                </a:solidFill>
                <a:latin typeface="Times New Roman"/>
                <a:cs typeface="Times New Roman"/>
              </a:rPr>
              <a:t>Writing</a:t>
            </a:r>
            <a:r>
              <a:rPr sz="1500" spc="-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500" spc="55" dirty="0">
                <a:solidFill>
                  <a:srgbClr val="000000"/>
                </a:solidFill>
                <a:latin typeface="Times New Roman"/>
                <a:cs typeface="Times New Roman"/>
              </a:rPr>
              <a:t>Testable</a:t>
            </a:r>
            <a:r>
              <a:rPr sz="1500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500" spc="75" dirty="0">
                <a:solidFill>
                  <a:srgbClr val="000000"/>
                </a:solidFill>
                <a:latin typeface="Times New Roman"/>
                <a:cs typeface="Times New Roman"/>
              </a:rPr>
              <a:t>Code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6059" y="879816"/>
            <a:ext cx="2018664" cy="1012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indent="29209" algn="r">
              <a:lnSpc>
                <a:spcPct val="115399"/>
              </a:lnSpc>
              <a:spcBef>
                <a:spcPts val="120"/>
              </a:spcBef>
            </a:pPr>
            <a:r>
              <a:rPr sz="800" spc="45" dirty="0">
                <a:latin typeface="Verdana"/>
                <a:cs typeface="Verdana"/>
              </a:rPr>
              <a:t>B</a:t>
            </a:r>
            <a:r>
              <a:rPr sz="800" spc="-5" dirty="0">
                <a:latin typeface="Verdana"/>
                <a:cs typeface="Verdana"/>
              </a:rPr>
              <a:t>e</a:t>
            </a:r>
            <a:r>
              <a:rPr sz="800" spc="-15" dirty="0">
                <a:latin typeface="Verdana"/>
                <a:cs typeface="Verdana"/>
              </a:rPr>
              <a:t>st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p</a:t>
            </a:r>
            <a:r>
              <a:rPr sz="800" spc="-5" dirty="0">
                <a:latin typeface="Verdana"/>
                <a:cs typeface="Verdana"/>
              </a:rPr>
              <a:t>r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25" dirty="0">
                <a:latin typeface="Verdana"/>
                <a:cs typeface="Verdana"/>
              </a:rPr>
              <a:t>c</a:t>
            </a:r>
            <a:r>
              <a:rPr sz="800" spc="5" dirty="0">
                <a:latin typeface="Verdana"/>
                <a:cs typeface="Verdana"/>
              </a:rPr>
              <a:t>ti</a:t>
            </a:r>
            <a:r>
              <a:rPr sz="800" dirty="0">
                <a:latin typeface="Verdana"/>
                <a:cs typeface="Verdana"/>
              </a:rPr>
              <a:t>c</a:t>
            </a:r>
            <a:r>
              <a:rPr sz="800" spc="-15" dirty="0">
                <a:latin typeface="Verdana"/>
                <a:cs typeface="Verdana"/>
              </a:rPr>
              <a:t>es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25" dirty="0">
                <a:latin typeface="Verdana"/>
                <a:cs typeface="Verdana"/>
              </a:rPr>
              <a:t>f</a:t>
            </a:r>
            <a:r>
              <a:rPr sz="800" spc="-10" dirty="0">
                <a:latin typeface="Verdana"/>
                <a:cs typeface="Verdana"/>
              </a:rPr>
              <a:t>or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0" dirty="0">
                <a:latin typeface="Verdana"/>
                <a:cs typeface="Verdana"/>
              </a:rPr>
              <a:t>w</a:t>
            </a:r>
            <a:r>
              <a:rPr sz="800" spc="-5" dirty="0">
                <a:latin typeface="Verdana"/>
                <a:cs typeface="Verdana"/>
              </a:rPr>
              <a:t>r</a:t>
            </a:r>
            <a:r>
              <a:rPr sz="800" spc="-15" dirty="0">
                <a:latin typeface="Verdana"/>
                <a:cs typeface="Verdana"/>
              </a:rPr>
              <a:t>i</a:t>
            </a:r>
            <a:r>
              <a:rPr sz="800" spc="5" dirty="0">
                <a:latin typeface="Verdana"/>
                <a:cs typeface="Verdana"/>
              </a:rPr>
              <a:t>tin</a:t>
            </a:r>
            <a:r>
              <a:rPr sz="800" spc="40" dirty="0">
                <a:latin typeface="Verdana"/>
                <a:cs typeface="Verdana"/>
              </a:rPr>
              <a:t>g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i="1" spc="-10" dirty="0">
                <a:latin typeface="Verdana"/>
                <a:cs typeface="Verdana"/>
              </a:rPr>
              <a:t>t</a:t>
            </a:r>
            <a:r>
              <a:rPr sz="800" i="1" spc="-5" dirty="0">
                <a:latin typeface="Verdana"/>
                <a:cs typeface="Verdana"/>
              </a:rPr>
              <a:t>e</a:t>
            </a:r>
            <a:r>
              <a:rPr sz="800" i="1" spc="-30" dirty="0">
                <a:latin typeface="Verdana"/>
                <a:cs typeface="Verdana"/>
              </a:rPr>
              <a:t>s</a:t>
            </a:r>
            <a:r>
              <a:rPr sz="800" i="1" dirty="0">
                <a:latin typeface="Verdana"/>
                <a:cs typeface="Verdana"/>
              </a:rPr>
              <a:t>t</a:t>
            </a:r>
            <a:r>
              <a:rPr sz="800" i="1" spc="-15" dirty="0">
                <a:latin typeface="Verdana"/>
                <a:cs typeface="Verdana"/>
              </a:rPr>
              <a:t>a</a:t>
            </a:r>
            <a:r>
              <a:rPr sz="800" i="1" spc="10" dirty="0">
                <a:latin typeface="Verdana"/>
                <a:cs typeface="Verdana"/>
              </a:rPr>
              <a:t>ble</a:t>
            </a:r>
            <a:r>
              <a:rPr sz="800" i="1" spc="-75" dirty="0">
                <a:latin typeface="Verdana"/>
                <a:cs typeface="Verdana"/>
              </a:rPr>
              <a:t> </a:t>
            </a:r>
            <a:r>
              <a:rPr sz="800" i="1" spc="15" dirty="0">
                <a:latin typeface="Verdana"/>
                <a:cs typeface="Verdana"/>
              </a:rPr>
              <a:t>c</a:t>
            </a:r>
            <a:r>
              <a:rPr sz="800" i="1" spc="5" dirty="0">
                <a:latin typeface="Verdana"/>
                <a:cs typeface="Verdana"/>
              </a:rPr>
              <a:t>o</a:t>
            </a:r>
            <a:r>
              <a:rPr sz="800" i="1" spc="15" dirty="0">
                <a:latin typeface="Verdana"/>
                <a:cs typeface="Verdana"/>
              </a:rPr>
              <a:t>de  </a:t>
            </a:r>
            <a:r>
              <a:rPr sz="800" spc="10" dirty="0">
                <a:latin typeface="Verdana"/>
                <a:cs typeface="Verdana"/>
              </a:rPr>
              <a:t>in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40" dirty="0">
                <a:latin typeface="Verdana"/>
                <a:cs typeface="Verdana"/>
              </a:rPr>
              <a:t>Java.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0" dirty="0">
                <a:latin typeface="Verdana"/>
                <a:cs typeface="Verdana"/>
              </a:rPr>
              <a:t>Understanding</a:t>
            </a:r>
            <a:r>
              <a:rPr sz="800" spc="-70" dirty="0">
                <a:latin typeface="Verdana"/>
                <a:cs typeface="Verdana"/>
              </a:rPr>
              <a:t> </a:t>
            </a:r>
            <a:r>
              <a:rPr sz="800" spc="10" dirty="0">
                <a:latin typeface="Verdana"/>
                <a:cs typeface="Verdana"/>
              </a:rPr>
              <a:t>the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principles</a:t>
            </a:r>
            <a:r>
              <a:rPr sz="800" spc="-70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of </a:t>
            </a:r>
            <a:r>
              <a:rPr sz="800" spc="-270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test-driven </a:t>
            </a:r>
            <a:r>
              <a:rPr sz="800" spc="5" dirty="0">
                <a:latin typeface="Verdana"/>
                <a:cs typeface="Verdana"/>
              </a:rPr>
              <a:t>development </a:t>
            </a:r>
            <a:r>
              <a:rPr sz="800" spc="-40" dirty="0">
                <a:latin typeface="Verdana"/>
                <a:cs typeface="Verdana"/>
              </a:rPr>
              <a:t>(TDD) </a:t>
            </a:r>
            <a:r>
              <a:rPr sz="800" spc="15" dirty="0">
                <a:latin typeface="Verdana"/>
                <a:cs typeface="Verdana"/>
              </a:rPr>
              <a:t>and </a:t>
            </a:r>
            <a:r>
              <a:rPr sz="800" spc="20" dirty="0">
                <a:latin typeface="Verdana"/>
                <a:cs typeface="Verdana"/>
              </a:rPr>
              <a:t> </a:t>
            </a:r>
            <a:r>
              <a:rPr sz="800" spc="25" dirty="0">
                <a:latin typeface="Verdana"/>
                <a:cs typeface="Verdana"/>
              </a:rPr>
              <a:t>h</a:t>
            </a:r>
            <a:r>
              <a:rPr sz="800" spc="-5" dirty="0">
                <a:latin typeface="Verdana"/>
                <a:cs typeface="Verdana"/>
              </a:rPr>
              <a:t>o</a:t>
            </a:r>
            <a:r>
              <a:rPr sz="800" spc="40" dirty="0">
                <a:latin typeface="Verdana"/>
                <a:cs typeface="Verdana"/>
              </a:rPr>
              <a:t>w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t</a:t>
            </a:r>
            <a:r>
              <a:rPr sz="800" spc="10" dirty="0">
                <a:latin typeface="Verdana"/>
                <a:cs typeface="Verdana"/>
              </a:rPr>
              <a:t>o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20" dirty="0">
                <a:latin typeface="Verdana"/>
                <a:cs typeface="Verdana"/>
              </a:rPr>
              <a:t>d</a:t>
            </a:r>
            <a:r>
              <a:rPr sz="800" spc="10" dirty="0">
                <a:latin typeface="Verdana"/>
                <a:cs typeface="Verdana"/>
              </a:rPr>
              <a:t>e</a:t>
            </a:r>
            <a:r>
              <a:rPr sz="800" spc="5" dirty="0">
                <a:latin typeface="Verdana"/>
                <a:cs typeface="Verdana"/>
              </a:rPr>
              <a:t>sign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c</a:t>
            </a:r>
            <a:r>
              <a:rPr sz="800" spc="5" dirty="0">
                <a:latin typeface="Verdana"/>
                <a:cs typeface="Verdana"/>
              </a:rPr>
              <a:t>o</a:t>
            </a:r>
            <a:r>
              <a:rPr sz="800" spc="15" dirty="0">
                <a:latin typeface="Verdana"/>
                <a:cs typeface="Verdana"/>
              </a:rPr>
              <a:t>de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25" dirty="0">
                <a:latin typeface="Verdana"/>
                <a:cs typeface="Verdana"/>
              </a:rPr>
              <a:t>f</a:t>
            </a:r>
            <a:r>
              <a:rPr sz="800" spc="-10" dirty="0">
                <a:latin typeface="Verdana"/>
                <a:cs typeface="Verdana"/>
              </a:rPr>
              <a:t>or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ef</a:t>
            </a:r>
            <a:r>
              <a:rPr sz="800" spc="-20" dirty="0">
                <a:latin typeface="Verdana"/>
                <a:cs typeface="Verdana"/>
              </a:rPr>
              <a:t>f</a:t>
            </a:r>
            <a:r>
              <a:rPr sz="800" spc="-5" dirty="0">
                <a:latin typeface="Verdana"/>
                <a:cs typeface="Verdana"/>
              </a:rPr>
              <a:t>e</a:t>
            </a:r>
            <a:r>
              <a:rPr sz="800" spc="25" dirty="0">
                <a:latin typeface="Verdana"/>
                <a:cs typeface="Verdana"/>
              </a:rPr>
              <a:t>c</a:t>
            </a:r>
            <a:r>
              <a:rPr sz="800" spc="-15" dirty="0">
                <a:latin typeface="Verdana"/>
                <a:cs typeface="Verdana"/>
              </a:rPr>
              <a:t>ti</a:t>
            </a:r>
            <a:r>
              <a:rPr sz="800" spc="-40" dirty="0">
                <a:latin typeface="Verdana"/>
                <a:cs typeface="Verdana"/>
              </a:rPr>
              <a:t>v</a:t>
            </a:r>
            <a:r>
              <a:rPr sz="800" dirty="0">
                <a:latin typeface="Verdana"/>
                <a:cs typeface="Verdana"/>
              </a:rPr>
              <a:t>e  </a:t>
            </a:r>
            <a:r>
              <a:rPr sz="800" spc="-15" dirty="0">
                <a:latin typeface="Verdana"/>
                <a:cs typeface="Verdana"/>
              </a:rPr>
              <a:t>t</a:t>
            </a:r>
            <a:r>
              <a:rPr sz="800" dirty="0">
                <a:latin typeface="Verdana"/>
                <a:cs typeface="Verdana"/>
              </a:rPr>
              <a:t>estin</a:t>
            </a:r>
            <a:r>
              <a:rPr sz="800" spc="-40" dirty="0">
                <a:latin typeface="Verdana"/>
                <a:cs typeface="Verdana"/>
              </a:rPr>
              <a:t>g.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40" dirty="0">
                <a:latin typeface="Verdana"/>
                <a:cs typeface="Verdana"/>
              </a:rPr>
              <a:t>W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will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discuss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th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65" dirty="0">
                <a:latin typeface="Verdana"/>
                <a:cs typeface="Verdana"/>
              </a:rPr>
              <a:t>S</a:t>
            </a:r>
            <a:r>
              <a:rPr sz="800" spc="-5" dirty="0">
                <a:latin typeface="Verdana"/>
                <a:cs typeface="Verdana"/>
              </a:rPr>
              <a:t>OLID  </a:t>
            </a:r>
            <a:r>
              <a:rPr sz="800" spc="5" dirty="0">
                <a:latin typeface="Verdana"/>
                <a:cs typeface="Verdana"/>
              </a:rPr>
              <a:t>p</a:t>
            </a:r>
            <a:r>
              <a:rPr sz="800" spc="-5" dirty="0">
                <a:latin typeface="Verdana"/>
                <a:cs typeface="Verdana"/>
              </a:rPr>
              <a:t>r</a:t>
            </a:r>
            <a:r>
              <a:rPr sz="800" spc="10" dirty="0">
                <a:latin typeface="Verdana"/>
                <a:cs typeface="Verdana"/>
              </a:rPr>
              <a:t>incipl</a:t>
            </a:r>
            <a:r>
              <a:rPr sz="800" spc="5" dirty="0">
                <a:latin typeface="Verdana"/>
                <a:cs typeface="Verdana"/>
              </a:rPr>
              <a:t>e</a:t>
            </a:r>
            <a:r>
              <a:rPr sz="800" spc="-30" dirty="0">
                <a:latin typeface="Verdana"/>
                <a:cs typeface="Verdana"/>
              </a:rPr>
              <a:t>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an</a:t>
            </a:r>
            <a:r>
              <a:rPr sz="800" spc="35" dirty="0">
                <a:latin typeface="Verdana"/>
                <a:cs typeface="Verdana"/>
              </a:rPr>
              <a:t>d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t</a:t>
            </a:r>
            <a:r>
              <a:rPr sz="800" spc="25" dirty="0">
                <a:latin typeface="Verdana"/>
                <a:cs typeface="Verdana"/>
              </a:rPr>
              <a:t>h</a:t>
            </a:r>
            <a:r>
              <a:rPr sz="800" spc="-5" dirty="0">
                <a:latin typeface="Verdana"/>
                <a:cs typeface="Verdana"/>
              </a:rPr>
              <a:t>e</a:t>
            </a:r>
            <a:r>
              <a:rPr sz="800" spc="-20" dirty="0">
                <a:latin typeface="Verdana"/>
                <a:cs typeface="Verdana"/>
              </a:rPr>
              <a:t>ir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i</a:t>
            </a:r>
            <a:r>
              <a:rPr sz="800" spc="60" dirty="0">
                <a:latin typeface="Verdana"/>
                <a:cs typeface="Verdana"/>
              </a:rPr>
              <a:t>m</a:t>
            </a:r>
            <a:r>
              <a:rPr sz="800" spc="30" dirty="0">
                <a:latin typeface="Verdana"/>
                <a:cs typeface="Verdana"/>
              </a:rPr>
              <a:t>p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25" dirty="0">
                <a:latin typeface="Verdana"/>
                <a:cs typeface="Verdana"/>
              </a:rPr>
              <a:t>c</a:t>
            </a:r>
            <a:r>
              <a:rPr sz="800" spc="5" dirty="0">
                <a:latin typeface="Verdana"/>
                <a:cs typeface="Verdana"/>
              </a:rPr>
              <a:t>t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on</a:t>
            </a:r>
            <a:endParaRPr sz="8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140"/>
              </a:spcBef>
            </a:pPr>
            <a:r>
              <a:rPr sz="800" spc="-20" dirty="0">
                <a:latin typeface="Verdana"/>
                <a:cs typeface="Verdana"/>
              </a:rPr>
              <a:t>testability.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4132" y="0"/>
            <a:ext cx="2922562" cy="32878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2" y="8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28685" y="581357"/>
            <a:ext cx="1810385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spc="-5" dirty="0">
                <a:latin typeface="Cambria"/>
                <a:cs typeface="Cambria"/>
              </a:rPr>
              <a:t>JUnit</a:t>
            </a:r>
            <a:r>
              <a:rPr sz="1550" spc="-45" dirty="0">
                <a:latin typeface="Cambria"/>
                <a:cs typeface="Cambria"/>
              </a:rPr>
              <a:t> </a:t>
            </a:r>
            <a:r>
              <a:rPr sz="1550" spc="-30" dirty="0">
                <a:latin typeface="Cambria"/>
                <a:cs typeface="Cambria"/>
              </a:rPr>
              <a:t>Test</a:t>
            </a:r>
            <a:r>
              <a:rPr sz="1550" spc="-10" dirty="0">
                <a:latin typeface="Cambria"/>
                <a:cs typeface="Cambria"/>
              </a:rPr>
              <a:t> </a:t>
            </a:r>
            <a:r>
              <a:rPr sz="1550" dirty="0">
                <a:latin typeface="Cambria"/>
                <a:cs typeface="Cambria"/>
              </a:rPr>
              <a:t>Structure</a:t>
            </a:r>
            <a:endParaRPr sz="155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40252" y="1155762"/>
            <a:ext cx="532638" cy="7932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528592" y="999534"/>
            <a:ext cx="1807210" cy="998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800" spc="2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5" dirty="0">
                <a:solidFill>
                  <a:srgbClr val="FFFFFF"/>
                </a:solidFill>
                <a:latin typeface="Verdana"/>
                <a:cs typeface="Verdana"/>
              </a:rPr>
              <a:t>in-depth</a:t>
            </a:r>
            <a:r>
              <a:rPr sz="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look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Verdana"/>
                <a:cs typeface="Verdana"/>
              </a:rPr>
              <a:t>at</a:t>
            </a:r>
            <a:r>
              <a:rPr sz="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Verdana"/>
                <a:cs typeface="Verdana"/>
              </a:rPr>
              <a:t>structure</a:t>
            </a:r>
            <a:r>
              <a:rPr sz="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8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30" dirty="0">
                <a:latin typeface="Verdana"/>
                <a:cs typeface="Verdana"/>
              </a:rPr>
              <a:t>J</a:t>
            </a:r>
            <a:r>
              <a:rPr sz="800" spc="35" dirty="0">
                <a:latin typeface="Verdana"/>
                <a:cs typeface="Verdana"/>
              </a:rPr>
              <a:t>U</a:t>
            </a:r>
            <a:r>
              <a:rPr sz="800" spc="5" dirty="0">
                <a:latin typeface="Verdana"/>
                <a:cs typeface="Verdana"/>
              </a:rPr>
              <a:t>nit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t</a:t>
            </a:r>
            <a:r>
              <a:rPr sz="800" spc="-5" dirty="0">
                <a:latin typeface="Verdana"/>
                <a:cs typeface="Verdana"/>
              </a:rPr>
              <a:t>e</a:t>
            </a:r>
            <a:r>
              <a:rPr sz="800" spc="-30" dirty="0">
                <a:latin typeface="Verdana"/>
                <a:cs typeface="Verdana"/>
              </a:rPr>
              <a:t>s</a:t>
            </a:r>
            <a:r>
              <a:rPr sz="800" dirty="0">
                <a:latin typeface="Verdana"/>
                <a:cs typeface="Verdana"/>
              </a:rPr>
              <a:t>t</a:t>
            </a:r>
            <a:r>
              <a:rPr sz="800" spc="-30" dirty="0">
                <a:latin typeface="Verdana"/>
                <a:cs typeface="Verdana"/>
              </a:rPr>
              <a:t>s</a:t>
            </a:r>
            <a:r>
              <a:rPr sz="800" spc="-12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35" dirty="0">
                <a:solidFill>
                  <a:srgbClr val="FFFFFF"/>
                </a:solidFill>
                <a:latin typeface="Verdana"/>
                <a:cs typeface="Verdana"/>
              </a:rPr>
              <a:t>Un</a:t>
            </a:r>
            <a:r>
              <a:rPr sz="800" spc="5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800" spc="-5" dirty="0">
                <a:solidFill>
                  <a:srgbClr val="FFFFFF"/>
                </a:solidFill>
                <a:latin typeface="Verdana"/>
                <a:cs typeface="Verdana"/>
              </a:rPr>
              <a:t>rstan</a:t>
            </a:r>
            <a:r>
              <a:rPr sz="800" spc="20" dirty="0">
                <a:solidFill>
                  <a:srgbClr val="FFFFFF"/>
                </a:solidFill>
                <a:latin typeface="Verdana"/>
                <a:cs typeface="Verdana"/>
              </a:rPr>
              <a:t>din</a:t>
            </a:r>
            <a:r>
              <a:rPr sz="800" spc="4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15" dirty="0">
                <a:solidFill>
                  <a:srgbClr val="FFFFFF"/>
                </a:solidFill>
                <a:latin typeface="Verdana"/>
                <a:cs typeface="Verdana"/>
              </a:rPr>
              <a:t>th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e  ana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800" spc="2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800" spc="3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800" spc="-4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30" dirty="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sz="800" spc="3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800" spc="5" dirty="0">
                <a:solidFill>
                  <a:srgbClr val="FFFFFF"/>
                </a:solidFill>
                <a:latin typeface="Verdana"/>
                <a:cs typeface="Verdana"/>
              </a:rPr>
              <a:t>nit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80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spc="-3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800" spc="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6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80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spc="15" dirty="0">
                <a:solidFill>
                  <a:srgbClr val="FFFFFF"/>
                </a:solidFill>
                <a:latin typeface="Verdana"/>
                <a:cs typeface="Verdana"/>
              </a:rPr>
              <a:t>th</a:t>
            </a:r>
            <a:r>
              <a:rPr sz="800" spc="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800" spc="25" dirty="0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sz="800" spc="5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800" spc="3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800" spc="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800" spc="-25" dirty="0">
                <a:solidFill>
                  <a:srgbClr val="FFFFFF"/>
                </a:solidFill>
                <a:latin typeface="Verdana"/>
                <a:cs typeface="Verdana"/>
              </a:rPr>
              <a:t>sse</a:t>
            </a:r>
            <a:r>
              <a:rPr sz="800" spc="-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ons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800" spc="5" dirty="0">
                <a:solidFill>
                  <a:srgbClr val="FFFFFF"/>
                </a:solidFill>
                <a:latin typeface="Verdana"/>
                <a:cs typeface="Verdana"/>
              </a:rPr>
              <a:t>o  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validate 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expected </a:t>
            </a:r>
            <a:r>
              <a:rPr sz="800" spc="-10" dirty="0">
                <a:solidFill>
                  <a:srgbClr val="FFFFFF"/>
                </a:solidFill>
                <a:latin typeface="Verdana"/>
                <a:cs typeface="Verdana"/>
              </a:rPr>
              <a:t>outcomes. </a:t>
            </a:r>
            <a:r>
              <a:rPr sz="800" spc="20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8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5" dirty="0">
                <a:solidFill>
                  <a:srgbClr val="FFFFFF"/>
                </a:solidFill>
                <a:latin typeface="Verdana"/>
                <a:cs typeface="Verdana"/>
              </a:rPr>
              <a:t>will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1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800" spc="-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800" spc="-6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80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spc="-2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3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80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800" spc="20" dirty="0">
                <a:solidFill>
                  <a:srgbClr val="FFFFFF"/>
                </a:solidFill>
                <a:latin typeface="Verdana"/>
                <a:cs typeface="Verdana"/>
              </a:rPr>
              <a:t>am</a:t>
            </a:r>
            <a:r>
              <a:rPr sz="80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spc="-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80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80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800" spc="-25" dirty="0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sz="800" spc="15" dirty="0">
                <a:solidFill>
                  <a:srgbClr val="FFFFFF"/>
                </a:solidFill>
                <a:latin typeface="Verdana"/>
                <a:cs typeface="Verdana"/>
              </a:rPr>
              <a:t>ed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80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spc="-20" dirty="0">
                <a:solidFill>
                  <a:srgbClr val="FFFFFF"/>
                </a:solidFill>
                <a:latin typeface="Verdana"/>
                <a:cs typeface="Verdana"/>
              </a:rPr>
              <a:t>sts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800" spc="25" dirty="0">
                <a:solidFill>
                  <a:srgbClr val="FFFFFF"/>
                </a:solidFill>
                <a:latin typeface="Verdana"/>
                <a:cs typeface="Verdana"/>
              </a:rPr>
              <a:t>nd  </a:t>
            </a:r>
            <a:r>
              <a:rPr sz="800" spc="-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80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st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Verdana"/>
                <a:cs typeface="Verdana"/>
              </a:rPr>
              <a:t>sui</a:t>
            </a:r>
            <a:r>
              <a:rPr sz="800" spc="-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800" spc="-10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1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800" spc="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800" spc="25" dirty="0">
                <a:solidFill>
                  <a:srgbClr val="FFFFFF"/>
                </a:solidFill>
                <a:latin typeface="Verdana"/>
                <a:cs typeface="Verdana"/>
              </a:rPr>
              <a:t>mp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800" spc="15" dirty="0">
                <a:solidFill>
                  <a:srgbClr val="FFFFFF"/>
                </a:solidFill>
                <a:latin typeface="Verdana"/>
                <a:cs typeface="Verdana"/>
              </a:rPr>
              <a:t>eh</a:t>
            </a:r>
            <a:r>
              <a:rPr sz="800" spc="-10" dirty="0">
                <a:solidFill>
                  <a:srgbClr val="FFFFFF"/>
                </a:solidFill>
                <a:latin typeface="Verdana"/>
                <a:cs typeface="Verdana"/>
              </a:rPr>
              <a:t>ensi</a:t>
            </a:r>
            <a:r>
              <a:rPr sz="800" spc="-3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testing.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15" y="8"/>
            <a:ext cx="2922611" cy="32879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1589" y="448230"/>
            <a:ext cx="202311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25" dirty="0">
                <a:solidFill>
                  <a:srgbClr val="000000"/>
                </a:solidFill>
                <a:latin typeface="Cambria"/>
                <a:cs typeface="Cambria"/>
              </a:rPr>
              <a:t>Mocking</a:t>
            </a:r>
            <a:r>
              <a:rPr sz="1500" dirty="0">
                <a:solidFill>
                  <a:srgbClr val="000000"/>
                </a:solidFill>
                <a:latin typeface="Cambria"/>
                <a:cs typeface="Cambria"/>
              </a:rPr>
              <a:t> and</a:t>
            </a:r>
            <a:r>
              <a:rPr sz="1500" spc="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500" spc="20" dirty="0">
                <a:solidFill>
                  <a:srgbClr val="000000"/>
                </a:solidFill>
                <a:latin typeface="Cambria"/>
                <a:cs typeface="Cambria"/>
              </a:rPr>
              <a:t>Stubbing</a:t>
            </a:r>
            <a:endParaRPr sz="15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0413" y="936809"/>
            <a:ext cx="433434" cy="987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1051" y="1076849"/>
            <a:ext cx="450034" cy="9870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53348" y="882873"/>
            <a:ext cx="2011045" cy="1149350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44"/>
              </a:spcBef>
            </a:pPr>
            <a:r>
              <a:rPr sz="800" spc="5" dirty="0">
                <a:latin typeface="Verdana"/>
                <a:cs typeface="Verdana"/>
              </a:rPr>
              <a:t>E</a:t>
            </a:r>
            <a:r>
              <a:rPr sz="800" spc="-5" dirty="0">
                <a:latin typeface="Verdana"/>
                <a:cs typeface="Verdana"/>
              </a:rPr>
              <a:t>xpl</a:t>
            </a:r>
            <a:r>
              <a:rPr sz="800" spc="-10" dirty="0">
                <a:latin typeface="Verdana"/>
                <a:cs typeface="Verdana"/>
              </a:rPr>
              <a:t>o</a:t>
            </a:r>
            <a:r>
              <a:rPr sz="800" spc="-35" dirty="0">
                <a:latin typeface="Verdana"/>
                <a:cs typeface="Verdana"/>
              </a:rPr>
              <a:t>r</a:t>
            </a:r>
            <a:r>
              <a:rPr sz="800" spc="10" dirty="0">
                <a:latin typeface="Verdana"/>
                <a:cs typeface="Verdana"/>
              </a:rPr>
              <a:t>in</a:t>
            </a:r>
            <a:r>
              <a:rPr sz="800" spc="40" dirty="0">
                <a:latin typeface="Verdana"/>
                <a:cs typeface="Verdana"/>
              </a:rPr>
              <a:t>g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th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conc</a:t>
            </a:r>
            <a:r>
              <a:rPr sz="800" spc="-5" dirty="0">
                <a:latin typeface="Verdana"/>
                <a:cs typeface="Verdana"/>
              </a:rPr>
              <a:t>e</a:t>
            </a:r>
            <a:r>
              <a:rPr sz="800" dirty="0">
                <a:latin typeface="Verdana"/>
                <a:cs typeface="Verdana"/>
              </a:rPr>
              <a:t>pts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of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60" dirty="0">
                <a:latin typeface="Verdana"/>
                <a:cs typeface="Verdana"/>
              </a:rPr>
              <a:t>m</a:t>
            </a:r>
            <a:r>
              <a:rPr sz="800" spc="20" dirty="0">
                <a:latin typeface="Verdana"/>
                <a:cs typeface="Verdana"/>
              </a:rPr>
              <a:t>o</a:t>
            </a:r>
            <a:r>
              <a:rPr sz="800" spc="5" dirty="0">
                <a:latin typeface="Verdana"/>
                <a:cs typeface="Verdana"/>
              </a:rPr>
              <a:t>c</a:t>
            </a:r>
            <a:r>
              <a:rPr sz="800" spc="-10" dirty="0">
                <a:latin typeface="Verdana"/>
                <a:cs typeface="Verdana"/>
              </a:rPr>
              <a:t>k</a:t>
            </a:r>
            <a:r>
              <a:rPr sz="800" spc="10" dirty="0">
                <a:latin typeface="Verdana"/>
                <a:cs typeface="Verdana"/>
              </a:rPr>
              <a:t>in</a:t>
            </a:r>
            <a:r>
              <a:rPr sz="800" spc="40" dirty="0">
                <a:latin typeface="Verdana"/>
                <a:cs typeface="Verdana"/>
              </a:rPr>
              <a:t>g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an</a:t>
            </a:r>
            <a:r>
              <a:rPr sz="800" spc="35" dirty="0">
                <a:latin typeface="Verdana"/>
                <a:cs typeface="Verdana"/>
              </a:rPr>
              <a:t>d</a:t>
            </a:r>
            <a:endParaRPr sz="800">
              <a:latin typeface="Verdana"/>
              <a:cs typeface="Verdana"/>
            </a:endParaRPr>
          </a:p>
          <a:p>
            <a:pPr marL="233045" marR="5080" indent="492125" algn="r">
              <a:lnSpc>
                <a:spcPct val="114900"/>
              </a:lnSpc>
            </a:pPr>
            <a:r>
              <a:rPr sz="800" spc="5" dirty="0">
                <a:latin typeface="Verdana"/>
                <a:cs typeface="Verdana"/>
              </a:rPr>
              <a:t>stub</a:t>
            </a:r>
            <a:r>
              <a:rPr sz="800" spc="20" dirty="0">
                <a:latin typeface="Verdana"/>
                <a:cs typeface="Verdana"/>
              </a:rPr>
              <a:t>bin</a:t>
            </a:r>
            <a:r>
              <a:rPr sz="800" spc="40" dirty="0">
                <a:latin typeface="Verdana"/>
                <a:cs typeface="Verdana"/>
              </a:rPr>
              <a:t>g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0" dirty="0">
                <a:latin typeface="Verdana"/>
                <a:cs typeface="Verdana"/>
              </a:rPr>
              <a:t>in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20" dirty="0">
                <a:latin typeface="Verdana"/>
                <a:cs typeface="Verdana"/>
              </a:rPr>
              <a:t>JUnit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t</a:t>
            </a:r>
            <a:r>
              <a:rPr sz="800" spc="-5" dirty="0">
                <a:latin typeface="Verdana"/>
                <a:cs typeface="Verdana"/>
              </a:rPr>
              <a:t>estin</a:t>
            </a:r>
            <a:r>
              <a:rPr sz="800" spc="-35" dirty="0">
                <a:latin typeface="Verdana"/>
                <a:cs typeface="Verdana"/>
              </a:rPr>
              <a:t>g.  </a:t>
            </a:r>
            <a:r>
              <a:rPr sz="800" spc="35" dirty="0">
                <a:latin typeface="Verdana"/>
                <a:cs typeface="Verdana"/>
              </a:rPr>
              <a:t>U</a:t>
            </a:r>
            <a:r>
              <a:rPr sz="800" spc="25" dirty="0">
                <a:latin typeface="Verdana"/>
                <a:cs typeface="Verdana"/>
              </a:rPr>
              <a:t>n</a:t>
            </a:r>
            <a:r>
              <a:rPr sz="800" spc="20" dirty="0">
                <a:latin typeface="Verdana"/>
                <a:cs typeface="Verdana"/>
              </a:rPr>
              <a:t>d</a:t>
            </a:r>
            <a:r>
              <a:rPr sz="800" spc="10" dirty="0">
                <a:latin typeface="Verdana"/>
                <a:cs typeface="Verdana"/>
              </a:rPr>
              <a:t>e</a:t>
            </a:r>
            <a:r>
              <a:rPr sz="800" spc="-30" dirty="0">
                <a:latin typeface="Verdana"/>
                <a:cs typeface="Verdana"/>
              </a:rPr>
              <a:t>r</a:t>
            </a:r>
            <a:r>
              <a:rPr sz="800" spc="-15" dirty="0">
                <a:latin typeface="Verdana"/>
                <a:cs typeface="Verdana"/>
              </a:rPr>
              <a:t>sta</a:t>
            </a:r>
            <a:r>
              <a:rPr sz="800" spc="25" dirty="0">
                <a:latin typeface="Verdana"/>
                <a:cs typeface="Verdana"/>
              </a:rPr>
              <a:t>n</a:t>
            </a:r>
            <a:r>
              <a:rPr sz="800" spc="20" dirty="0">
                <a:latin typeface="Verdana"/>
                <a:cs typeface="Verdana"/>
              </a:rPr>
              <a:t>din</a:t>
            </a:r>
            <a:r>
              <a:rPr sz="800" spc="40" dirty="0">
                <a:latin typeface="Verdana"/>
                <a:cs typeface="Verdana"/>
              </a:rPr>
              <a:t>g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th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use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of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60" dirty="0">
                <a:latin typeface="Verdana"/>
                <a:cs typeface="Verdana"/>
              </a:rPr>
              <a:t>m</a:t>
            </a:r>
            <a:r>
              <a:rPr sz="800" spc="5" dirty="0">
                <a:latin typeface="Verdana"/>
                <a:cs typeface="Verdana"/>
              </a:rPr>
              <a:t>o</a:t>
            </a:r>
            <a:r>
              <a:rPr sz="800" spc="15" dirty="0">
                <a:latin typeface="Verdana"/>
                <a:cs typeface="Verdana"/>
              </a:rPr>
              <a:t>c</a:t>
            </a:r>
            <a:r>
              <a:rPr sz="800" spc="-10" dirty="0">
                <a:latin typeface="Verdana"/>
                <a:cs typeface="Verdana"/>
              </a:rPr>
              <a:t>k</a:t>
            </a:r>
            <a:r>
              <a:rPr sz="800" spc="10" dirty="0">
                <a:latin typeface="Verdana"/>
                <a:cs typeface="Verdana"/>
              </a:rPr>
              <a:t>in</a:t>
            </a:r>
            <a:r>
              <a:rPr sz="800" spc="40" dirty="0">
                <a:latin typeface="Verdana"/>
                <a:cs typeface="Verdana"/>
              </a:rPr>
              <a:t>g</a:t>
            </a:r>
            <a:endParaRPr sz="800">
              <a:latin typeface="Verdana"/>
              <a:cs typeface="Verdana"/>
            </a:endParaRPr>
          </a:p>
          <a:p>
            <a:pPr marL="214629" marR="5080" indent="219710" algn="r">
              <a:lnSpc>
                <a:spcPct val="114900"/>
              </a:lnSpc>
              <a:spcBef>
                <a:spcPts val="20"/>
              </a:spcBef>
            </a:pPr>
            <a:r>
              <a:rPr sz="800" spc="45" dirty="0">
                <a:latin typeface="Verdana"/>
                <a:cs typeface="Verdana"/>
              </a:rPr>
              <a:t>f</a:t>
            </a:r>
            <a:r>
              <a:rPr sz="800" spc="-35" dirty="0">
                <a:latin typeface="Verdana"/>
                <a:cs typeface="Verdana"/>
              </a:rPr>
              <a:t>r</a:t>
            </a:r>
            <a:r>
              <a:rPr sz="800" spc="20" dirty="0">
                <a:latin typeface="Verdana"/>
                <a:cs typeface="Verdana"/>
              </a:rPr>
              <a:t>am</a:t>
            </a:r>
            <a:r>
              <a:rPr sz="800" spc="-10" dirty="0">
                <a:latin typeface="Verdana"/>
                <a:cs typeface="Verdana"/>
              </a:rPr>
              <a:t>e</a:t>
            </a:r>
            <a:r>
              <a:rPr sz="800" spc="25" dirty="0">
                <a:latin typeface="Verdana"/>
                <a:cs typeface="Verdana"/>
              </a:rPr>
              <a:t>w</a:t>
            </a:r>
            <a:r>
              <a:rPr sz="800" spc="-10" dirty="0">
                <a:latin typeface="Verdana"/>
                <a:cs typeface="Verdana"/>
              </a:rPr>
              <a:t>o</a:t>
            </a:r>
            <a:r>
              <a:rPr sz="800" spc="-20" dirty="0">
                <a:latin typeface="Verdana"/>
                <a:cs typeface="Verdana"/>
              </a:rPr>
              <a:t>r</a:t>
            </a:r>
            <a:r>
              <a:rPr sz="800" spc="-15" dirty="0">
                <a:latin typeface="Verdana"/>
                <a:cs typeface="Verdana"/>
              </a:rPr>
              <a:t>k</a:t>
            </a:r>
            <a:r>
              <a:rPr sz="800" spc="-30" dirty="0">
                <a:latin typeface="Verdana"/>
                <a:cs typeface="Verdana"/>
              </a:rPr>
              <a:t>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su</a:t>
            </a:r>
            <a:r>
              <a:rPr sz="800" spc="-5" dirty="0">
                <a:latin typeface="Verdana"/>
                <a:cs typeface="Verdana"/>
              </a:rPr>
              <a:t>c</a:t>
            </a:r>
            <a:r>
              <a:rPr sz="800" spc="25" dirty="0">
                <a:latin typeface="Verdana"/>
                <a:cs typeface="Verdana"/>
              </a:rPr>
              <a:t>h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25" dirty="0">
                <a:latin typeface="Verdana"/>
                <a:cs typeface="Verdana"/>
              </a:rPr>
              <a:t>as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40" dirty="0">
                <a:latin typeface="Verdana"/>
                <a:cs typeface="Verdana"/>
              </a:rPr>
              <a:t>Mo</a:t>
            </a:r>
            <a:r>
              <a:rPr sz="800" spc="20" dirty="0">
                <a:latin typeface="Verdana"/>
                <a:cs typeface="Verdana"/>
              </a:rPr>
              <a:t>c</a:t>
            </a:r>
            <a:r>
              <a:rPr sz="800" spc="-10" dirty="0">
                <a:latin typeface="Verdana"/>
                <a:cs typeface="Verdana"/>
              </a:rPr>
              <a:t>k</a:t>
            </a:r>
            <a:r>
              <a:rPr sz="800" spc="-15" dirty="0">
                <a:latin typeface="Verdana"/>
                <a:cs typeface="Verdana"/>
              </a:rPr>
              <a:t>i</a:t>
            </a:r>
            <a:r>
              <a:rPr sz="800" spc="-10" dirty="0">
                <a:latin typeface="Verdana"/>
                <a:cs typeface="Verdana"/>
              </a:rPr>
              <a:t>t</a:t>
            </a:r>
            <a:r>
              <a:rPr sz="800" spc="10" dirty="0">
                <a:latin typeface="Verdana"/>
                <a:cs typeface="Verdana"/>
              </a:rPr>
              <a:t>o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t</a:t>
            </a:r>
            <a:r>
              <a:rPr sz="800" spc="5" dirty="0">
                <a:latin typeface="Verdana"/>
                <a:cs typeface="Verdana"/>
              </a:rPr>
              <a:t>o  </a:t>
            </a:r>
            <a:r>
              <a:rPr sz="800" spc="-30" dirty="0">
                <a:latin typeface="Verdana"/>
                <a:cs typeface="Verdana"/>
              </a:rPr>
              <a:t>s</a:t>
            </a:r>
            <a:r>
              <a:rPr sz="800" spc="-15" dirty="0">
                <a:latin typeface="Verdana"/>
                <a:cs typeface="Verdana"/>
              </a:rPr>
              <a:t>i</a:t>
            </a:r>
            <a:r>
              <a:rPr sz="800" spc="15" dirty="0">
                <a:latin typeface="Verdana"/>
                <a:cs typeface="Verdana"/>
              </a:rPr>
              <a:t>mula</a:t>
            </a:r>
            <a:r>
              <a:rPr sz="800" spc="-5" dirty="0">
                <a:latin typeface="Verdana"/>
                <a:cs typeface="Verdana"/>
              </a:rPr>
              <a:t>t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20" dirty="0">
                <a:latin typeface="Verdana"/>
                <a:cs typeface="Verdana"/>
              </a:rPr>
              <a:t>d</a:t>
            </a:r>
            <a:r>
              <a:rPr sz="800" spc="10" dirty="0">
                <a:latin typeface="Verdana"/>
                <a:cs typeface="Verdana"/>
              </a:rPr>
              <a:t>e</a:t>
            </a:r>
            <a:r>
              <a:rPr sz="800" spc="20" dirty="0">
                <a:latin typeface="Verdana"/>
                <a:cs typeface="Verdana"/>
              </a:rPr>
              <a:t>penden</a:t>
            </a:r>
            <a:r>
              <a:rPr sz="800" spc="5" dirty="0">
                <a:latin typeface="Verdana"/>
                <a:cs typeface="Verdana"/>
              </a:rPr>
              <a:t>ci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30" dirty="0">
                <a:latin typeface="Verdana"/>
                <a:cs typeface="Verdana"/>
              </a:rPr>
              <a:t>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25" dirty="0">
                <a:latin typeface="Verdana"/>
                <a:cs typeface="Verdana"/>
              </a:rPr>
              <a:t>n</a:t>
            </a:r>
            <a:r>
              <a:rPr sz="800" spc="35" dirty="0">
                <a:latin typeface="Verdana"/>
                <a:cs typeface="Verdana"/>
              </a:rPr>
              <a:t>d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c</a:t>
            </a:r>
            <a:r>
              <a:rPr sz="800" spc="5" dirty="0">
                <a:latin typeface="Verdana"/>
                <a:cs typeface="Verdana"/>
              </a:rPr>
              <a:t>ont</a:t>
            </a:r>
            <a:r>
              <a:rPr sz="800" spc="-15" dirty="0">
                <a:latin typeface="Verdana"/>
                <a:cs typeface="Verdana"/>
              </a:rPr>
              <a:t>r</a:t>
            </a:r>
            <a:r>
              <a:rPr sz="800" dirty="0">
                <a:latin typeface="Verdana"/>
                <a:cs typeface="Verdana"/>
              </a:rPr>
              <a:t>ol  </a:t>
            </a:r>
            <a:r>
              <a:rPr sz="800" spc="-15" dirty="0">
                <a:latin typeface="Verdana"/>
                <a:cs typeface="Verdana"/>
              </a:rPr>
              <a:t>t</a:t>
            </a:r>
            <a:r>
              <a:rPr sz="800" spc="-10" dirty="0">
                <a:latin typeface="Verdana"/>
                <a:cs typeface="Verdana"/>
              </a:rPr>
              <a:t>est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s</a:t>
            </a:r>
            <a:r>
              <a:rPr sz="800" spc="-15" dirty="0">
                <a:latin typeface="Verdana"/>
                <a:cs typeface="Verdana"/>
              </a:rPr>
              <a:t>c</a:t>
            </a:r>
            <a:r>
              <a:rPr sz="800" spc="-5" dirty="0">
                <a:latin typeface="Verdana"/>
                <a:cs typeface="Verdana"/>
              </a:rPr>
              <a:t>ena</a:t>
            </a:r>
            <a:r>
              <a:rPr sz="800" spc="-15" dirty="0">
                <a:latin typeface="Verdana"/>
                <a:cs typeface="Verdana"/>
              </a:rPr>
              <a:t>r</a:t>
            </a:r>
            <a:r>
              <a:rPr sz="800" spc="-40" dirty="0">
                <a:latin typeface="Verdana"/>
                <a:cs typeface="Verdana"/>
              </a:rPr>
              <a:t>ios.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40" dirty="0">
                <a:latin typeface="Verdana"/>
                <a:cs typeface="Verdana"/>
              </a:rPr>
              <a:t>W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will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30" dirty="0">
                <a:latin typeface="Verdana"/>
                <a:cs typeface="Verdana"/>
              </a:rPr>
              <a:t>dem</a:t>
            </a:r>
            <a:r>
              <a:rPr sz="800" spc="5" dirty="0">
                <a:latin typeface="Verdana"/>
                <a:cs typeface="Verdana"/>
              </a:rPr>
              <a:t>o</a:t>
            </a:r>
            <a:r>
              <a:rPr sz="800" spc="-5" dirty="0">
                <a:latin typeface="Verdana"/>
                <a:cs typeface="Verdana"/>
              </a:rPr>
              <a:t>nst</a:t>
            </a:r>
            <a:r>
              <a:rPr sz="800" spc="-15" dirty="0">
                <a:latin typeface="Verdana"/>
                <a:cs typeface="Verdana"/>
              </a:rPr>
              <a:t>rat</a:t>
            </a:r>
            <a:r>
              <a:rPr sz="800" dirty="0">
                <a:latin typeface="Verdana"/>
                <a:cs typeface="Verdana"/>
              </a:rPr>
              <a:t>e  </a:t>
            </a:r>
            <a:r>
              <a:rPr sz="800" spc="25" dirty="0">
                <a:latin typeface="Verdana"/>
                <a:cs typeface="Verdana"/>
              </a:rPr>
              <a:t>h</a:t>
            </a:r>
            <a:r>
              <a:rPr sz="800" spc="-5" dirty="0">
                <a:latin typeface="Verdana"/>
                <a:cs typeface="Verdana"/>
              </a:rPr>
              <a:t>o</a:t>
            </a:r>
            <a:r>
              <a:rPr sz="800" spc="40" dirty="0">
                <a:latin typeface="Verdana"/>
                <a:cs typeface="Verdana"/>
              </a:rPr>
              <a:t>w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t</a:t>
            </a:r>
            <a:r>
              <a:rPr sz="800" spc="10" dirty="0">
                <a:latin typeface="Verdana"/>
                <a:cs typeface="Verdana"/>
              </a:rPr>
              <a:t>o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20" dirty="0">
                <a:latin typeface="Verdana"/>
                <a:cs typeface="Verdana"/>
              </a:rPr>
              <a:t>c</a:t>
            </a:r>
            <a:r>
              <a:rPr sz="800" spc="-40" dirty="0">
                <a:latin typeface="Verdana"/>
                <a:cs typeface="Verdana"/>
              </a:rPr>
              <a:t>r</a:t>
            </a:r>
            <a:r>
              <a:rPr sz="800" spc="-15" dirty="0">
                <a:latin typeface="Verdana"/>
                <a:cs typeface="Verdana"/>
              </a:rPr>
              <a:t>eat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60" dirty="0">
                <a:latin typeface="Verdana"/>
                <a:cs typeface="Verdana"/>
              </a:rPr>
              <a:t>m</a:t>
            </a:r>
            <a:r>
              <a:rPr sz="800" spc="20" dirty="0">
                <a:latin typeface="Verdana"/>
                <a:cs typeface="Verdana"/>
              </a:rPr>
              <a:t>o</a:t>
            </a:r>
            <a:r>
              <a:rPr sz="800" spc="5" dirty="0">
                <a:latin typeface="Verdana"/>
                <a:cs typeface="Verdana"/>
              </a:rPr>
              <a:t>c</a:t>
            </a:r>
            <a:r>
              <a:rPr sz="800" dirty="0">
                <a:latin typeface="Verdana"/>
                <a:cs typeface="Verdana"/>
              </a:rPr>
              <a:t>k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o</a:t>
            </a:r>
            <a:r>
              <a:rPr sz="800" dirty="0">
                <a:latin typeface="Verdana"/>
                <a:cs typeface="Verdana"/>
              </a:rPr>
              <a:t>bjec</a:t>
            </a:r>
            <a:r>
              <a:rPr sz="800" spc="-15" dirty="0">
                <a:latin typeface="Verdana"/>
                <a:cs typeface="Verdana"/>
              </a:rPr>
              <a:t>ts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25" dirty="0">
                <a:latin typeface="Verdana"/>
                <a:cs typeface="Verdana"/>
              </a:rPr>
              <a:t>f</a:t>
            </a:r>
            <a:r>
              <a:rPr sz="800" spc="-10" dirty="0">
                <a:latin typeface="Verdana"/>
                <a:cs typeface="Verdana"/>
              </a:rPr>
              <a:t>or</a:t>
            </a:r>
            <a:endParaRPr sz="8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145"/>
              </a:spcBef>
            </a:pPr>
            <a:r>
              <a:rPr sz="800" spc="-10" dirty="0">
                <a:latin typeface="Verdana"/>
                <a:cs typeface="Verdana"/>
              </a:rPr>
              <a:t>ef</a:t>
            </a:r>
            <a:r>
              <a:rPr sz="800" spc="-20" dirty="0">
                <a:latin typeface="Verdana"/>
                <a:cs typeface="Verdana"/>
              </a:rPr>
              <a:t>f</a:t>
            </a:r>
            <a:r>
              <a:rPr sz="800" spc="-5" dirty="0">
                <a:latin typeface="Verdana"/>
                <a:cs typeface="Verdana"/>
              </a:rPr>
              <a:t>e</a:t>
            </a:r>
            <a:r>
              <a:rPr sz="800" spc="25" dirty="0">
                <a:latin typeface="Verdana"/>
                <a:cs typeface="Verdana"/>
              </a:rPr>
              <a:t>c</a:t>
            </a:r>
            <a:r>
              <a:rPr sz="800" spc="-5" dirty="0">
                <a:latin typeface="Verdana"/>
                <a:cs typeface="Verdana"/>
              </a:rPr>
              <a:t>t</a:t>
            </a:r>
            <a:r>
              <a:rPr sz="800" spc="-10" dirty="0">
                <a:latin typeface="Verdana"/>
                <a:cs typeface="Verdana"/>
              </a:rPr>
              <a:t>i</a:t>
            </a:r>
            <a:r>
              <a:rPr sz="800" spc="-60" dirty="0">
                <a:latin typeface="Verdana"/>
                <a:cs typeface="Verdana"/>
              </a:rPr>
              <a:t>v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testi</a:t>
            </a:r>
            <a:r>
              <a:rPr sz="800" spc="25" dirty="0">
                <a:latin typeface="Verdana"/>
                <a:cs typeface="Verdana"/>
              </a:rPr>
              <a:t>n</a:t>
            </a:r>
            <a:r>
              <a:rPr sz="800" spc="-40" dirty="0">
                <a:latin typeface="Verdana"/>
                <a:cs typeface="Verdana"/>
              </a:rPr>
              <a:t>g.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24132" y="0"/>
            <a:ext cx="2922562" cy="32878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3295" y="565821"/>
            <a:ext cx="118110" cy="117475"/>
            <a:chOff x="613295" y="565821"/>
            <a:chExt cx="118110" cy="1174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3301" y="565821"/>
              <a:ext cx="117474" cy="11747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3295" y="565821"/>
              <a:ext cx="117474" cy="11747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3555" y="451269"/>
            <a:ext cx="200088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20" dirty="0">
                <a:solidFill>
                  <a:srgbClr val="000000"/>
                </a:solidFill>
                <a:latin typeface="Cambria"/>
                <a:cs typeface="Cambria"/>
              </a:rPr>
              <a:t>Eception</a:t>
            </a:r>
            <a:r>
              <a:rPr sz="1700" spc="6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700" spc="-95" dirty="0">
                <a:solidFill>
                  <a:srgbClr val="000000"/>
                </a:solidFill>
                <a:latin typeface="Cambria"/>
                <a:cs typeface="Cambria"/>
              </a:rPr>
              <a:t>Handling</a:t>
            </a:r>
            <a:endParaRPr sz="17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5981" y="879815"/>
            <a:ext cx="1988820" cy="1012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indent="224790" algn="r">
              <a:lnSpc>
                <a:spcPct val="115399"/>
              </a:lnSpc>
              <a:spcBef>
                <a:spcPts val="120"/>
              </a:spcBef>
            </a:pPr>
            <a:r>
              <a:rPr sz="800" spc="15" dirty="0">
                <a:latin typeface="Verdana"/>
                <a:cs typeface="Verdana"/>
              </a:rPr>
              <a:t>Han</a:t>
            </a:r>
            <a:r>
              <a:rPr sz="800" spc="5" dirty="0">
                <a:latin typeface="Verdana"/>
                <a:cs typeface="Verdana"/>
              </a:rPr>
              <a:t>dl</a:t>
            </a:r>
            <a:r>
              <a:rPr sz="800" dirty="0">
                <a:latin typeface="Verdana"/>
                <a:cs typeface="Verdana"/>
              </a:rPr>
              <a:t>i</a:t>
            </a:r>
            <a:r>
              <a:rPr sz="800" spc="25" dirty="0">
                <a:latin typeface="Verdana"/>
                <a:cs typeface="Verdana"/>
              </a:rPr>
              <a:t>n</a:t>
            </a:r>
            <a:r>
              <a:rPr sz="800" spc="40" dirty="0">
                <a:latin typeface="Verdana"/>
                <a:cs typeface="Verdana"/>
              </a:rPr>
              <a:t>g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i="1" spc="-15" dirty="0">
                <a:latin typeface="Verdana"/>
                <a:cs typeface="Verdana"/>
              </a:rPr>
              <a:t>e</a:t>
            </a:r>
            <a:r>
              <a:rPr sz="800" i="1" spc="-75" dirty="0">
                <a:latin typeface="Verdana"/>
                <a:cs typeface="Verdana"/>
              </a:rPr>
              <a:t>x</a:t>
            </a:r>
            <a:r>
              <a:rPr sz="800" i="1" spc="15" dirty="0">
                <a:latin typeface="Verdana"/>
                <a:cs typeface="Verdana"/>
              </a:rPr>
              <a:t>c</a:t>
            </a:r>
            <a:r>
              <a:rPr sz="800" i="1" spc="-5" dirty="0">
                <a:latin typeface="Verdana"/>
                <a:cs typeface="Verdana"/>
              </a:rPr>
              <a:t>e</a:t>
            </a:r>
            <a:r>
              <a:rPr sz="800" i="1" spc="15" dirty="0">
                <a:latin typeface="Verdana"/>
                <a:cs typeface="Verdana"/>
              </a:rPr>
              <a:t>ption</a:t>
            </a:r>
            <a:r>
              <a:rPr sz="800" i="1" spc="-30" dirty="0">
                <a:latin typeface="Verdana"/>
                <a:cs typeface="Verdana"/>
              </a:rPr>
              <a:t>s</a:t>
            </a:r>
            <a:r>
              <a:rPr sz="800" i="1" spc="-75" dirty="0">
                <a:latin typeface="Verdana"/>
                <a:cs typeface="Verdana"/>
              </a:rPr>
              <a:t> </a:t>
            </a:r>
            <a:r>
              <a:rPr sz="800" spc="10" dirty="0">
                <a:latin typeface="Verdana"/>
                <a:cs typeface="Verdana"/>
              </a:rPr>
              <a:t>in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30" dirty="0">
                <a:latin typeface="Verdana"/>
                <a:cs typeface="Verdana"/>
              </a:rPr>
              <a:t>J</a:t>
            </a:r>
            <a:r>
              <a:rPr sz="800" spc="15" dirty="0">
                <a:latin typeface="Verdana"/>
                <a:cs typeface="Verdana"/>
              </a:rPr>
              <a:t>Unit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t</a:t>
            </a:r>
            <a:r>
              <a:rPr sz="800" spc="-35" dirty="0">
                <a:latin typeface="Verdana"/>
                <a:cs typeface="Verdana"/>
              </a:rPr>
              <a:t>ests.  </a:t>
            </a:r>
            <a:r>
              <a:rPr sz="800" spc="35" dirty="0">
                <a:latin typeface="Verdana"/>
                <a:cs typeface="Verdana"/>
              </a:rPr>
              <a:t>Un</a:t>
            </a:r>
            <a:r>
              <a:rPr sz="800" spc="20" dirty="0">
                <a:latin typeface="Verdana"/>
                <a:cs typeface="Verdana"/>
              </a:rPr>
              <a:t>d</a:t>
            </a:r>
            <a:r>
              <a:rPr sz="800" spc="10" dirty="0">
                <a:latin typeface="Verdana"/>
                <a:cs typeface="Verdana"/>
              </a:rPr>
              <a:t>e</a:t>
            </a:r>
            <a:r>
              <a:rPr sz="800" spc="-30" dirty="0">
                <a:latin typeface="Verdana"/>
                <a:cs typeface="Verdana"/>
              </a:rPr>
              <a:t>r</a:t>
            </a:r>
            <a:r>
              <a:rPr sz="800" spc="-5" dirty="0">
                <a:latin typeface="Verdana"/>
                <a:cs typeface="Verdana"/>
              </a:rPr>
              <a:t>stan</a:t>
            </a:r>
            <a:r>
              <a:rPr sz="800" spc="20" dirty="0">
                <a:latin typeface="Verdana"/>
                <a:cs typeface="Verdana"/>
              </a:rPr>
              <a:t>din</a:t>
            </a:r>
            <a:r>
              <a:rPr sz="800" spc="40" dirty="0">
                <a:latin typeface="Verdana"/>
                <a:cs typeface="Verdana"/>
              </a:rPr>
              <a:t>g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th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30" dirty="0">
                <a:latin typeface="Verdana"/>
                <a:cs typeface="Verdana"/>
              </a:rPr>
              <a:t>im</a:t>
            </a:r>
            <a:r>
              <a:rPr sz="800" spc="25" dirty="0">
                <a:latin typeface="Verdana"/>
                <a:cs typeface="Verdana"/>
              </a:rPr>
              <a:t>p</a:t>
            </a:r>
            <a:r>
              <a:rPr sz="800" spc="-10" dirty="0">
                <a:latin typeface="Verdana"/>
                <a:cs typeface="Verdana"/>
              </a:rPr>
              <a:t>o</a:t>
            </a:r>
            <a:r>
              <a:rPr sz="800" dirty="0">
                <a:latin typeface="Verdana"/>
                <a:cs typeface="Verdana"/>
              </a:rPr>
              <a:t>r</a:t>
            </a:r>
            <a:r>
              <a:rPr sz="800" spc="5" dirty="0">
                <a:latin typeface="Verdana"/>
                <a:cs typeface="Verdana"/>
              </a:rPr>
              <a:t>tan</a:t>
            </a:r>
            <a:r>
              <a:rPr sz="800" spc="15" dirty="0">
                <a:latin typeface="Verdana"/>
                <a:cs typeface="Verdana"/>
              </a:rPr>
              <a:t>c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o</a:t>
            </a:r>
            <a:r>
              <a:rPr sz="800" spc="-15" dirty="0">
                <a:latin typeface="Verdana"/>
                <a:cs typeface="Verdana"/>
              </a:rPr>
              <a:t>f  t</a:t>
            </a:r>
            <a:r>
              <a:rPr sz="800" spc="-10" dirty="0">
                <a:latin typeface="Verdana"/>
                <a:cs typeface="Verdana"/>
              </a:rPr>
              <a:t>esti</a:t>
            </a:r>
            <a:r>
              <a:rPr sz="800" spc="25" dirty="0">
                <a:latin typeface="Verdana"/>
                <a:cs typeface="Verdana"/>
              </a:rPr>
              <a:t>n</a:t>
            </a:r>
            <a:r>
              <a:rPr sz="800" spc="40" dirty="0">
                <a:latin typeface="Verdana"/>
                <a:cs typeface="Verdana"/>
              </a:rPr>
              <a:t>g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e</a:t>
            </a:r>
            <a:r>
              <a:rPr sz="800" spc="-70" dirty="0">
                <a:latin typeface="Verdana"/>
                <a:cs typeface="Verdana"/>
              </a:rPr>
              <a:t>x</a:t>
            </a:r>
            <a:r>
              <a:rPr sz="800" spc="15" dirty="0">
                <a:latin typeface="Verdana"/>
                <a:cs typeface="Verdana"/>
              </a:rPr>
              <a:t>c</a:t>
            </a:r>
            <a:r>
              <a:rPr sz="800" spc="10" dirty="0">
                <a:latin typeface="Verdana"/>
                <a:cs typeface="Verdana"/>
              </a:rPr>
              <a:t>ept</a:t>
            </a:r>
            <a:r>
              <a:rPr sz="800" dirty="0">
                <a:latin typeface="Verdana"/>
                <a:cs typeface="Verdana"/>
              </a:rPr>
              <a:t>i</a:t>
            </a:r>
            <a:r>
              <a:rPr sz="800" spc="15" dirty="0">
                <a:latin typeface="Verdana"/>
                <a:cs typeface="Verdana"/>
              </a:rPr>
              <a:t>on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s</a:t>
            </a:r>
            <a:r>
              <a:rPr sz="800" spc="-15" dirty="0">
                <a:latin typeface="Verdana"/>
                <a:cs typeface="Verdana"/>
              </a:rPr>
              <a:t>c</a:t>
            </a:r>
            <a:r>
              <a:rPr sz="800" spc="5" dirty="0">
                <a:latin typeface="Verdana"/>
                <a:cs typeface="Verdana"/>
              </a:rPr>
              <a:t>ena</a:t>
            </a:r>
            <a:r>
              <a:rPr sz="800" spc="-35" dirty="0">
                <a:latin typeface="Verdana"/>
                <a:cs typeface="Verdana"/>
              </a:rPr>
              <a:t>r</a:t>
            </a:r>
            <a:r>
              <a:rPr sz="800" dirty="0">
                <a:latin typeface="Verdana"/>
                <a:cs typeface="Verdana"/>
              </a:rPr>
              <a:t>i</a:t>
            </a:r>
            <a:r>
              <a:rPr sz="800" spc="-5" dirty="0">
                <a:latin typeface="Verdana"/>
                <a:cs typeface="Verdana"/>
              </a:rPr>
              <a:t>o</a:t>
            </a:r>
            <a:r>
              <a:rPr sz="800" spc="-30" dirty="0">
                <a:latin typeface="Verdana"/>
                <a:cs typeface="Verdana"/>
              </a:rPr>
              <a:t>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25" dirty="0">
                <a:latin typeface="Verdana"/>
                <a:cs typeface="Verdana"/>
              </a:rPr>
              <a:t>nd  </a:t>
            </a:r>
            <a:r>
              <a:rPr sz="800" dirty="0">
                <a:latin typeface="Verdana"/>
                <a:cs typeface="Verdana"/>
              </a:rPr>
              <a:t>ensu</a:t>
            </a:r>
            <a:r>
              <a:rPr sz="800" spc="-10" dirty="0">
                <a:latin typeface="Verdana"/>
                <a:cs typeface="Verdana"/>
              </a:rPr>
              <a:t>r</a:t>
            </a:r>
            <a:r>
              <a:rPr sz="800" spc="10" dirty="0">
                <a:latin typeface="Verdana"/>
                <a:cs typeface="Verdana"/>
              </a:rPr>
              <a:t>in</a:t>
            </a:r>
            <a:r>
              <a:rPr sz="800" spc="40" dirty="0">
                <a:latin typeface="Verdana"/>
                <a:cs typeface="Verdana"/>
              </a:rPr>
              <a:t>g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40" dirty="0">
                <a:latin typeface="Verdana"/>
                <a:cs typeface="Verdana"/>
              </a:rPr>
              <a:t>r</a:t>
            </a:r>
            <a:r>
              <a:rPr sz="800" spc="5" dirty="0">
                <a:latin typeface="Verdana"/>
                <a:cs typeface="Verdana"/>
              </a:rPr>
              <a:t>o</a:t>
            </a:r>
            <a:r>
              <a:rPr sz="800" spc="10" dirty="0">
                <a:latin typeface="Verdana"/>
                <a:cs typeface="Verdana"/>
              </a:rPr>
              <a:t>bust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e</a:t>
            </a:r>
            <a:r>
              <a:rPr sz="800" spc="-35" dirty="0">
                <a:latin typeface="Verdana"/>
                <a:cs typeface="Verdana"/>
              </a:rPr>
              <a:t>r</a:t>
            </a:r>
            <a:r>
              <a:rPr sz="800" spc="-40" dirty="0">
                <a:latin typeface="Verdana"/>
                <a:cs typeface="Verdana"/>
              </a:rPr>
              <a:t>r</a:t>
            </a:r>
            <a:r>
              <a:rPr sz="800" spc="5" dirty="0">
                <a:latin typeface="Verdana"/>
                <a:cs typeface="Verdana"/>
              </a:rPr>
              <a:t>o</a:t>
            </a:r>
            <a:r>
              <a:rPr sz="800" spc="-25" dirty="0">
                <a:latin typeface="Verdana"/>
                <a:cs typeface="Verdana"/>
              </a:rPr>
              <a:t>r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ha</a:t>
            </a:r>
            <a:r>
              <a:rPr sz="800" spc="25" dirty="0">
                <a:latin typeface="Verdana"/>
                <a:cs typeface="Verdana"/>
              </a:rPr>
              <a:t>n</a:t>
            </a:r>
            <a:r>
              <a:rPr sz="800" spc="10" dirty="0">
                <a:latin typeface="Verdana"/>
                <a:cs typeface="Verdana"/>
              </a:rPr>
              <a:t>dlin</a:t>
            </a:r>
            <a:r>
              <a:rPr sz="800" spc="-40" dirty="0">
                <a:latin typeface="Verdana"/>
                <a:cs typeface="Verdana"/>
              </a:rPr>
              <a:t>g.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40" dirty="0">
                <a:latin typeface="Verdana"/>
                <a:cs typeface="Verdana"/>
              </a:rPr>
              <a:t>W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0" dirty="0">
                <a:latin typeface="Verdana"/>
                <a:cs typeface="Verdana"/>
              </a:rPr>
              <a:t>wi</a:t>
            </a:r>
            <a:r>
              <a:rPr sz="800" dirty="0">
                <a:latin typeface="Verdana"/>
                <a:cs typeface="Verdana"/>
              </a:rPr>
              <a:t>l</a:t>
            </a:r>
            <a:r>
              <a:rPr sz="800" spc="-10" dirty="0">
                <a:latin typeface="Verdana"/>
                <a:cs typeface="Verdana"/>
              </a:rPr>
              <a:t>l  </a:t>
            </a:r>
            <a:r>
              <a:rPr sz="800" spc="-15" dirty="0">
                <a:latin typeface="Verdana"/>
                <a:cs typeface="Verdana"/>
              </a:rPr>
              <a:t>e</a:t>
            </a:r>
            <a:r>
              <a:rPr sz="800" spc="-10" dirty="0">
                <a:latin typeface="Verdana"/>
                <a:cs typeface="Verdana"/>
              </a:rPr>
              <a:t>xplo</a:t>
            </a:r>
            <a:r>
              <a:rPr sz="800" spc="-25" dirty="0">
                <a:latin typeface="Verdana"/>
                <a:cs typeface="Verdana"/>
              </a:rPr>
              <a:t>r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th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use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o</a:t>
            </a:r>
            <a:r>
              <a:rPr sz="800" spc="-15" dirty="0">
                <a:latin typeface="Verdana"/>
                <a:cs typeface="Verdana"/>
              </a:rPr>
              <a:t>f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25" dirty="0">
                <a:latin typeface="Verdana"/>
                <a:cs typeface="Verdana"/>
              </a:rPr>
              <a:t>JUn</a:t>
            </a:r>
            <a:r>
              <a:rPr sz="800" spc="5" dirty="0">
                <a:latin typeface="Verdana"/>
                <a:cs typeface="Verdana"/>
              </a:rPr>
              <a:t>i</a:t>
            </a:r>
            <a:r>
              <a:rPr sz="800" spc="-30" dirty="0">
                <a:latin typeface="Verdana"/>
                <a:cs typeface="Verdana"/>
              </a:rPr>
              <a:t>t's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25" dirty="0">
                <a:latin typeface="Verdana"/>
                <a:cs typeface="Verdana"/>
              </a:rPr>
              <a:t>asse</a:t>
            </a:r>
            <a:r>
              <a:rPr sz="800" spc="-10" dirty="0">
                <a:latin typeface="Verdana"/>
                <a:cs typeface="Verdana"/>
              </a:rPr>
              <a:t>rtTh</a:t>
            </a:r>
            <a:r>
              <a:rPr sz="800" spc="-25" dirty="0">
                <a:latin typeface="Verdana"/>
                <a:cs typeface="Verdana"/>
              </a:rPr>
              <a:t>r</a:t>
            </a:r>
            <a:r>
              <a:rPr sz="800" spc="-5" dirty="0">
                <a:latin typeface="Verdana"/>
                <a:cs typeface="Verdana"/>
              </a:rPr>
              <a:t>o</a:t>
            </a:r>
            <a:r>
              <a:rPr sz="800" spc="35" dirty="0">
                <a:latin typeface="Verdana"/>
                <a:cs typeface="Verdana"/>
              </a:rPr>
              <a:t>w</a:t>
            </a:r>
            <a:r>
              <a:rPr sz="800" spc="-25" dirty="0">
                <a:latin typeface="Verdana"/>
                <a:cs typeface="Verdana"/>
              </a:rPr>
              <a:t>s  </a:t>
            </a:r>
            <a:r>
              <a:rPr sz="800" spc="5" dirty="0">
                <a:latin typeface="Verdana"/>
                <a:cs typeface="Verdana"/>
              </a:rPr>
              <a:t>an</a:t>
            </a:r>
            <a:r>
              <a:rPr sz="800" spc="35" dirty="0">
                <a:latin typeface="Verdana"/>
                <a:cs typeface="Verdana"/>
              </a:rPr>
              <a:t>d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e</a:t>
            </a:r>
            <a:r>
              <a:rPr sz="800" dirty="0">
                <a:latin typeface="Verdana"/>
                <a:cs typeface="Verdana"/>
              </a:rPr>
              <a:t>xpec</a:t>
            </a:r>
            <a:r>
              <a:rPr sz="800" spc="-15" dirty="0">
                <a:latin typeface="Verdana"/>
                <a:cs typeface="Verdana"/>
              </a:rPr>
              <a:t>t</a:t>
            </a:r>
            <a:r>
              <a:rPr sz="800" spc="15" dirty="0">
                <a:latin typeface="Verdana"/>
                <a:cs typeface="Verdana"/>
              </a:rPr>
              <a:t>ed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a</a:t>
            </a:r>
            <a:r>
              <a:rPr sz="800" spc="-20" dirty="0">
                <a:latin typeface="Verdana"/>
                <a:cs typeface="Verdana"/>
              </a:rPr>
              <a:t>t</a:t>
            </a:r>
            <a:r>
              <a:rPr sz="800" spc="-10" dirty="0">
                <a:latin typeface="Verdana"/>
                <a:cs typeface="Verdana"/>
              </a:rPr>
              <a:t>t</a:t>
            </a:r>
            <a:r>
              <a:rPr sz="800" spc="-20" dirty="0">
                <a:latin typeface="Verdana"/>
                <a:cs typeface="Verdana"/>
              </a:rPr>
              <a:t>r</a:t>
            </a:r>
            <a:r>
              <a:rPr sz="800" spc="15" dirty="0">
                <a:latin typeface="Verdana"/>
                <a:cs typeface="Verdana"/>
              </a:rPr>
              <a:t>ibu</a:t>
            </a:r>
            <a:r>
              <a:rPr sz="800" spc="-10" dirty="0">
                <a:latin typeface="Verdana"/>
                <a:cs typeface="Verdana"/>
              </a:rPr>
              <a:t>t</a:t>
            </a:r>
            <a:r>
              <a:rPr sz="800" spc="-5" dirty="0">
                <a:latin typeface="Verdana"/>
                <a:cs typeface="Verdana"/>
              </a:rPr>
              <a:t>e</a:t>
            </a:r>
            <a:r>
              <a:rPr sz="800" spc="-30" dirty="0">
                <a:latin typeface="Verdana"/>
                <a:cs typeface="Verdana"/>
              </a:rPr>
              <a:t>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25" dirty="0">
                <a:latin typeface="Verdana"/>
                <a:cs typeface="Verdana"/>
              </a:rPr>
              <a:t>f</a:t>
            </a:r>
            <a:r>
              <a:rPr sz="800" spc="-10" dirty="0">
                <a:latin typeface="Verdana"/>
                <a:cs typeface="Verdana"/>
              </a:rPr>
              <a:t>or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x</a:t>
            </a:r>
            <a:r>
              <a:rPr sz="800" spc="15" dirty="0">
                <a:latin typeface="Verdana"/>
                <a:cs typeface="Verdana"/>
              </a:rPr>
              <a:t>cep</a:t>
            </a:r>
            <a:r>
              <a:rPr sz="800" spc="5" dirty="0">
                <a:latin typeface="Verdana"/>
                <a:cs typeface="Verdana"/>
              </a:rPr>
              <a:t>t</a:t>
            </a:r>
            <a:r>
              <a:rPr sz="800" spc="10" dirty="0">
                <a:latin typeface="Verdana"/>
                <a:cs typeface="Verdana"/>
              </a:rPr>
              <a:t>ion</a:t>
            </a:r>
            <a:endParaRPr sz="8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140"/>
              </a:spcBef>
            </a:pPr>
            <a:r>
              <a:rPr sz="800" spc="-15" dirty="0">
                <a:latin typeface="Verdana"/>
                <a:cs typeface="Verdana"/>
              </a:rPr>
              <a:t>validation.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24132" y="0"/>
            <a:ext cx="2922562" cy="32878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2" y="8"/>
            <a:ext cx="2596871" cy="328793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39117" y="359926"/>
            <a:ext cx="2764790" cy="56070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9375" rIns="0" bIns="0" rtlCol="0">
            <a:spAutoFit/>
          </a:bodyPr>
          <a:lstStyle/>
          <a:p>
            <a:pPr marL="324485">
              <a:lnSpc>
                <a:spcPct val="100000"/>
              </a:lnSpc>
              <a:spcBef>
                <a:spcPts val="625"/>
              </a:spcBef>
            </a:pPr>
            <a:r>
              <a:rPr sz="1850" spc="105" dirty="0">
                <a:latin typeface="Calibri"/>
                <a:cs typeface="Calibri"/>
              </a:rPr>
              <a:t>Integration</a:t>
            </a:r>
            <a:r>
              <a:rPr sz="1850" spc="-50" dirty="0">
                <a:latin typeface="Calibri"/>
                <a:cs typeface="Calibri"/>
              </a:rPr>
              <a:t> </a:t>
            </a:r>
            <a:r>
              <a:rPr sz="1850" spc="114" dirty="0">
                <a:latin typeface="Calibri"/>
                <a:cs typeface="Calibri"/>
              </a:rPr>
              <a:t>Testing</a:t>
            </a:r>
            <a:endParaRPr sz="18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24168" y="1099374"/>
            <a:ext cx="926713" cy="9870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027888" y="1045442"/>
            <a:ext cx="2374265" cy="869315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4"/>
              </a:spcBef>
            </a:pPr>
            <a:r>
              <a:rPr sz="800" dirty="0">
                <a:latin typeface="Verdana"/>
                <a:cs typeface="Verdana"/>
              </a:rPr>
              <a:t>Exploring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integration</a:t>
            </a:r>
            <a:r>
              <a:rPr sz="800" spc="-7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testing</a:t>
            </a:r>
            <a:r>
              <a:rPr sz="800" spc="-70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with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JUnit.</a:t>
            </a:r>
            <a:endParaRPr sz="800">
              <a:latin typeface="Verdana"/>
              <a:cs typeface="Verdana"/>
            </a:endParaRPr>
          </a:p>
          <a:p>
            <a:pPr marL="48895" marR="41275" algn="ctr">
              <a:lnSpc>
                <a:spcPct val="114900"/>
              </a:lnSpc>
            </a:pPr>
            <a:r>
              <a:rPr sz="800" spc="10" dirty="0">
                <a:latin typeface="Verdana"/>
                <a:cs typeface="Verdana"/>
              </a:rPr>
              <a:t>Understanding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0" dirty="0">
                <a:latin typeface="Verdana"/>
                <a:cs typeface="Verdana"/>
              </a:rPr>
              <a:t>the</a:t>
            </a:r>
            <a:r>
              <a:rPr sz="800" spc="-70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role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of</a:t>
            </a:r>
            <a:r>
              <a:rPr sz="800" spc="-7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integration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tests</a:t>
            </a:r>
            <a:r>
              <a:rPr sz="800" spc="-70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in </a:t>
            </a:r>
            <a:r>
              <a:rPr sz="800" spc="-27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validating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0" dirty="0">
                <a:latin typeface="Verdana"/>
                <a:cs typeface="Verdana"/>
              </a:rPr>
              <a:t>the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interactions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0" dirty="0">
                <a:latin typeface="Verdana"/>
                <a:cs typeface="Verdana"/>
              </a:rPr>
              <a:t>between</a:t>
            </a:r>
            <a:r>
              <a:rPr sz="800" spc="-70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different</a:t>
            </a:r>
            <a:endParaRPr sz="800">
              <a:latin typeface="Verdana"/>
              <a:cs typeface="Verdana"/>
            </a:endParaRPr>
          </a:p>
          <a:p>
            <a:pPr marL="12700" marR="5080" algn="ctr">
              <a:lnSpc>
                <a:spcPct val="114900"/>
              </a:lnSpc>
              <a:spcBef>
                <a:spcPts val="20"/>
              </a:spcBef>
            </a:pPr>
            <a:r>
              <a:rPr sz="800" spc="15" dirty="0">
                <a:latin typeface="Verdana"/>
                <a:cs typeface="Verdana"/>
              </a:rPr>
              <a:t>c</a:t>
            </a:r>
            <a:r>
              <a:rPr sz="800" spc="25" dirty="0">
                <a:latin typeface="Verdana"/>
                <a:cs typeface="Verdana"/>
              </a:rPr>
              <a:t>o</a:t>
            </a:r>
            <a:r>
              <a:rPr sz="800" spc="35" dirty="0">
                <a:latin typeface="Verdana"/>
                <a:cs typeface="Verdana"/>
              </a:rPr>
              <a:t>m</a:t>
            </a:r>
            <a:r>
              <a:rPr sz="800" spc="25" dirty="0">
                <a:latin typeface="Verdana"/>
                <a:cs typeface="Verdana"/>
              </a:rPr>
              <a:t>pon</a:t>
            </a:r>
            <a:r>
              <a:rPr sz="800" dirty="0">
                <a:latin typeface="Verdana"/>
                <a:cs typeface="Verdana"/>
              </a:rPr>
              <a:t>ents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of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30" dirty="0">
                <a:latin typeface="Verdana"/>
                <a:cs typeface="Verdana"/>
              </a:rPr>
              <a:t>J</a:t>
            </a:r>
            <a:r>
              <a:rPr sz="800" spc="-25" dirty="0">
                <a:latin typeface="Verdana"/>
                <a:cs typeface="Verdana"/>
              </a:rPr>
              <a:t>a</a:t>
            </a:r>
            <a:r>
              <a:rPr sz="800" spc="-60" dirty="0">
                <a:latin typeface="Verdana"/>
                <a:cs typeface="Verdana"/>
              </a:rPr>
              <a:t>v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25" dirty="0">
                <a:latin typeface="Verdana"/>
                <a:cs typeface="Verdana"/>
              </a:rPr>
              <a:t>pp</a:t>
            </a:r>
            <a:r>
              <a:rPr sz="800" spc="5" dirty="0">
                <a:latin typeface="Verdana"/>
                <a:cs typeface="Verdana"/>
              </a:rPr>
              <a:t>l</a:t>
            </a:r>
            <a:r>
              <a:rPr sz="800" dirty="0">
                <a:latin typeface="Verdana"/>
                <a:cs typeface="Verdana"/>
              </a:rPr>
              <a:t>icati</a:t>
            </a:r>
            <a:r>
              <a:rPr sz="800" spc="-5" dirty="0">
                <a:latin typeface="Verdana"/>
                <a:cs typeface="Verdana"/>
              </a:rPr>
              <a:t>o</a:t>
            </a:r>
            <a:r>
              <a:rPr sz="800" spc="-50" dirty="0">
                <a:latin typeface="Verdana"/>
                <a:cs typeface="Verdana"/>
              </a:rPr>
              <a:t>n.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40" dirty="0">
                <a:latin typeface="Verdana"/>
                <a:cs typeface="Verdana"/>
              </a:rPr>
              <a:t>W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will  demonstrate</a:t>
            </a:r>
            <a:r>
              <a:rPr sz="800" spc="-70" dirty="0">
                <a:latin typeface="Verdana"/>
                <a:cs typeface="Verdana"/>
              </a:rPr>
              <a:t> </a:t>
            </a:r>
            <a:r>
              <a:rPr sz="800" spc="20" dirty="0">
                <a:latin typeface="Verdana"/>
                <a:cs typeface="Verdana"/>
              </a:rPr>
              <a:t>how</a:t>
            </a:r>
            <a:r>
              <a:rPr sz="800" spc="-7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to</a:t>
            </a:r>
            <a:r>
              <a:rPr sz="800" spc="-70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write</a:t>
            </a:r>
            <a:r>
              <a:rPr sz="800" spc="-70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effective</a:t>
            </a:r>
            <a:r>
              <a:rPr sz="800" spc="-7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integration </a:t>
            </a:r>
            <a:r>
              <a:rPr sz="800" spc="-26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tests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us</a:t>
            </a:r>
            <a:r>
              <a:rPr sz="800" spc="-10" dirty="0">
                <a:latin typeface="Verdana"/>
                <a:cs typeface="Verdana"/>
              </a:rPr>
              <a:t>i</a:t>
            </a:r>
            <a:r>
              <a:rPr sz="800" spc="25" dirty="0">
                <a:latin typeface="Verdana"/>
                <a:cs typeface="Verdana"/>
              </a:rPr>
              <a:t>n</a:t>
            </a:r>
            <a:r>
              <a:rPr sz="800" spc="40" dirty="0">
                <a:latin typeface="Verdana"/>
                <a:cs typeface="Verdana"/>
              </a:rPr>
              <a:t>g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20" dirty="0">
                <a:latin typeface="Verdana"/>
                <a:cs typeface="Verdana"/>
              </a:rPr>
              <a:t>JUnit</a:t>
            </a:r>
            <a:r>
              <a:rPr sz="800" spc="-125" dirty="0">
                <a:latin typeface="Verdana"/>
                <a:cs typeface="Verdana"/>
              </a:rPr>
              <a:t>.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2" y="8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28694" y="587454"/>
            <a:ext cx="1821814" cy="2495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Cambria"/>
                <a:cs typeface="Cambria"/>
              </a:rPr>
              <a:t>Performance</a:t>
            </a:r>
            <a:r>
              <a:rPr sz="1450" spc="-65" dirty="0">
                <a:latin typeface="Cambria"/>
                <a:cs typeface="Cambria"/>
              </a:rPr>
              <a:t> </a:t>
            </a:r>
            <a:r>
              <a:rPr sz="1450" spc="5" dirty="0">
                <a:latin typeface="Cambria"/>
                <a:cs typeface="Cambria"/>
              </a:rPr>
              <a:t>Testing</a:t>
            </a:r>
            <a:endParaRPr sz="145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28591" y="999534"/>
            <a:ext cx="1785620" cy="998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800" spc="35" dirty="0">
                <a:solidFill>
                  <a:srgbClr val="FFFFFF"/>
                </a:solidFill>
                <a:latin typeface="Verdana"/>
                <a:cs typeface="Verdana"/>
              </a:rPr>
              <a:t>Un</a:t>
            </a:r>
            <a:r>
              <a:rPr sz="800" spc="5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800" spc="-5" dirty="0">
                <a:solidFill>
                  <a:srgbClr val="FFFFFF"/>
                </a:solidFill>
                <a:latin typeface="Verdana"/>
                <a:cs typeface="Verdana"/>
              </a:rPr>
              <a:t>rstan</a:t>
            </a:r>
            <a:r>
              <a:rPr sz="800" spc="2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800" spc="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800" spc="4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15" dirty="0">
                <a:solidFill>
                  <a:srgbClr val="FFFFFF"/>
                </a:solidFill>
                <a:latin typeface="Verdana"/>
                <a:cs typeface="Verdana"/>
              </a:rPr>
              <a:t>th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4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ole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30" dirty="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sz="800" spc="3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800" spc="5" dirty="0">
                <a:solidFill>
                  <a:srgbClr val="FFFFFF"/>
                </a:solidFill>
                <a:latin typeface="Verdana"/>
                <a:cs typeface="Verdana"/>
              </a:rPr>
              <a:t>nit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10" dirty="0">
                <a:solidFill>
                  <a:srgbClr val="FFFFFF"/>
                </a:solidFill>
                <a:latin typeface="Verdana"/>
                <a:cs typeface="Verdana"/>
              </a:rPr>
              <a:t>in  </a:t>
            </a:r>
            <a:r>
              <a:rPr sz="800" i="1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800" i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i="1" spc="-15" dirty="0">
                <a:solidFill>
                  <a:srgbClr val="FFFFFF"/>
                </a:solidFill>
                <a:latin typeface="Verdana"/>
                <a:cs typeface="Verdana"/>
              </a:rPr>
              <a:t>testing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Exploring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1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80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30" dirty="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sz="800" spc="25" dirty="0">
                <a:solidFill>
                  <a:srgbClr val="FFFFFF"/>
                </a:solidFill>
                <a:latin typeface="Verdana"/>
                <a:cs typeface="Verdana"/>
              </a:rPr>
              <a:t>Unit</a:t>
            </a:r>
            <a:r>
              <a:rPr sz="800" spc="2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erf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5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800" spc="3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15" dirty="0">
                <a:solidFill>
                  <a:srgbClr val="FFFFFF"/>
                </a:solidFill>
                <a:latin typeface="Verdana"/>
                <a:cs typeface="Verdana"/>
              </a:rPr>
              <a:t>oth</a:t>
            </a:r>
            <a:r>
              <a:rPr sz="800" spc="-10" dirty="0">
                <a:solidFill>
                  <a:srgbClr val="FFFFFF"/>
                </a:solidFill>
                <a:latin typeface="Verdana"/>
                <a:cs typeface="Verdana"/>
              </a:rPr>
              <a:t>er  </a:t>
            </a:r>
            <a:r>
              <a:rPr sz="800" spc="5" dirty="0">
                <a:solidFill>
                  <a:srgbClr val="FFFFFF"/>
                </a:solidFill>
                <a:latin typeface="Verdana"/>
                <a:cs typeface="Verdana"/>
              </a:rPr>
              <a:t>pe</a:t>
            </a:r>
            <a:r>
              <a:rPr sz="800" spc="-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800" spc="-2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800" spc="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80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800" spc="5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800" spc="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800" spc="1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800" spc="-5" dirty="0">
                <a:solidFill>
                  <a:srgbClr val="FFFFFF"/>
                </a:solidFill>
                <a:latin typeface="Verdana"/>
                <a:cs typeface="Verdana"/>
              </a:rPr>
              <a:t>estin</a:t>
            </a:r>
            <a:r>
              <a:rPr sz="800" spc="4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800" spc="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800" spc="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800" spc="-20" dirty="0">
                <a:solidFill>
                  <a:srgbClr val="FFFFFF"/>
                </a:solidFill>
                <a:latin typeface="Verdana"/>
                <a:cs typeface="Verdana"/>
              </a:rPr>
              <a:t>ls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800" spc="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800" spc="-25" dirty="0">
                <a:solidFill>
                  <a:srgbClr val="FFFFFF"/>
                </a:solidFill>
                <a:latin typeface="Verdana"/>
                <a:cs typeface="Verdana"/>
              </a:rPr>
              <a:t>r  </a:t>
            </a:r>
            <a:r>
              <a:rPr sz="800" spc="-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spc="-6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aluatin</a:t>
            </a:r>
            <a:r>
              <a:rPr sz="800" spc="4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15" dirty="0">
                <a:solidFill>
                  <a:srgbClr val="FFFFFF"/>
                </a:solidFill>
                <a:latin typeface="Verdana"/>
                <a:cs typeface="Verdana"/>
              </a:rPr>
              <a:t>th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spe</a:t>
            </a:r>
            <a:r>
              <a:rPr sz="80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spc="-45" dirty="0">
                <a:solidFill>
                  <a:srgbClr val="FFFFFF"/>
                </a:solidFill>
                <a:latin typeface="Verdana"/>
                <a:cs typeface="Verdana"/>
              </a:rPr>
              <a:t>d,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800" spc="-1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labili</a:t>
            </a:r>
            <a:r>
              <a:rPr sz="800" spc="-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800" spc="-125" dirty="0">
                <a:solidFill>
                  <a:srgbClr val="FFFFFF"/>
                </a:solidFill>
                <a:latin typeface="Verdana"/>
                <a:cs typeface="Verdana"/>
              </a:rPr>
              <a:t>,  </a:t>
            </a:r>
            <a:r>
              <a:rPr sz="800" spc="5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800" spc="3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Verdana"/>
                <a:cs typeface="Verdana"/>
              </a:rPr>
              <a:t>stabil</a:t>
            </a:r>
            <a:r>
              <a:rPr sz="80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800" spc="-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800" spc="-4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5" dirty="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800" spc="-6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5" dirty="0">
                <a:solidFill>
                  <a:srgbClr val="FFFFFF"/>
                </a:solidFill>
                <a:latin typeface="Verdana"/>
                <a:cs typeface="Verdana"/>
              </a:rPr>
              <a:t>applicati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800" spc="-40" dirty="0">
                <a:solidFill>
                  <a:srgbClr val="FFFFFF"/>
                </a:solidFill>
                <a:latin typeface="Verdana"/>
                <a:cs typeface="Verdana"/>
              </a:rPr>
              <a:t>ns.  </a:t>
            </a:r>
            <a:r>
              <a:rPr sz="800" spc="4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5" dirty="0">
                <a:solidFill>
                  <a:srgbClr val="FFFFFF"/>
                </a:solidFill>
                <a:latin typeface="Verdana"/>
                <a:cs typeface="Verdana"/>
              </a:rPr>
              <a:t>will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1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800" spc="-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800" spc="-6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80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spc="-2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2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80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st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800" spc="-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800" spc="2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800" spc="5" dirty="0">
                <a:solidFill>
                  <a:srgbClr val="FFFFFF"/>
                </a:solidFill>
                <a:latin typeface="Verdana"/>
                <a:cs typeface="Verdana"/>
              </a:rPr>
              <a:t>ti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800" spc="-10" dirty="0">
                <a:solidFill>
                  <a:srgbClr val="FFFFFF"/>
                </a:solidFill>
                <a:latin typeface="Verdana"/>
                <a:cs typeface="Verdana"/>
              </a:rPr>
              <a:t>or  </a:t>
            </a:r>
            <a:r>
              <a:rPr sz="800" spc="5" dirty="0">
                <a:solidFill>
                  <a:srgbClr val="FFFFFF"/>
                </a:solidFill>
                <a:latin typeface="Verdana"/>
                <a:cs typeface="Verdana"/>
              </a:rPr>
              <a:t>pe</a:t>
            </a:r>
            <a:r>
              <a:rPr sz="800" spc="-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800" spc="-2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800" spc="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80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800" spc="5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80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800" spc="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800" spc="1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800" spc="-5" dirty="0">
                <a:solidFill>
                  <a:srgbClr val="FFFFFF"/>
                </a:solidFill>
                <a:latin typeface="Verdana"/>
                <a:cs typeface="Verdana"/>
              </a:rPr>
              <a:t>estin</a:t>
            </a:r>
            <a:r>
              <a:rPr sz="800" spc="4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2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800" spc="15" dirty="0">
                <a:solidFill>
                  <a:srgbClr val="FFFFFF"/>
                </a:solidFill>
                <a:latin typeface="Verdana"/>
                <a:cs typeface="Verdana"/>
              </a:rPr>
              <a:t>th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30" dirty="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sz="800" spc="15" dirty="0">
                <a:solidFill>
                  <a:srgbClr val="FFFFFF"/>
                </a:solidFill>
                <a:latin typeface="Verdana"/>
                <a:cs typeface="Verdana"/>
              </a:rPr>
              <a:t>Unit</a:t>
            </a:r>
            <a:r>
              <a:rPr sz="800" spc="-12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5" y="8"/>
            <a:ext cx="2922611" cy="32879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Mastering JUnit  Testing: An In-  Depth</vt:lpstr>
      <vt:lpstr>Introduction</vt:lpstr>
      <vt:lpstr>Understanding JUnit</vt:lpstr>
      <vt:lpstr>Writing Testable Code</vt:lpstr>
      <vt:lpstr>JUnit Test Structure</vt:lpstr>
      <vt:lpstr>Mocking and Stubbing</vt:lpstr>
      <vt:lpstr>Eception Handling</vt:lpstr>
      <vt:lpstr>Integration Testing</vt:lpstr>
      <vt:lpstr>Performance Testing</vt:lpstr>
      <vt:lpstr>Continuous Integration</vt:lpstr>
      <vt:lpstr>Parameterized Testing</vt:lpstr>
      <vt:lpstr>Test Coverage Analysis</vt:lpstr>
      <vt:lpstr>Best Practices</vt:lpstr>
      <vt:lpstr>Real-World E amples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JUnit  Testing: An In-  Depth</dc:title>
  <cp:lastModifiedBy>CHETANA TAWADE</cp:lastModifiedBy>
  <cp:revision>1</cp:revision>
  <dcterms:created xsi:type="dcterms:W3CDTF">2023-11-19T04:53:38Z</dcterms:created>
  <dcterms:modified xsi:type="dcterms:W3CDTF">2023-11-19T04:54:44Z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2023-11-19T00:00:00Z</vt:filetime>
  </property>
  <property fmtid="{D5CDD505-2E9C-101B-9397-08002B2CF9AE}" pid="3" name="LastSaved">
    <vt:filetime>2023-11-19T00:00:00Z</vt:filetime>
  </property>
</Properties>
</file>