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1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38B3-5DE5-4047-BEC8-5F64CABB15D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DF13-60E1-43EB-A7D4-90332AA32EA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772400" cy="1470025"/>
          </a:xfrm>
        </p:spPr>
        <p:txBody>
          <a:bodyPr/>
          <a:lstStyle/>
          <a:p>
            <a:r>
              <a:rPr lang="en-US" dirty="0" smtClean="0"/>
              <a:t>Railway Revolution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4653136"/>
            <a:ext cx="5248672" cy="146456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/>
              <a:t>Авторы</a:t>
            </a:r>
            <a:r>
              <a:rPr lang="en-US" dirty="0" smtClean="0"/>
              <a:t>:</a:t>
            </a:r>
          </a:p>
          <a:p>
            <a:pPr algn="r"/>
            <a:r>
              <a:rPr lang="ru-RU" dirty="0" smtClean="0"/>
              <a:t>Александр Карасев</a:t>
            </a:r>
          </a:p>
          <a:p>
            <a:pPr algn="r"/>
            <a:r>
              <a:rPr lang="ru-RU" dirty="0" smtClean="0"/>
              <a:t>Иван Климович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8064896" cy="452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Railway Revolution</vt:lpstr>
      <vt:lpstr>Демонстрация работы</vt:lpstr>
      <vt:lpstr>Слайд 3</vt:lpstr>
      <vt:lpstr>Слайд 4</vt:lpstr>
      <vt:lpstr> 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Revolution</dc:title>
  <dc:creator>Сасша Карасев</dc:creator>
  <cp:lastModifiedBy>Сасша Карасев</cp:lastModifiedBy>
  <cp:revision>1</cp:revision>
  <dcterms:created xsi:type="dcterms:W3CDTF">2024-04-14T20:28:44Z</dcterms:created>
  <dcterms:modified xsi:type="dcterms:W3CDTF">2024-04-14T21:00:38Z</dcterms:modified>
</cp:coreProperties>
</file>